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78.xml" ContentType="application/inkml+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0" r:id="rId5"/>
    <p:sldMasterId id="2147483683" r:id="rId6"/>
    <p:sldMasterId id="2147483697" r:id="rId7"/>
  </p:sldMasterIdLst>
  <p:notesMasterIdLst>
    <p:notesMasterId r:id="rId37"/>
  </p:notesMasterIdLst>
  <p:sldIdLst>
    <p:sldId id="268" r:id="rId8"/>
    <p:sldId id="258" r:id="rId9"/>
    <p:sldId id="499" r:id="rId10"/>
    <p:sldId id="299" r:id="rId11"/>
    <p:sldId id="462" r:id="rId12"/>
    <p:sldId id="354" r:id="rId13"/>
    <p:sldId id="392" r:id="rId14"/>
    <p:sldId id="270" r:id="rId15"/>
    <p:sldId id="395" r:id="rId16"/>
    <p:sldId id="409" r:id="rId17"/>
    <p:sldId id="492" r:id="rId18"/>
    <p:sldId id="493" r:id="rId19"/>
    <p:sldId id="259" r:id="rId20"/>
    <p:sldId id="495" r:id="rId21"/>
    <p:sldId id="497" r:id="rId22"/>
    <p:sldId id="498" r:id="rId23"/>
    <p:sldId id="491" r:id="rId24"/>
    <p:sldId id="444" r:id="rId25"/>
    <p:sldId id="445" r:id="rId26"/>
    <p:sldId id="446" r:id="rId27"/>
    <p:sldId id="447" r:id="rId28"/>
    <p:sldId id="448" r:id="rId29"/>
    <p:sldId id="449" r:id="rId30"/>
    <p:sldId id="450" r:id="rId31"/>
    <p:sldId id="451" r:id="rId32"/>
    <p:sldId id="452" r:id="rId33"/>
    <p:sldId id="458" r:id="rId34"/>
    <p:sldId id="459" r:id="rId35"/>
    <p:sldId id="46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58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19" autoAdjust="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7EE0ED-699C-4948-899A-09656D8D65FB}"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IN"/>
        </a:p>
      </dgm:t>
    </dgm:pt>
    <dgm:pt modelId="{52389141-7D44-4F77-8E23-85244DF522FB}">
      <dgm:prSet phldrT="[Text]" custT="1"/>
      <dgm:spPr/>
      <dgm:t>
        <a:bodyPr/>
        <a:lstStyle/>
        <a:p>
          <a:r>
            <a:rPr lang="en-IN" sz="2000" b="1" dirty="0"/>
            <a:t>CBCS UG non-professional Programmes</a:t>
          </a:r>
        </a:p>
      </dgm:t>
    </dgm:pt>
    <dgm:pt modelId="{82FB1766-80EC-4EBC-987D-3F891D209A55}" type="parTrans" cxnId="{7B41F630-C848-476B-8288-D314DCF8C10E}">
      <dgm:prSet/>
      <dgm:spPr/>
      <dgm:t>
        <a:bodyPr/>
        <a:lstStyle/>
        <a:p>
          <a:endParaRPr lang="en-IN"/>
        </a:p>
      </dgm:t>
    </dgm:pt>
    <dgm:pt modelId="{44AA42B8-AE2E-40DC-A358-0340910DF084}" type="sibTrans" cxnId="{7B41F630-C848-476B-8288-D314DCF8C10E}">
      <dgm:prSet/>
      <dgm:spPr/>
      <dgm:t>
        <a:bodyPr/>
        <a:lstStyle/>
        <a:p>
          <a:endParaRPr lang="en-IN"/>
        </a:p>
      </dgm:t>
    </dgm:pt>
    <dgm:pt modelId="{F84F96FE-9F89-43F6-A468-EE9541AD2A71}">
      <dgm:prSet phldrT="[Text]" custT="1"/>
      <dgm:spPr/>
      <dgm:t>
        <a:bodyPr/>
        <a:lstStyle/>
        <a:p>
          <a:r>
            <a:rPr lang="en-IN" sz="2400" b="1" dirty="0"/>
            <a:t>Semester I</a:t>
          </a:r>
        </a:p>
      </dgm:t>
    </dgm:pt>
    <dgm:pt modelId="{369DA2D3-8D49-4362-821A-26E70568B1C5}" type="parTrans" cxnId="{7CD9800B-AB5B-4539-BC99-CE68FFFCB7C1}">
      <dgm:prSet/>
      <dgm:spPr/>
      <dgm:t>
        <a:bodyPr/>
        <a:lstStyle/>
        <a:p>
          <a:endParaRPr lang="en-IN"/>
        </a:p>
      </dgm:t>
    </dgm:pt>
    <dgm:pt modelId="{5333F84B-EE1B-4258-8229-2CF0A482DB85}" type="sibTrans" cxnId="{7CD9800B-AB5B-4539-BC99-CE68FFFCB7C1}">
      <dgm:prSet/>
      <dgm:spPr/>
      <dgm:t>
        <a:bodyPr/>
        <a:lstStyle/>
        <a:p>
          <a:endParaRPr lang="en-IN"/>
        </a:p>
      </dgm:t>
    </dgm:pt>
    <dgm:pt modelId="{071E6435-A0A9-4CEE-9CE7-70CE504BD001}">
      <dgm:prSet phldrT="[Text]" custT="1"/>
      <dgm:spPr/>
      <dgm:t>
        <a:bodyPr/>
        <a:lstStyle/>
        <a:p>
          <a:r>
            <a:rPr lang="en-IN" sz="1600" b="1" dirty="0"/>
            <a:t>Compulsory English – I</a:t>
          </a:r>
        </a:p>
      </dgm:t>
    </dgm:pt>
    <dgm:pt modelId="{A21E3646-D3E7-4F1B-8396-08D4DFE37904}" type="parTrans" cxnId="{61026600-1436-4A92-B44F-3DD88F34E728}">
      <dgm:prSet/>
      <dgm:spPr/>
      <dgm:t>
        <a:bodyPr/>
        <a:lstStyle/>
        <a:p>
          <a:endParaRPr lang="en-IN"/>
        </a:p>
      </dgm:t>
    </dgm:pt>
    <dgm:pt modelId="{B46D7D66-2761-4A8F-8D9E-2E10FB317891}" type="sibTrans" cxnId="{61026600-1436-4A92-B44F-3DD88F34E728}">
      <dgm:prSet/>
      <dgm:spPr/>
      <dgm:t>
        <a:bodyPr/>
        <a:lstStyle/>
        <a:p>
          <a:endParaRPr lang="en-IN"/>
        </a:p>
      </dgm:t>
    </dgm:pt>
    <dgm:pt modelId="{882E82CE-01F4-4FCB-AA19-ADE78FF4FC15}">
      <dgm:prSet phldrT="[Text]" custT="1"/>
      <dgm:spPr/>
      <dgm:t>
        <a:bodyPr/>
        <a:lstStyle/>
        <a:p>
          <a:r>
            <a:rPr lang="en-IN" sz="1600" b="1" dirty="0"/>
            <a:t>Compulsory English – II</a:t>
          </a:r>
        </a:p>
      </dgm:t>
    </dgm:pt>
    <dgm:pt modelId="{E7785774-9CEB-4D49-AC58-DEFF7AF0DA96}" type="parTrans" cxnId="{43313F61-C2C4-4EA8-9130-F1E4D20AA70C}">
      <dgm:prSet/>
      <dgm:spPr/>
      <dgm:t>
        <a:bodyPr/>
        <a:lstStyle/>
        <a:p>
          <a:endParaRPr lang="en-IN"/>
        </a:p>
      </dgm:t>
    </dgm:pt>
    <dgm:pt modelId="{51AA4EFE-402F-4099-84F5-3E4D3661232F}" type="sibTrans" cxnId="{43313F61-C2C4-4EA8-9130-F1E4D20AA70C}">
      <dgm:prSet/>
      <dgm:spPr/>
      <dgm:t>
        <a:bodyPr/>
        <a:lstStyle/>
        <a:p>
          <a:endParaRPr lang="en-IN"/>
        </a:p>
      </dgm:t>
    </dgm:pt>
    <dgm:pt modelId="{752653B3-1A37-4E54-8D25-9C883644944D}">
      <dgm:prSet phldrT="[Text]" custT="1"/>
      <dgm:spPr/>
      <dgm:t>
        <a:bodyPr/>
        <a:lstStyle/>
        <a:p>
          <a:r>
            <a:rPr lang="en-IN" sz="1600" b="1" dirty="0"/>
            <a:t>Communication Skills in English (AEC)</a:t>
          </a:r>
        </a:p>
      </dgm:t>
    </dgm:pt>
    <dgm:pt modelId="{B9250376-6C65-41F0-8ABD-2A8C7A489508}" type="parTrans" cxnId="{8A3D594C-5567-49EA-BC4D-A51A1A47CA0B}">
      <dgm:prSet/>
      <dgm:spPr/>
      <dgm:t>
        <a:bodyPr/>
        <a:lstStyle/>
        <a:p>
          <a:endParaRPr lang="en-IN"/>
        </a:p>
      </dgm:t>
    </dgm:pt>
    <dgm:pt modelId="{FDB53C83-18DD-47D3-A74C-DF28300402AE}" type="sibTrans" cxnId="{8A3D594C-5567-49EA-BC4D-A51A1A47CA0B}">
      <dgm:prSet/>
      <dgm:spPr/>
      <dgm:t>
        <a:bodyPr/>
        <a:lstStyle/>
        <a:p>
          <a:endParaRPr lang="en-IN"/>
        </a:p>
      </dgm:t>
    </dgm:pt>
    <dgm:pt modelId="{042557B5-75B5-426E-82A5-B0CCA3E6F4C3}">
      <dgm:prSet phldrT="[Text]" custT="1"/>
      <dgm:spPr/>
      <dgm:t>
        <a:bodyPr/>
        <a:lstStyle/>
        <a:p>
          <a:r>
            <a:rPr lang="en-IN" sz="1800" b="1" dirty="0"/>
            <a:t>Second Language- I</a:t>
          </a:r>
        </a:p>
      </dgm:t>
    </dgm:pt>
    <dgm:pt modelId="{F7E17832-6BC3-431B-A517-3DFE1AA795B0}" type="parTrans" cxnId="{55E5E99E-F1C8-47DE-93F7-EE37D820D4A9}">
      <dgm:prSet/>
      <dgm:spPr/>
      <dgm:t>
        <a:bodyPr/>
        <a:lstStyle/>
        <a:p>
          <a:endParaRPr lang="en-IN"/>
        </a:p>
      </dgm:t>
    </dgm:pt>
    <dgm:pt modelId="{31A186DC-7CCE-4886-BAF9-707CA6A335FA}" type="sibTrans" cxnId="{55E5E99E-F1C8-47DE-93F7-EE37D820D4A9}">
      <dgm:prSet/>
      <dgm:spPr/>
      <dgm:t>
        <a:bodyPr/>
        <a:lstStyle/>
        <a:p>
          <a:endParaRPr lang="en-IN"/>
        </a:p>
      </dgm:t>
    </dgm:pt>
    <dgm:pt modelId="{8B4518E9-F647-4F5C-9998-8F07BB0F9481}">
      <dgm:prSet phldrT="[Text]" custT="1"/>
      <dgm:spPr/>
      <dgm:t>
        <a:bodyPr/>
        <a:lstStyle/>
        <a:p>
          <a:r>
            <a:rPr lang="en-IN" sz="1600" b="1" dirty="0"/>
            <a:t>Communication Skills in 2</a:t>
          </a:r>
          <a:r>
            <a:rPr lang="en-IN" sz="1600" b="1" baseline="30000" dirty="0"/>
            <a:t>nd</a:t>
          </a:r>
          <a:r>
            <a:rPr lang="en-IN" sz="1600" b="1" dirty="0"/>
            <a:t> Lang (AEC)</a:t>
          </a:r>
        </a:p>
      </dgm:t>
    </dgm:pt>
    <dgm:pt modelId="{DB89179C-5005-47AA-9261-B180F2A69673}" type="parTrans" cxnId="{5CC5FFEE-3CAC-4ABF-91DD-E330B6802BE1}">
      <dgm:prSet/>
      <dgm:spPr/>
      <dgm:t>
        <a:bodyPr/>
        <a:lstStyle/>
        <a:p>
          <a:endParaRPr lang="en-IN"/>
        </a:p>
      </dgm:t>
    </dgm:pt>
    <dgm:pt modelId="{4EA6E8A8-82F2-4C90-873F-2D6D82335AA3}" type="sibTrans" cxnId="{5CC5FFEE-3CAC-4ABF-91DD-E330B6802BE1}">
      <dgm:prSet/>
      <dgm:spPr/>
      <dgm:t>
        <a:bodyPr/>
        <a:lstStyle/>
        <a:p>
          <a:endParaRPr lang="en-IN"/>
        </a:p>
      </dgm:t>
    </dgm:pt>
    <dgm:pt modelId="{4AC42892-D8D5-4CA9-9261-033CDBB4C792}">
      <dgm:prSet phldrT="[Text]" custT="1"/>
      <dgm:spPr/>
      <dgm:t>
        <a:bodyPr/>
        <a:lstStyle/>
        <a:p>
          <a:r>
            <a:rPr lang="en-IN" sz="2000" b="1" dirty="0"/>
            <a:t>DSC 1, 2, 3, …</a:t>
          </a:r>
        </a:p>
      </dgm:t>
    </dgm:pt>
    <dgm:pt modelId="{0EAE5CAA-A8F4-4763-A8E3-E711DC6A73D2}" type="parTrans" cxnId="{11E8579F-4E90-4B7D-B457-692316C828BF}">
      <dgm:prSet/>
      <dgm:spPr/>
      <dgm:t>
        <a:bodyPr/>
        <a:lstStyle/>
        <a:p>
          <a:endParaRPr lang="en-IN"/>
        </a:p>
      </dgm:t>
    </dgm:pt>
    <dgm:pt modelId="{F3654F22-6024-4684-A8E3-4DBEDAD75154}" type="sibTrans" cxnId="{11E8579F-4E90-4B7D-B457-692316C828BF}">
      <dgm:prSet/>
      <dgm:spPr/>
      <dgm:t>
        <a:bodyPr/>
        <a:lstStyle/>
        <a:p>
          <a:endParaRPr lang="en-IN"/>
        </a:p>
      </dgm:t>
    </dgm:pt>
    <dgm:pt modelId="{F3246459-79D0-4589-8037-AB26F13A6AFD}">
      <dgm:prSet phldrT="[Text]" custT="1"/>
      <dgm:spPr/>
      <dgm:t>
        <a:bodyPr/>
        <a:lstStyle/>
        <a:p>
          <a:r>
            <a:rPr lang="en-IN" sz="2000" b="1" dirty="0"/>
            <a:t>DSC 1, 2, 3  Pract</a:t>
          </a:r>
        </a:p>
      </dgm:t>
    </dgm:pt>
    <dgm:pt modelId="{5CB254AA-A751-4437-95FD-82C2CD641743}" type="parTrans" cxnId="{3A0B2460-AFD2-418B-BBA8-D3E50A87BC56}">
      <dgm:prSet/>
      <dgm:spPr/>
      <dgm:t>
        <a:bodyPr/>
        <a:lstStyle/>
        <a:p>
          <a:endParaRPr lang="en-IN"/>
        </a:p>
      </dgm:t>
    </dgm:pt>
    <dgm:pt modelId="{13158E02-8BFC-4287-9A55-10508B6A88BC}" type="sibTrans" cxnId="{3A0B2460-AFD2-418B-BBA8-D3E50A87BC56}">
      <dgm:prSet/>
      <dgm:spPr/>
      <dgm:t>
        <a:bodyPr/>
        <a:lstStyle/>
        <a:p>
          <a:endParaRPr lang="en-IN"/>
        </a:p>
      </dgm:t>
    </dgm:pt>
    <dgm:pt modelId="{801F29D2-3DAC-4F33-B042-58DA452B89FD}">
      <dgm:prSet phldrT="[Text]" custT="1"/>
      <dgm:spPr/>
      <dgm:t>
        <a:bodyPr/>
        <a:lstStyle/>
        <a:p>
          <a:r>
            <a:rPr lang="en-IN" sz="2000" b="1" dirty="0"/>
            <a:t>GOEC 1</a:t>
          </a:r>
        </a:p>
      </dgm:t>
    </dgm:pt>
    <dgm:pt modelId="{187F9D38-F578-4385-97FC-86BDD16B18C0}" type="parTrans" cxnId="{96466B27-B6D3-41FE-89D5-39FAB5F4C8A4}">
      <dgm:prSet/>
      <dgm:spPr/>
      <dgm:t>
        <a:bodyPr/>
        <a:lstStyle/>
        <a:p>
          <a:endParaRPr lang="en-IN"/>
        </a:p>
      </dgm:t>
    </dgm:pt>
    <dgm:pt modelId="{DD096C51-97CA-4A93-A9A3-8B297AD3454D}" type="sibTrans" cxnId="{96466B27-B6D3-41FE-89D5-39FAB5F4C8A4}">
      <dgm:prSet/>
      <dgm:spPr/>
      <dgm:t>
        <a:bodyPr/>
        <a:lstStyle/>
        <a:p>
          <a:endParaRPr lang="en-IN"/>
        </a:p>
      </dgm:t>
    </dgm:pt>
    <dgm:pt modelId="{C57DEF37-5D38-4277-A34D-1791AE3FD1BA}">
      <dgm:prSet phldrT="[Text]" custT="1"/>
      <dgm:spPr/>
      <dgm:t>
        <a:bodyPr/>
        <a:lstStyle/>
        <a:p>
          <a:r>
            <a:rPr lang="en-IN" sz="1800" b="1" dirty="0"/>
            <a:t>*OEC/GIC</a:t>
          </a:r>
        </a:p>
      </dgm:t>
    </dgm:pt>
    <dgm:pt modelId="{45BB4475-B07C-4B53-8841-4A24B35A83DB}" type="parTrans" cxnId="{BAFA10FE-B0A6-40A2-9F4D-179E2100F413}">
      <dgm:prSet/>
      <dgm:spPr/>
      <dgm:t>
        <a:bodyPr/>
        <a:lstStyle/>
        <a:p>
          <a:endParaRPr lang="en-IN"/>
        </a:p>
      </dgm:t>
    </dgm:pt>
    <dgm:pt modelId="{0F97B900-5C5A-457F-A868-EFBB4F9ECA8A}" type="sibTrans" cxnId="{BAFA10FE-B0A6-40A2-9F4D-179E2100F413}">
      <dgm:prSet/>
      <dgm:spPr/>
      <dgm:t>
        <a:bodyPr/>
        <a:lstStyle/>
        <a:p>
          <a:endParaRPr lang="en-IN"/>
        </a:p>
      </dgm:t>
    </dgm:pt>
    <dgm:pt modelId="{252809F2-A73C-463D-BF4A-0A9B4ADEF334}">
      <dgm:prSet phldrT="[Text]" custT="1"/>
      <dgm:spPr/>
      <dgm:t>
        <a:bodyPr/>
        <a:lstStyle/>
        <a:p>
          <a:r>
            <a:rPr lang="en-IN" sz="1800" b="1" dirty="0"/>
            <a:t>Induction Programme</a:t>
          </a:r>
        </a:p>
      </dgm:t>
    </dgm:pt>
    <dgm:pt modelId="{1621444E-C78D-442B-8015-8880098525F0}" type="parTrans" cxnId="{8E5780F0-E386-4FA3-9A78-DBEF8D6131E9}">
      <dgm:prSet/>
      <dgm:spPr/>
      <dgm:t>
        <a:bodyPr/>
        <a:lstStyle/>
        <a:p>
          <a:endParaRPr lang="en-IN"/>
        </a:p>
      </dgm:t>
    </dgm:pt>
    <dgm:pt modelId="{8CACCF8C-D18F-4F99-893D-8353AD40D4FE}" type="sibTrans" cxnId="{8E5780F0-E386-4FA3-9A78-DBEF8D6131E9}">
      <dgm:prSet/>
      <dgm:spPr/>
      <dgm:t>
        <a:bodyPr/>
        <a:lstStyle/>
        <a:p>
          <a:endParaRPr lang="en-IN"/>
        </a:p>
      </dgm:t>
    </dgm:pt>
    <dgm:pt modelId="{150CB042-F38D-4F0C-B02C-031CFEBDA6B5}">
      <dgm:prSet phldrT="[Text]" custT="1"/>
      <dgm:spPr/>
      <dgm:t>
        <a:bodyPr/>
        <a:lstStyle/>
        <a:p>
          <a:r>
            <a:rPr lang="en-IN" sz="2400" b="1" dirty="0"/>
            <a:t>Semester II</a:t>
          </a:r>
        </a:p>
      </dgm:t>
    </dgm:pt>
    <dgm:pt modelId="{84B499A7-A1B4-4078-99F3-F4B38C3CCBA6}" type="sibTrans" cxnId="{58391239-3B2F-4733-8D0F-A3DA70FC8B9C}">
      <dgm:prSet/>
      <dgm:spPr/>
      <dgm:t>
        <a:bodyPr/>
        <a:lstStyle/>
        <a:p>
          <a:endParaRPr lang="en-IN"/>
        </a:p>
      </dgm:t>
    </dgm:pt>
    <dgm:pt modelId="{33BC84BC-A9D3-43C9-A71C-90D6A4A19768}" type="parTrans" cxnId="{58391239-3B2F-4733-8D0F-A3DA70FC8B9C}">
      <dgm:prSet/>
      <dgm:spPr/>
      <dgm:t>
        <a:bodyPr/>
        <a:lstStyle/>
        <a:p>
          <a:endParaRPr lang="en-IN"/>
        </a:p>
      </dgm:t>
    </dgm:pt>
    <dgm:pt modelId="{2B0437D5-54B3-4643-A2D5-605354668674}">
      <dgm:prSet phldrT="[Text]" custT="1"/>
      <dgm:spPr/>
      <dgm:t>
        <a:bodyPr/>
        <a:lstStyle/>
        <a:p>
          <a:r>
            <a:rPr lang="en-IN" sz="1600" b="1" dirty="0"/>
            <a:t>Communication Skills in English (AEC)</a:t>
          </a:r>
        </a:p>
      </dgm:t>
    </dgm:pt>
    <dgm:pt modelId="{009BAFC0-8EBD-4949-B72B-7568B168E8DB}" type="parTrans" cxnId="{04527345-E90F-4705-986E-57210E39FD23}">
      <dgm:prSet/>
      <dgm:spPr/>
      <dgm:t>
        <a:bodyPr/>
        <a:lstStyle/>
        <a:p>
          <a:endParaRPr lang="en-IN"/>
        </a:p>
      </dgm:t>
    </dgm:pt>
    <dgm:pt modelId="{302ED74F-483A-47CD-85CD-FDA6317FF55F}" type="sibTrans" cxnId="{04527345-E90F-4705-986E-57210E39FD23}">
      <dgm:prSet/>
      <dgm:spPr/>
      <dgm:t>
        <a:bodyPr/>
        <a:lstStyle/>
        <a:p>
          <a:endParaRPr lang="en-IN"/>
        </a:p>
      </dgm:t>
    </dgm:pt>
    <dgm:pt modelId="{FFA73919-18E8-46FB-ACA9-B2A225843A02}">
      <dgm:prSet phldrT="[Text]" custT="1"/>
      <dgm:spPr/>
      <dgm:t>
        <a:bodyPr/>
        <a:lstStyle/>
        <a:p>
          <a:r>
            <a:rPr lang="en-IN" sz="1800" b="1" dirty="0"/>
            <a:t>Second Language - II</a:t>
          </a:r>
        </a:p>
      </dgm:t>
    </dgm:pt>
    <dgm:pt modelId="{6B42C5BF-F596-4038-B410-4BE11DF6F884}" type="parTrans" cxnId="{34A183D1-091A-4B2C-AAAC-673F830BB8B8}">
      <dgm:prSet/>
      <dgm:spPr/>
      <dgm:t>
        <a:bodyPr/>
        <a:lstStyle/>
        <a:p>
          <a:endParaRPr lang="en-IN"/>
        </a:p>
      </dgm:t>
    </dgm:pt>
    <dgm:pt modelId="{DD90057B-7A5C-4861-B71D-F12C0D173D0F}" type="sibTrans" cxnId="{34A183D1-091A-4B2C-AAAC-673F830BB8B8}">
      <dgm:prSet/>
      <dgm:spPr/>
      <dgm:t>
        <a:bodyPr/>
        <a:lstStyle/>
        <a:p>
          <a:endParaRPr lang="en-IN"/>
        </a:p>
      </dgm:t>
    </dgm:pt>
    <dgm:pt modelId="{78786C56-0D60-4C06-B3C1-0E6C0C68253A}">
      <dgm:prSet phldrT="[Text]" custT="1"/>
      <dgm:spPr/>
      <dgm:t>
        <a:bodyPr/>
        <a:lstStyle/>
        <a:p>
          <a:r>
            <a:rPr lang="en-IN" sz="1600" b="1" dirty="0"/>
            <a:t>Communication Skills in 2</a:t>
          </a:r>
          <a:r>
            <a:rPr lang="en-IN" sz="1600" b="1" baseline="30000" dirty="0"/>
            <a:t>nd</a:t>
          </a:r>
          <a:r>
            <a:rPr lang="en-IN" sz="1600" b="1" dirty="0"/>
            <a:t> Lang (AEC)</a:t>
          </a:r>
        </a:p>
      </dgm:t>
    </dgm:pt>
    <dgm:pt modelId="{ABA3825A-66F0-4AA5-A887-E8779FC94E8E}" type="parTrans" cxnId="{3AB327EA-3ED0-4204-9EE5-8797400CCDE0}">
      <dgm:prSet/>
      <dgm:spPr/>
      <dgm:t>
        <a:bodyPr/>
        <a:lstStyle/>
        <a:p>
          <a:endParaRPr lang="en-IN"/>
        </a:p>
      </dgm:t>
    </dgm:pt>
    <dgm:pt modelId="{169C57AF-C0FA-40DC-A8DC-ED8BBE63071E}" type="sibTrans" cxnId="{3AB327EA-3ED0-4204-9EE5-8797400CCDE0}">
      <dgm:prSet/>
      <dgm:spPr/>
      <dgm:t>
        <a:bodyPr/>
        <a:lstStyle/>
        <a:p>
          <a:endParaRPr lang="en-IN"/>
        </a:p>
      </dgm:t>
    </dgm:pt>
    <dgm:pt modelId="{7480CE90-4C99-4FE7-811B-B7146163B217}">
      <dgm:prSet phldrT="[Text]" custT="1"/>
      <dgm:spPr/>
      <dgm:t>
        <a:bodyPr/>
        <a:lstStyle/>
        <a:p>
          <a:r>
            <a:rPr lang="en-IN" sz="2000" b="1" dirty="0"/>
            <a:t>DSC 4, 5, 6, …</a:t>
          </a:r>
        </a:p>
      </dgm:t>
    </dgm:pt>
    <dgm:pt modelId="{7E0F2EC8-F043-4BC8-9768-8BA77A4006CA}" type="parTrans" cxnId="{B8AAD928-67DB-44FC-8090-7C530F92F82A}">
      <dgm:prSet/>
      <dgm:spPr/>
      <dgm:t>
        <a:bodyPr/>
        <a:lstStyle/>
        <a:p>
          <a:endParaRPr lang="en-IN"/>
        </a:p>
      </dgm:t>
    </dgm:pt>
    <dgm:pt modelId="{0BE14575-4488-4DC9-877C-D77FF82A6CAB}" type="sibTrans" cxnId="{B8AAD928-67DB-44FC-8090-7C530F92F82A}">
      <dgm:prSet/>
      <dgm:spPr/>
      <dgm:t>
        <a:bodyPr/>
        <a:lstStyle/>
        <a:p>
          <a:endParaRPr lang="en-IN"/>
        </a:p>
      </dgm:t>
    </dgm:pt>
    <dgm:pt modelId="{8D020F7F-4152-44AD-94CE-9D9C28314FF7}">
      <dgm:prSet phldrT="[Text]" custT="1"/>
      <dgm:spPr/>
      <dgm:t>
        <a:bodyPr/>
        <a:lstStyle/>
        <a:p>
          <a:r>
            <a:rPr lang="en-IN" sz="2000" b="1" dirty="0"/>
            <a:t>DSC 4, 5, 6 Pract</a:t>
          </a:r>
        </a:p>
      </dgm:t>
    </dgm:pt>
    <dgm:pt modelId="{3B3654E2-DA20-48D6-9E11-1326AD5A572A}" type="parTrans" cxnId="{A990A2AE-1ABE-4EA9-A22B-A3D07749EAC5}">
      <dgm:prSet/>
      <dgm:spPr/>
      <dgm:t>
        <a:bodyPr/>
        <a:lstStyle/>
        <a:p>
          <a:endParaRPr lang="en-IN"/>
        </a:p>
      </dgm:t>
    </dgm:pt>
    <dgm:pt modelId="{388B087A-E217-479B-9151-7D48E01A69F4}" type="sibTrans" cxnId="{A990A2AE-1ABE-4EA9-A22B-A3D07749EAC5}">
      <dgm:prSet/>
      <dgm:spPr/>
      <dgm:t>
        <a:bodyPr/>
        <a:lstStyle/>
        <a:p>
          <a:endParaRPr lang="en-IN"/>
        </a:p>
      </dgm:t>
    </dgm:pt>
    <dgm:pt modelId="{145EE352-2F6E-42BA-97BA-54DC5DBF43E1}">
      <dgm:prSet phldrT="[Text]" custT="1"/>
      <dgm:spPr/>
      <dgm:t>
        <a:bodyPr/>
        <a:lstStyle/>
        <a:p>
          <a:r>
            <a:rPr lang="en-IN" sz="2000" b="1" dirty="0"/>
            <a:t>GOEC 2</a:t>
          </a:r>
        </a:p>
      </dgm:t>
    </dgm:pt>
    <dgm:pt modelId="{874B5765-6686-42A9-96D3-0B4A839B0652}" type="parTrans" cxnId="{98100AD1-0A78-4411-A771-A72C9841DD0C}">
      <dgm:prSet/>
      <dgm:spPr/>
      <dgm:t>
        <a:bodyPr/>
        <a:lstStyle/>
        <a:p>
          <a:endParaRPr lang="en-IN"/>
        </a:p>
      </dgm:t>
    </dgm:pt>
    <dgm:pt modelId="{704967A5-F83F-44E9-94C5-EB65EC08040C}" type="sibTrans" cxnId="{98100AD1-0A78-4411-A771-A72C9841DD0C}">
      <dgm:prSet/>
      <dgm:spPr/>
      <dgm:t>
        <a:bodyPr/>
        <a:lstStyle/>
        <a:p>
          <a:endParaRPr lang="en-IN"/>
        </a:p>
      </dgm:t>
    </dgm:pt>
    <dgm:pt modelId="{3FCC8F19-4D72-4E9D-9B71-1F4770D9C649}">
      <dgm:prSet phldrT="[Text]" custT="1"/>
      <dgm:spPr/>
      <dgm:t>
        <a:bodyPr/>
        <a:lstStyle/>
        <a:p>
          <a:r>
            <a:rPr lang="en-IN" sz="1800" b="1" dirty="0"/>
            <a:t>*OEC/GIC</a:t>
          </a:r>
          <a:endParaRPr lang="en-IN" sz="800" b="1" dirty="0"/>
        </a:p>
      </dgm:t>
    </dgm:pt>
    <dgm:pt modelId="{C55490F6-C2F0-4481-ADDE-D6B298C8A329}" type="parTrans" cxnId="{49C7B7DC-B5D1-4CF4-9755-647871B0543F}">
      <dgm:prSet/>
      <dgm:spPr/>
      <dgm:t>
        <a:bodyPr/>
        <a:lstStyle/>
        <a:p>
          <a:endParaRPr lang="en-IN"/>
        </a:p>
      </dgm:t>
    </dgm:pt>
    <dgm:pt modelId="{F2F87DA0-B418-4098-AC22-1BDCB83D1219}" type="sibTrans" cxnId="{49C7B7DC-B5D1-4CF4-9755-647871B0543F}">
      <dgm:prSet/>
      <dgm:spPr/>
      <dgm:t>
        <a:bodyPr/>
        <a:lstStyle/>
        <a:p>
          <a:endParaRPr lang="en-IN"/>
        </a:p>
      </dgm:t>
    </dgm:pt>
    <dgm:pt modelId="{71ABEABB-81AF-4B89-83DE-E19B851D2A5D}">
      <dgm:prSet phldrT="[Text]" custT="1"/>
      <dgm:spPr/>
      <dgm:t>
        <a:bodyPr/>
        <a:lstStyle/>
        <a:p>
          <a:r>
            <a:rPr lang="en-IN" sz="1800" b="1" dirty="0"/>
            <a:t>Internship</a:t>
          </a:r>
        </a:p>
      </dgm:t>
    </dgm:pt>
    <dgm:pt modelId="{D61848EB-35E9-4358-96F7-13A1C5C35DAC}" type="parTrans" cxnId="{C1E21CB1-4A10-4106-8957-70AAF23A7FC3}">
      <dgm:prSet/>
      <dgm:spPr/>
      <dgm:t>
        <a:bodyPr/>
        <a:lstStyle/>
        <a:p>
          <a:endParaRPr lang="en-IN"/>
        </a:p>
      </dgm:t>
    </dgm:pt>
    <dgm:pt modelId="{366D7F18-FDB5-4AC0-84D8-033BDF653BA2}" type="sibTrans" cxnId="{C1E21CB1-4A10-4106-8957-70AAF23A7FC3}">
      <dgm:prSet/>
      <dgm:spPr/>
      <dgm:t>
        <a:bodyPr/>
        <a:lstStyle/>
        <a:p>
          <a:endParaRPr lang="en-IN"/>
        </a:p>
      </dgm:t>
    </dgm:pt>
    <dgm:pt modelId="{40FDE7EE-FD5C-4400-973B-A3D0244FD032}">
      <dgm:prSet phldrT="[Text]" custT="1"/>
      <dgm:spPr/>
      <dgm:t>
        <a:bodyPr/>
        <a:lstStyle/>
        <a:p>
          <a:r>
            <a:rPr lang="en-IN" sz="1800" b="1" dirty="0"/>
            <a:t>Internship</a:t>
          </a:r>
        </a:p>
      </dgm:t>
    </dgm:pt>
    <dgm:pt modelId="{1620BC4F-F87A-4F42-BFDA-7E991A56E322}" type="parTrans" cxnId="{735D5FEA-9B6E-4808-937A-85B01013BFA4}">
      <dgm:prSet/>
      <dgm:spPr/>
      <dgm:t>
        <a:bodyPr/>
        <a:lstStyle/>
        <a:p>
          <a:endParaRPr lang="en-IN"/>
        </a:p>
      </dgm:t>
    </dgm:pt>
    <dgm:pt modelId="{2B5A763C-FF4D-4A55-87B4-B7C296A9CBD7}" type="sibTrans" cxnId="{735D5FEA-9B6E-4808-937A-85B01013BFA4}">
      <dgm:prSet/>
      <dgm:spPr/>
      <dgm:t>
        <a:bodyPr/>
        <a:lstStyle/>
        <a:p>
          <a:endParaRPr lang="en-IN"/>
        </a:p>
      </dgm:t>
    </dgm:pt>
    <dgm:pt modelId="{FB7D9D15-B04D-45E3-853F-3AF02C83F7B5}" type="pres">
      <dgm:prSet presAssocID="{D97EE0ED-699C-4948-899A-09656D8D65FB}" presName="hierChild1" presStyleCnt="0">
        <dgm:presLayoutVars>
          <dgm:chPref val="1"/>
          <dgm:dir/>
          <dgm:animOne val="branch"/>
          <dgm:animLvl val="lvl"/>
          <dgm:resizeHandles/>
        </dgm:presLayoutVars>
      </dgm:prSet>
      <dgm:spPr/>
    </dgm:pt>
    <dgm:pt modelId="{8A78EA99-03CA-4C11-96A3-3ED01559D1A8}" type="pres">
      <dgm:prSet presAssocID="{52389141-7D44-4F77-8E23-85244DF522FB}" presName="hierRoot1" presStyleCnt="0"/>
      <dgm:spPr/>
    </dgm:pt>
    <dgm:pt modelId="{5D6FF0BA-F5C9-4A2F-B81C-701C8D3421C6}" type="pres">
      <dgm:prSet presAssocID="{52389141-7D44-4F77-8E23-85244DF522FB}" presName="composite" presStyleCnt="0"/>
      <dgm:spPr/>
    </dgm:pt>
    <dgm:pt modelId="{BDE43A6B-794C-4821-A889-8ECA05A46120}" type="pres">
      <dgm:prSet presAssocID="{52389141-7D44-4F77-8E23-85244DF522FB}" presName="background" presStyleLbl="node0" presStyleIdx="0" presStyleCnt="1"/>
      <dgm:spPr/>
    </dgm:pt>
    <dgm:pt modelId="{CD4C467F-AA51-45A7-AD36-2C4B0C31F8A1}" type="pres">
      <dgm:prSet presAssocID="{52389141-7D44-4F77-8E23-85244DF522FB}" presName="text" presStyleLbl="fgAcc0" presStyleIdx="0" presStyleCnt="1" custScaleX="1087172" custScaleY="152017">
        <dgm:presLayoutVars>
          <dgm:chPref val="3"/>
        </dgm:presLayoutVars>
      </dgm:prSet>
      <dgm:spPr/>
    </dgm:pt>
    <dgm:pt modelId="{A007EC33-CFFC-432F-8F77-7169BB924E3E}" type="pres">
      <dgm:prSet presAssocID="{52389141-7D44-4F77-8E23-85244DF522FB}" presName="hierChild2" presStyleCnt="0"/>
      <dgm:spPr/>
    </dgm:pt>
    <dgm:pt modelId="{EC370764-7623-49C2-BE73-D840C0D592C4}" type="pres">
      <dgm:prSet presAssocID="{369DA2D3-8D49-4362-821A-26E70568B1C5}" presName="Name10" presStyleLbl="parChTrans1D2" presStyleIdx="0" presStyleCnt="2"/>
      <dgm:spPr/>
    </dgm:pt>
    <dgm:pt modelId="{6067BEAB-1E16-4D83-9F2B-1F23A045A1D3}" type="pres">
      <dgm:prSet presAssocID="{F84F96FE-9F89-43F6-A468-EE9541AD2A71}" presName="hierRoot2" presStyleCnt="0"/>
      <dgm:spPr/>
    </dgm:pt>
    <dgm:pt modelId="{5A0D827B-89E9-4820-8144-758CA50790F4}" type="pres">
      <dgm:prSet presAssocID="{F84F96FE-9F89-43F6-A468-EE9541AD2A71}" presName="composite2" presStyleCnt="0"/>
      <dgm:spPr/>
    </dgm:pt>
    <dgm:pt modelId="{46B1B226-52D3-4708-8EEF-971B8959FE5E}" type="pres">
      <dgm:prSet presAssocID="{F84F96FE-9F89-43F6-A468-EE9541AD2A71}" presName="background2" presStyleLbl="node2" presStyleIdx="0" presStyleCnt="2"/>
      <dgm:spPr/>
    </dgm:pt>
    <dgm:pt modelId="{DDBF0612-29C5-4AF3-B0B3-91DFDCC9C74F}" type="pres">
      <dgm:prSet presAssocID="{F84F96FE-9F89-43F6-A468-EE9541AD2A71}" presName="text2" presStyleLbl="fgAcc2" presStyleIdx="0" presStyleCnt="2" custScaleX="514832" custScaleY="152017">
        <dgm:presLayoutVars>
          <dgm:chPref val="3"/>
        </dgm:presLayoutVars>
      </dgm:prSet>
      <dgm:spPr/>
    </dgm:pt>
    <dgm:pt modelId="{1CE6F586-65DB-49A0-A900-A77AF57B492B}" type="pres">
      <dgm:prSet presAssocID="{F84F96FE-9F89-43F6-A468-EE9541AD2A71}" presName="hierChild3" presStyleCnt="0"/>
      <dgm:spPr/>
    </dgm:pt>
    <dgm:pt modelId="{07E17E67-46DF-44DA-82E1-45801C32CDB5}" type="pres">
      <dgm:prSet presAssocID="{A21E3646-D3E7-4F1B-8396-08D4DFE37904}" presName="Name17" presStyleLbl="parChTrans1D3" presStyleIdx="0" presStyleCnt="2"/>
      <dgm:spPr/>
    </dgm:pt>
    <dgm:pt modelId="{89DD20DA-8C5D-4A89-9915-0661842D6AAF}" type="pres">
      <dgm:prSet presAssocID="{071E6435-A0A9-4CEE-9CE7-70CE504BD001}" presName="hierRoot3" presStyleCnt="0"/>
      <dgm:spPr/>
    </dgm:pt>
    <dgm:pt modelId="{EA058185-8C86-429B-B8E6-B3F1653646A6}" type="pres">
      <dgm:prSet presAssocID="{071E6435-A0A9-4CEE-9CE7-70CE504BD001}" presName="composite3" presStyleCnt="0"/>
      <dgm:spPr/>
    </dgm:pt>
    <dgm:pt modelId="{E88DFC90-8FB2-4FC5-A965-C371C38FEEAF}" type="pres">
      <dgm:prSet presAssocID="{071E6435-A0A9-4CEE-9CE7-70CE504BD001}" presName="background3" presStyleLbl="node3" presStyleIdx="0" presStyleCnt="2"/>
      <dgm:spPr/>
    </dgm:pt>
    <dgm:pt modelId="{FC9C71DC-93D3-4A5D-BA5B-4DE1B1BB9BC8}" type="pres">
      <dgm:prSet presAssocID="{071E6435-A0A9-4CEE-9CE7-70CE504BD001}" presName="text3" presStyleLbl="fgAcc3" presStyleIdx="0" presStyleCnt="2" custScaleX="514832" custScaleY="152017">
        <dgm:presLayoutVars>
          <dgm:chPref val="3"/>
        </dgm:presLayoutVars>
      </dgm:prSet>
      <dgm:spPr/>
    </dgm:pt>
    <dgm:pt modelId="{3547B190-686C-4D5D-A8BD-B18F9EAB17EE}" type="pres">
      <dgm:prSet presAssocID="{071E6435-A0A9-4CEE-9CE7-70CE504BD001}" presName="hierChild4" presStyleCnt="0"/>
      <dgm:spPr/>
    </dgm:pt>
    <dgm:pt modelId="{B73C244E-6A97-4B72-8661-D280E998B506}" type="pres">
      <dgm:prSet presAssocID="{B9250376-6C65-41F0-8ABD-2A8C7A489508}" presName="Name23" presStyleLbl="parChTrans1D4" presStyleIdx="0" presStyleCnt="17"/>
      <dgm:spPr/>
    </dgm:pt>
    <dgm:pt modelId="{DB97B98D-3AAF-4730-AD09-C6129B98E2D2}" type="pres">
      <dgm:prSet presAssocID="{752653B3-1A37-4E54-8D25-9C883644944D}" presName="hierRoot4" presStyleCnt="0"/>
      <dgm:spPr/>
    </dgm:pt>
    <dgm:pt modelId="{14EEE236-4764-4F58-8A6A-534808A856BF}" type="pres">
      <dgm:prSet presAssocID="{752653B3-1A37-4E54-8D25-9C883644944D}" presName="composite4" presStyleCnt="0"/>
      <dgm:spPr/>
    </dgm:pt>
    <dgm:pt modelId="{938E3450-4132-41F1-BD8F-DD07ED571432}" type="pres">
      <dgm:prSet presAssocID="{752653B3-1A37-4E54-8D25-9C883644944D}" presName="background4" presStyleLbl="node4" presStyleIdx="0" presStyleCnt="17"/>
      <dgm:spPr/>
    </dgm:pt>
    <dgm:pt modelId="{C951ADF5-99E4-4FA3-A5F4-BE47D274DD70}" type="pres">
      <dgm:prSet presAssocID="{752653B3-1A37-4E54-8D25-9C883644944D}" presName="text4" presStyleLbl="fgAcc4" presStyleIdx="0" presStyleCnt="17" custScaleX="514832" custScaleY="152017">
        <dgm:presLayoutVars>
          <dgm:chPref val="3"/>
        </dgm:presLayoutVars>
      </dgm:prSet>
      <dgm:spPr/>
    </dgm:pt>
    <dgm:pt modelId="{CFFA7DFE-E2C6-4354-89B9-9D12181B80AC}" type="pres">
      <dgm:prSet presAssocID="{752653B3-1A37-4E54-8D25-9C883644944D}" presName="hierChild5" presStyleCnt="0"/>
      <dgm:spPr/>
    </dgm:pt>
    <dgm:pt modelId="{5FDA5CE0-1E74-4043-8B3C-18BBF3CBEA98}" type="pres">
      <dgm:prSet presAssocID="{F7E17832-6BC3-431B-A517-3DFE1AA795B0}" presName="Name23" presStyleLbl="parChTrans1D4" presStyleIdx="1" presStyleCnt="17"/>
      <dgm:spPr/>
    </dgm:pt>
    <dgm:pt modelId="{81B37586-EF5C-4D6E-A080-48BD1A178531}" type="pres">
      <dgm:prSet presAssocID="{042557B5-75B5-426E-82A5-B0CCA3E6F4C3}" presName="hierRoot4" presStyleCnt="0"/>
      <dgm:spPr/>
    </dgm:pt>
    <dgm:pt modelId="{00F07B2D-85BC-46C7-800F-E2246E0A561E}" type="pres">
      <dgm:prSet presAssocID="{042557B5-75B5-426E-82A5-B0CCA3E6F4C3}" presName="composite4" presStyleCnt="0"/>
      <dgm:spPr/>
    </dgm:pt>
    <dgm:pt modelId="{84DBA328-0655-4371-A5D6-BBB1298CA47B}" type="pres">
      <dgm:prSet presAssocID="{042557B5-75B5-426E-82A5-B0CCA3E6F4C3}" presName="background4" presStyleLbl="node4" presStyleIdx="1" presStyleCnt="17"/>
      <dgm:spPr/>
    </dgm:pt>
    <dgm:pt modelId="{71E5A143-F777-4748-BD8D-7BE99E2DB429}" type="pres">
      <dgm:prSet presAssocID="{042557B5-75B5-426E-82A5-B0CCA3E6F4C3}" presName="text4" presStyleLbl="fgAcc4" presStyleIdx="1" presStyleCnt="17" custScaleX="514832" custScaleY="152017">
        <dgm:presLayoutVars>
          <dgm:chPref val="3"/>
        </dgm:presLayoutVars>
      </dgm:prSet>
      <dgm:spPr/>
    </dgm:pt>
    <dgm:pt modelId="{C04E6317-7B98-45F9-A7A1-FBFE7A2B8B90}" type="pres">
      <dgm:prSet presAssocID="{042557B5-75B5-426E-82A5-B0CCA3E6F4C3}" presName="hierChild5" presStyleCnt="0"/>
      <dgm:spPr/>
    </dgm:pt>
    <dgm:pt modelId="{5898F540-A6C3-4B47-AF19-0C74D1068E81}" type="pres">
      <dgm:prSet presAssocID="{DB89179C-5005-47AA-9261-B180F2A69673}" presName="Name23" presStyleLbl="parChTrans1D4" presStyleIdx="2" presStyleCnt="17"/>
      <dgm:spPr/>
    </dgm:pt>
    <dgm:pt modelId="{32CC71D2-EF41-49A5-9761-5B4DC7ACB9B9}" type="pres">
      <dgm:prSet presAssocID="{8B4518E9-F647-4F5C-9998-8F07BB0F9481}" presName="hierRoot4" presStyleCnt="0"/>
      <dgm:spPr/>
    </dgm:pt>
    <dgm:pt modelId="{FC91316E-DB94-4C2B-9465-72A9AA5AD7C9}" type="pres">
      <dgm:prSet presAssocID="{8B4518E9-F647-4F5C-9998-8F07BB0F9481}" presName="composite4" presStyleCnt="0"/>
      <dgm:spPr/>
    </dgm:pt>
    <dgm:pt modelId="{CD66288F-FF54-45EC-BB17-12542738F388}" type="pres">
      <dgm:prSet presAssocID="{8B4518E9-F647-4F5C-9998-8F07BB0F9481}" presName="background4" presStyleLbl="node4" presStyleIdx="2" presStyleCnt="17"/>
      <dgm:spPr/>
    </dgm:pt>
    <dgm:pt modelId="{198A8083-EA0F-4017-9D54-A1DC0A872015}" type="pres">
      <dgm:prSet presAssocID="{8B4518E9-F647-4F5C-9998-8F07BB0F9481}" presName="text4" presStyleLbl="fgAcc4" presStyleIdx="2" presStyleCnt="17" custScaleX="514832" custScaleY="152017">
        <dgm:presLayoutVars>
          <dgm:chPref val="3"/>
        </dgm:presLayoutVars>
      </dgm:prSet>
      <dgm:spPr/>
    </dgm:pt>
    <dgm:pt modelId="{D73ADC60-8800-4AFA-BF57-4AEC831F03B8}" type="pres">
      <dgm:prSet presAssocID="{8B4518E9-F647-4F5C-9998-8F07BB0F9481}" presName="hierChild5" presStyleCnt="0"/>
      <dgm:spPr/>
    </dgm:pt>
    <dgm:pt modelId="{525C33FD-4FE1-4BF5-9CF6-842E29CCE600}" type="pres">
      <dgm:prSet presAssocID="{0EAE5CAA-A8F4-4763-A8E3-E711DC6A73D2}" presName="Name23" presStyleLbl="parChTrans1D4" presStyleIdx="3" presStyleCnt="17"/>
      <dgm:spPr/>
    </dgm:pt>
    <dgm:pt modelId="{BB4DAC0A-D9E9-42DA-9B1D-8B7A71EA38E8}" type="pres">
      <dgm:prSet presAssocID="{4AC42892-D8D5-4CA9-9261-033CDBB4C792}" presName="hierRoot4" presStyleCnt="0"/>
      <dgm:spPr/>
    </dgm:pt>
    <dgm:pt modelId="{BF183C0F-FC33-4FAF-9F14-371EA28486C9}" type="pres">
      <dgm:prSet presAssocID="{4AC42892-D8D5-4CA9-9261-033CDBB4C792}" presName="composite4" presStyleCnt="0"/>
      <dgm:spPr/>
    </dgm:pt>
    <dgm:pt modelId="{A99ECA6C-7404-4076-B82A-21AA4BA5C8E3}" type="pres">
      <dgm:prSet presAssocID="{4AC42892-D8D5-4CA9-9261-033CDBB4C792}" presName="background4" presStyleLbl="node4" presStyleIdx="3" presStyleCnt="17"/>
      <dgm:spPr/>
    </dgm:pt>
    <dgm:pt modelId="{8434C0B6-4FAF-46B2-BFCA-EBE5D419D4CD}" type="pres">
      <dgm:prSet presAssocID="{4AC42892-D8D5-4CA9-9261-033CDBB4C792}" presName="text4" presStyleLbl="fgAcc4" presStyleIdx="3" presStyleCnt="17" custScaleX="514832" custScaleY="152017">
        <dgm:presLayoutVars>
          <dgm:chPref val="3"/>
        </dgm:presLayoutVars>
      </dgm:prSet>
      <dgm:spPr/>
    </dgm:pt>
    <dgm:pt modelId="{BA9C4CDF-013F-4A16-A627-29B39DD078E2}" type="pres">
      <dgm:prSet presAssocID="{4AC42892-D8D5-4CA9-9261-033CDBB4C792}" presName="hierChild5" presStyleCnt="0"/>
      <dgm:spPr/>
    </dgm:pt>
    <dgm:pt modelId="{58EB6E5D-8F49-430C-90C0-947BEAA0AA38}" type="pres">
      <dgm:prSet presAssocID="{5CB254AA-A751-4437-95FD-82C2CD641743}" presName="Name23" presStyleLbl="parChTrans1D4" presStyleIdx="4" presStyleCnt="17"/>
      <dgm:spPr/>
    </dgm:pt>
    <dgm:pt modelId="{F04EB351-4CA5-4459-B9DE-EC319D4A028C}" type="pres">
      <dgm:prSet presAssocID="{F3246459-79D0-4589-8037-AB26F13A6AFD}" presName="hierRoot4" presStyleCnt="0"/>
      <dgm:spPr/>
    </dgm:pt>
    <dgm:pt modelId="{4128E240-75A2-4AEC-83C7-3B02230CE925}" type="pres">
      <dgm:prSet presAssocID="{F3246459-79D0-4589-8037-AB26F13A6AFD}" presName="composite4" presStyleCnt="0"/>
      <dgm:spPr/>
    </dgm:pt>
    <dgm:pt modelId="{78A6ECC4-8D7D-4E78-A5DA-8D54A5FD3F50}" type="pres">
      <dgm:prSet presAssocID="{F3246459-79D0-4589-8037-AB26F13A6AFD}" presName="background4" presStyleLbl="node4" presStyleIdx="4" presStyleCnt="17"/>
      <dgm:spPr/>
    </dgm:pt>
    <dgm:pt modelId="{E0563F28-FACA-4266-B776-A9EE18D3BB52}" type="pres">
      <dgm:prSet presAssocID="{F3246459-79D0-4589-8037-AB26F13A6AFD}" presName="text4" presStyleLbl="fgAcc4" presStyleIdx="4" presStyleCnt="17" custScaleX="514832" custScaleY="152017">
        <dgm:presLayoutVars>
          <dgm:chPref val="3"/>
        </dgm:presLayoutVars>
      </dgm:prSet>
      <dgm:spPr/>
    </dgm:pt>
    <dgm:pt modelId="{576650BE-3E22-404F-B444-A50BBEEA5C22}" type="pres">
      <dgm:prSet presAssocID="{F3246459-79D0-4589-8037-AB26F13A6AFD}" presName="hierChild5" presStyleCnt="0"/>
      <dgm:spPr/>
    </dgm:pt>
    <dgm:pt modelId="{B9B70889-B01C-4DA5-BC22-609575D3D00D}" type="pres">
      <dgm:prSet presAssocID="{187F9D38-F578-4385-97FC-86BDD16B18C0}" presName="Name23" presStyleLbl="parChTrans1D4" presStyleIdx="5" presStyleCnt="17"/>
      <dgm:spPr/>
    </dgm:pt>
    <dgm:pt modelId="{ADEBAF9A-35BA-4A96-823B-3988CA5874AF}" type="pres">
      <dgm:prSet presAssocID="{801F29D2-3DAC-4F33-B042-58DA452B89FD}" presName="hierRoot4" presStyleCnt="0"/>
      <dgm:spPr/>
    </dgm:pt>
    <dgm:pt modelId="{D116353F-2721-42EC-89B5-E29A96B7CB1B}" type="pres">
      <dgm:prSet presAssocID="{801F29D2-3DAC-4F33-B042-58DA452B89FD}" presName="composite4" presStyleCnt="0"/>
      <dgm:spPr/>
    </dgm:pt>
    <dgm:pt modelId="{B8B93614-D669-4C98-8571-0656C9EB2642}" type="pres">
      <dgm:prSet presAssocID="{801F29D2-3DAC-4F33-B042-58DA452B89FD}" presName="background4" presStyleLbl="node4" presStyleIdx="5" presStyleCnt="17"/>
      <dgm:spPr/>
    </dgm:pt>
    <dgm:pt modelId="{A71FCDB7-BCFE-4E4E-864D-6D67D97386D3}" type="pres">
      <dgm:prSet presAssocID="{801F29D2-3DAC-4F33-B042-58DA452B89FD}" presName="text4" presStyleLbl="fgAcc4" presStyleIdx="5" presStyleCnt="17" custScaleX="514832" custScaleY="152017">
        <dgm:presLayoutVars>
          <dgm:chPref val="3"/>
        </dgm:presLayoutVars>
      </dgm:prSet>
      <dgm:spPr/>
    </dgm:pt>
    <dgm:pt modelId="{65539BF4-D14D-410F-B642-AC451BEF18ED}" type="pres">
      <dgm:prSet presAssocID="{801F29D2-3DAC-4F33-B042-58DA452B89FD}" presName="hierChild5" presStyleCnt="0"/>
      <dgm:spPr/>
    </dgm:pt>
    <dgm:pt modelId="{CFC99C65-9AA2-4CE8-9D23-55F6786B65A5}" type="pres">
      <dgm:prSet presAssocID="{45BB4475-B07C-4B53-8841-4A24B35A83DB}" presName="Name23" presStyleLbl="parChTrans1D4" presStyleIdx="6" presStyleCnt="17"/>
      <dgm:spPr/>
    </dgm:pt>
    <dgm:pt modelId="{08A7BABC-4E50-4B6E-B204-64749D3901CE}" type="pres">
      <dgm:prSet presAssocID="{C57DEF37-5D38-4277-A34D-1791AE3FD1BA}" presName="hierRoot4" presStyleCnt="0"/>
      <dgm:spPr/>
    </dgm:pt>
    <dgm:pt modelId="{21BC7D83-6613-4F48-9A34-8F6EBDF5DD9F}" type="pres">
      <dgm:prSet presAssocID="{C57DEF37-5D38-4277-A34D-1791AE3FD1BA}" presName="composite4" presStyleCnt="0"/>
      <dgm:spPr/>
    </dgm:pt>
    <dgm:pt modelId="{860CA69E-3786-478F-B2DA-893852355D78}" type="pres">
      <dgm:prSet presAssocID="{C57DEF37-5D38-4277-A34D-1791AE3FD1BA}" presName="background4" presStyleLbl="node4" presStyleIdx="6" presStyleCnt="17"/>
      <dgm:spPr/>
    </dgm:pt>
    <dgm:pt modelId="{AA16A9C3-42EE-4F3D-B5E3-4F128194D973}" type="pres">
      <dgm:prSet presAssocID="{C57DEF37-5D38-4277-A34D-1791AE3FD1BA}" presName="text4" presStyleLbl="fgAcc4" presStyleIdx="6" presStyleCnt="17" custScaleX="514832" custScaleY="152017">
        <dgm:presLayoutVars>
          <dgm:chPref val="3"/>
        </dgm:presLayoutVars>
      </dgm:prSet>
      <dgm:spPr/>
    </dgm:pt>
    <dgm:pt modelId="{4DFADA48-C2F3-4F15-BC37-5DC25695F919}" type="pres">
      <dgm:prSet presAssocID="{C57DEF37-5D38-4277-A34D-1791AE3FD1BA}" presName="hierChild5" presStyleCnt="0"/>
      <dgm:spPr/>
    </dgm:pt>
    <dgm:pt modelId="{955F8BA4-A28D-46EF-ACAB-8E47ACF4D9C3}" type="pres">
      <dgm:prSet presAssocID="{1621444E-C78D-442B-8015-8880098525F0}" presName="Name23" presStyleLbl="parChTrans1D4" presStyleIdx="7" presStyleCnt="17"/>
      <dgm:spPr/>
    </dgm:pt>
    <dgm:pt modelId="{E61076E4-B1F5-446D-B444-5E1B9F491EBF}" type="pres">
      <dgm:prSet presAssocID="{252809F2-A73C-463D-BF4A-0A9B4ADEF334}" presName="hierRoot4" presStyleCnt="0"/>
      <dgm:spPr/>
    </dgm:pt>
    <dgm:pt modelId="{5AC96FED-DBD2-4CDC-B992-A0354387991C}" type="pres">
      <dgm:prSet presAssocID="{252809F2-A73C-463D-BF4A-0A9B4ADEF334}" presName="composite4" presStyleCnt="0"/>
      <dgm:spPr/>
    </dgm:pt>
    <dgm:pt modelId="{C22CE802-3124-4D8B-BD95-BFEF41E97A66}" type="pres">
      <dgm:prSet presAssocID="{252809F2-A73C-463D-BF4A-0A9B4ADEF334}" presName="background4" presStyleLbl="node4" presStyleIdx="7" presStyleCnt="17"/>
      <dgm:spPr/>
    </dgm:pt>
    <dgm:pt modelId="{245423D9-40BA-498A-9F4E-3E3D6AABF9A9}" type="pres">
      <dgm:prSet presAssocID="{252809F2-A73C-463D-BF4A-0A9B4ADEF334}" presName="text4" presStyleLbl="fgAcc4" presStyleIdx="7" presStyleCnt="17" custScaleX="514832" custScaleY="152017">
        <dgm:presLayoutVars>
          <dgm:chPref val="3"/>
        </dgm:presLayoutVars>
      </dgm:prSet>
      <dgm:spPr/>
    </dgm:pt>
    <dgm:pt modelId="{BB08FA55-A6E8-4B05-8055-0009327BDD1F}" type="pres">
      <dgm:prSet presAssocID="{252809F2-A73C-463D-BF4A-0A9B4ADEF334}" presName="hierChild5" presStyleCnt="0"/>
      <dgm:spPr/>
    </dgm:pt>
    <dgm:pt modelId="{3C149CE7-AD5F-4AB6-9BE6-2176629E2274}" type="pres">
      <dgm:prSet presAssocID="{D61848EB-35E9-4358-96F7-13A1C5C35DAC}" presName="Name23" presStyleLbl="parChTrans1D4" presStyleIdx="8" presStyleCnt="17"/>
      <dgm:spPr/>
    </dgm:pt>
    <dgm:pt modelId="{117AEDF0-AC13-420A-ADB3-C605684E1EA1}" type="pres">
      <dgm:prSet presAssocID="{71ABEABB-81AF-4B89-83DE-E19B851D2A5D}" presName="hierRoot4" presStyleCnt="0"/>
      <dgm:spPr/>
    </dgm:pt>
    <dgm:pt modelId="{7FE82336-7C19-466E-AFC8-F0FA4AD7D3B0}" type="pres">
      <dgm:prSet presAssocID="{71ABEABB-81AF-4B89-83DE-E19B851D2A5D}" presName="composite4" presStyleCnt="0"/>
      <dgm:spPr/>
    </dgm:pt>
    <dgm:pt modelId="{ECDAF848-7ED5-4BB6-B568-5A956671DDA7}" type="pres">
      <dgm:prSet presAssocID="{71ABEABB-81AF-4B89-83DE-E19B851D2A5D}" presName="background4" presStyleLbl="node4" presStyleIdx="8" presStyleCnt="17"/>
      <dgm:spPr/>
    </dgm:pt>
    <dgm:pt modelId="{21A9AFB7-53C1-468A-9BCE-D8136E15FA62}" type="pres">
      <dgm:prSet presAssocID="{71ABEABB-81AF-4B89-83DE-E19B851D2A5D}" presName="text4" presStyleLbl="fgAcc4" presStyleIdx="8" presStyleCnt="17" custScaleX="344334" custScaleY="76238">
        <dgm:presLayoutVars>
          <dgm:chPref val="3"/>
        </dgm:presLayoutVars>
      </dgm:prSet>
      <dgm:spPr/>
    </dgm:pt>
    <dgm:pt modelId="{5AA52620-9952-4785-AE49-41AC912F1436}" type="pres">
      <dgm:prSet presAssocID="{71ABEABB-81AF-4B89-83DE-E19B851D2A5D}" presName="hierChild5" presStyleCnt="0"/>
      <dgm:spPr/>
    </dgm:pt>
    <dgm:pt modelId="{917BB4F3-961B-4F8B-9D9A-8206BEB67097}" type="pres">
      <dgm:prSet presAssocID="{33BC84BC-A9D3-43C9-A71C-90D6A4A19768}" presName="Name10" presStyleLbl="parChTrans1D2" presStyleIdx="1" presStyleCnt="2"/>
      <dgm:spPr/>
    </dgm:pt>
    <dgm:pt modelId="{1226830F-2455-4389-9412-C7330EE4AA25}" type="pres">
      <dgm:prSet presAssocID="{150CB042-F38D-4F0C-B02C-031CFEBDA6B5}" presName="hierRoot2" presStyleCnt="0"/>
      <dgm:spPr/>
    </dgm:pt>
    <dgm:pt modelId="{5B89F161-7ADB-4A5A-B0BD-5A2C006527D1}" type="pres">
      <dgm:prSet presAssocID="{150CB042-F38D-4F0C-B02C-031CFEBDA6B5}" presName="composite2" presStyleCnt="0"/>
      <dgm:spPr/>
    </dgm:pt>
    <dgm:pt modelId="{FD85A37A-8A56-437D-867E-B7FCB42D2616}" type="pres">
      <dgm:prSet presAssocID="{150CB042-F38D-4F0C-B02C-031CFEBDA6B5}" presName="background2" presStyleLbl="node2" presStyleIdx="1" presStyleCnt="2"/>
      <dgm:spPr/>
    </dgm:pt>
    <dgm:pt modelId="{2A0BB47C-7CB2-4FFA-AF68-BFDE5B6AF08B}" type="pres">
      <dgm:prSet presAssocID="{150CB042-F38D-4F0C-B02C-031CFEBDA6B5}" presName="text2" presStyleLbl="fgAcc2" presStyleIdx="1" presStyleCnt="2" custScaleX="514832" custScaleY="152017">
        <dgm:presLayoutVars>
          <dgm:chPref val="3"/>
        </dgm:presLayoutVars>
      </dgm:prSet>
      <dgm:spPr/>
    </dgm:pt>
    <dgm:pt modelId="{AFC2C95B-2D52-4DD2-8F4D-BBF5329ADD73}" type="pres">
      <dgm:prSet presAssocID="{150CB042-F38D-4F0C-B02C-031CFEBDA6B5}" presName="hierChild3" presStyleCnt="0"/>
      <dgm:spPr/>
    </dgm:pt>
    <dgm:pt modelId="{8B21096C-E696-4F33-94DD-EFB77E61811D}" type="pres">
      <dgm:prSet presAssocID="{E7785774-9CEB-4D49-AC58-DEFF7AF0DA96}" presName="Name17" presStyleLbl="parChTrans1D3" presStyleIdx="1" presStyleCnt="2"/>
      <dgm:spPr/>
    </dgm:pt>
    <dgm:pt modelId="{34A0732D-19FB-4394-88A7-E1F46B697E38}" type="pres">
      <dgm:prSet presAssocID="{882E82CE-01F4-4FCB-AA19-ADE78FF4FC15}" presName="hierRoot3" presStyleCnt="0"/>
      <dgm:spPr/>
    </dgm:pt>
    <dgm:pt modelId="{69A2DDCA-D29A-4141-968A-05712FA42550}" type="pres">
      <dgm:prSet presAssocID="{882E82CE-01F4-4FCB-AA19-ADE78FF4FC15}" presName="composite3" presStyleCnt="0"/>
      <dgm:spPr/>
    </dgm:pt>
    <dgm:pt modelId="{0D53C9D4-91A8-46B8-95A8-7A5FC7BA75E5}" type="pres">
      <dgm:prSet presAssocID="{882E82CE-01F4-4FCB-AA19-ADE78FF4FC15}" presName="background3" presStyleLbl="node3" presStyleIdx="1" presStyleCnt="2"/>
      <dgm:spPr/>
    </dgm:pt>
    <dgm:pt modelId="{E7DB1D8D-F252-4FD0-A230-7F1661919FAE}" type="pres">
      <dgm:prSet presAssocID="{882E82CE-01F4-4FCB-AA19-ADE78FF4FC15}" presName="text3" presStyleLbl="fgAcc3" presStyleIdx="1" presStyleCnt="2" custScaleX="514832" custScaleY="152017">
        <dgm:presLayoutVars>
          <dgm:chPref val="3"/>
        </dgm:presLayoutVars>
      </dgm:prSet>
      <dgm:spPr/>
    </dgm:pt>
    <dgm:pt modelId="{69AE8A39-F4EA-487C-9CA3-5EAE0882FA57}" type="pres">
      <dgm:prSet presAssocID="{882E82CE-01F4-4FCB-AA19-ADE78FF4FC15}" presName="hierChild4" presStyleCnt="0"/>
      <dgm:spPr/>
    </dgm:pt>
    <dgm:pt modelId="{75671BBA-9455-47C6-A7DE-AA053152D02E}" type="pres">
      <dgm:prSet presAssocID="{009BAFC0-8EBD-4949-B72B-7568B168E8DB}" presName="Name23" presStyleLbl="parChTrans1D4" presStyleIdx="9" presStyleCnt="17"/>
      <dgm:spPr/>
    </dgm:pt>
    <dgm:pt modelId="{9984CE8E-FACE-4CB7-B285-67C6654DF98E}" type="pres">
      <dgm:prSet presAssocID="{2B0437D5-54B3-4643-A2D5-605354668674}" presName="hierRoot4" presStyleCnt="0"/>
      <dgm:spPr/>
    </dgm:pt>
    <dgm:pt modelId="{B47BBAE9-D098-4686-A1BE-0FADC837BDC3}" type="pres">
      <dgm:prSet presAssocID="{2B0437D5-54B3-4643-A2D5-605354668674}" presName="composite4" presStyleCnt="0"/>
      <dgm:spPr/>
    </dgm:pt>
    <dgm:pt modelId="{3B8604B0-0DE0-4204-910E-213810F97090}" type="pres">
      <dgm:prSet presAssocID="{2B0437D5-54B3-4643-A2D5-605354668674}" presName="background4" presStyleLbl="node4" presStyleIdx="9" presStyleCnt="17"/>
      <dgm:spPr/>
    </dgm:pt>
    <dgm:pt modelId="{E72175EC-9DF1-40F9-8D35-26D2B148E7ED}" type="pres">
      <dgm:prSet presAssocID="{2B0437D5-54B3-4643-A2D5-605354668674}" presName="text4" presStyleLbl="fgAcc4" presStyleIdx="9" presStyleCnt="17" custScaleX="514832" custScaleY="152017">
        <dgm:presLayoutVars>
          <dgm:chPref val="3"/>
        </dgm:presLayoutVars>
      </dgm:prSet>
      <dgm:spPr/>
    </dgm:pt>
    <dgm:pt modelId="{2187E73B-FF7E-419A-82CB-9C7A46B19F6B}" type="pres">
      <dgm:prSet presAssocID="{2B0437D5-54B3-4643-A2D5-605354668674}" presName="hierChild5" presStyleCnt="0"/>
      <dgm:spPr/>
    </dgm:pt>
    <dgm:pt modelId="{AE9A92FF-BE97-4879-9F12-52A1C986B009}" type="pres">
      <dgm:prSet presAssocID="{6B42C5BF-F596-4038-B410-4BE11DF6F884}" presName="Name23" presStyleLbl="parChTrans1D4" presStyleIdx="10" presStyleCnt="17"/>
      <dgm:spPr/>
    </dgm:pt>
    <dgm:pt modelId="{3E11A311-EBB5-4FD8-8F56-19D62EDC8010}" type="pres">
      <dgm:prSet presAssocID="{FFA73919-18E8-46FB-ACA9-B2A225843A02}" presName="hierRoot4" presStyleCnt="0"/>
      <dgm:spPr/>
    </dgm:pt>
    <dgm:pt modelId="{48578A38-98BA-4BAB-A34C-A6679A82DF48}" type="pres">
      <dgm:prSet presAssocID="{FFA73919-18E8-46FB-ACA9-B2A225843A02}" presName="composite4" presStyleCnt="0"/>
      <dgm:spPr/>
    </dgm:pt>
    <dgm:pt modelId="{6221A97A-EDF5-4692-BFF0-8506DF97508A}" type="pres">
      <dgm:prSet presAssocID="{FFA73919-18E8-46FB-ACA9-B2A225843A02}" presName="background4" presStyleLbl="node4" presStyleIdx="10" presStyleCnt="17"/>
      <dgm:spPr/>
    </dgm:pt>
    <dgm:pt modelId="{67BCD8C6-F973-4621-BF59-F9E9DCB1A18A}" type="pres">
      <dgm:prSet presAssocID="{FFA73919-18E8-46FB-ACA9-B2A225843A02}" presName="text4" presStyleLbl="fgAcc4" presStyleIdx="10" presStyleCnt="17" custScaleX="514832" custScaleY="152017">
        <dgm:presLayoutVars>
          <dgm:chPref val="3"/>
        </dgm:presLayoutVars>
      </dgm:prSet>
      <dgm:spPr/>
    </dgm:pt>
    <dgm:pt modelId="{28AFE322-EF0D-4FC6-B00C-2810D1A8606F}" type="pres">
      <dgm:prSet presAssocID="{FFA73919-18E8-46FB-ACA9-B2A225843A02}" presName="hierChild5" presStyleCnt="0"/>
      <dgm:spPr/>
    </dgm:pt>
    <dgm:pt modelId="{FF7E0904-F8AC-4A76-AC78-0F0E3E746E03}" type="pres">
      <dgm:prSet presAssocID="{ABA3825A-66F0-4AA5-A887-E8779FC94E8E}" presName="Name23" presStyleLbl="parChTrans1D4" presStyleIdx="11" presStyleCnt="17"/>
      <dgm:spPr/>
    </dgm:pt>
    <dgm:pt modelId="{9ABB159F-213A-4831-98DE-D6FEBA512667}" type="pres">
      <dgm:prSet presAssocID="{78786C56-0D60-4C06-B3C1-0E6C0C68253A}" presName="hierRoot4" presStyleCnt="0"/>
      <dgm:spPr/>
    </dgm:pt>
    <dgm:pt modelId="{8E9AF679-F285-404F-9F32-D3DF1D7A054B}" type="pres">
      <dgm:prSet presAssocID="{78786C56-0D60-4C06-B3C1-0E6C0C68253A}" presName="composite4" presStyleCnt="0"/>
      <dgm:spPr/>
    </dgm:pt>
    <dgm:pt modelId="{612B1530-DD9E-42E7-A7D3-63544D3BB181}" type="pres">
      <dgm:prSet presAssocID="{78786C56-0D60-4C06-B3C1-0E6C0C68253A}" presName="background4" presStyleLbl="node4" presStyleIdx="11" presStyleCnt="17"/>
      <dgm:spPr/>
    </dgm:pt>
    <dgm:pt modelId="{A2B6A05B-7250-40D6-9965-FDF41B55E79C}" type="pres">
      <dgm:prSet presAssocID="{78786C56-0D60-4C06-B3C1-0E6C0C68253A}" presName="text4" presStyleLbl="fgAcc4" presStyleIdx="11" presStyleCnt="17" custScaleX="514832" custScaleY="152017">
        <dgm:presLayoutVars>
          <dgm:chPref val="3"/>
        </dgm:presLayoutVars>
      </dgm:prSet>
      <dgm:spPr/>
    </dgm:pt>
    <dgm:pt modelId="{2FF2E54F-FDA5-43F0-98AC-3F85640D1AFF}" type="pres">
      <dgm:prSet presAssocID="{78786C56-0D60-4C06-B3C1-0E6C0C68253A}" presName="hierChild5" presStyleCnt="0"/>
      <dgm:spPr/>
    </dgm:pt>
    <dgm:pt modelId="{958D16A6-86B5-44B1-A482-766173CC4165}" type="pres">
      <dgm:prSet presAssocID="{7E0F2EC8-F043-4BC8-9768-8BA77A4006CA}" presName="Name23" presStyleLbl="parChTrans1D4" presStyleIdx="12" presStyleCnt="17"/>
      <dgm:spPr/>
    </dgm:pt>
    <dgm:pt modelId="{244EA72A-27B3-47FB-9BD3-F14756DC26A0}" type="pres">
      <dgm:prSet presAssocID="{7480CE90-4C99-4FE7-811B-B7146163B217}" presName="hierRoot4" presStyleCnt="0"/>
      <dgm:spPr/>
    </dgm:pt>
    <dgm:pt modelId="{D81F23AF-4BE1-435C-B5C2-F9D3C4369F7C}" type="pres">
      <dgm:prSet presAssocID="{7480CE90-4C99-4FE7-811B-B7146163B217}" presName="composite4" presStyleCnt="0"/>
      <dgm:spPr/>
    </dgm:pt>
    <dgm:pt modelId="{5B84550A-81E0-42E2-AD60-2A0B1D52DEB2}" type="pres">
      <dgm:prSet presAssocID="{7480CE90-4C99-4FE7-811B-B7146163B217}" presName="background4" presStyleLbl="node4" presStyleIdx="12" presStyleCnt="17"/>
      <dgm:spPr/>
    </dgm:pt>
    <dgm:pt modelId="{16CF9F23-2E64-4945-BB27-9A3C7A1743AE}" type="pres">
      <dgm:prSet presAssocID="{7480CE90-4C99-4FE7-811B-B7146163B217}" presName="text4" presStyleLbl="fgAcc4" presStyleIdx="12" presStyleCnt="17" custScaleX="514832" custScaleY="152017">
        <dgm:presLayoutVars>
          <dgm:chPref val="3"/>
        </dgm:presLayoutVars>
      </dgm:prSet>
      <dgm:spPr/>
    </dgm:pt>
    <dgm:pt modelId="{29F47FA3-31E1-4FF4-8A9A-58D36F7928A9}" type="pres">
      <dgm:prSet presAssocID="{7480CE90-4C99-4FE7-811B-B7146163B217}" presName="hierChild5" presStyleCnt="0"/>
      <dgm:spPr/>
    </dgm:pt>
    <dgm:pt modelId="{A3C8FAD2-840D-47BE-8EA2-188545D0CE4A}" type="pres">
      <dgm:prSet presAssocID="{3B3654E2-DA20-48D6-9E11-1326AD5A572A}" presName="Name23" presStyleLbl="parChTrans1D4" presStyleIdx="13" presStyleCnt="17"/>
      <dgm:spPr/>
    </dgm:pt>
    <dgm:pt modelId="{434D66DA-5DF0-4C80-95CD-9205CB00EA3C}" type="pres">
      <dgm:prSet presAssocID="{8D020F7F-4152-44AD-94CE-9D9C28314FF7}" presName="hierRoot4" presStyleCnt="0"/>
      <dgm:spPr/>
    </dgm:pt>
    <dgm:pt modelId="{8FA9E0AB-AC22-4544-93B9-FD8741696302}" type="pres">
      <dgm:prSet presAssocID="{8D020F7F-4152-44AD-94CE-9D9C28314FF7}" presName="composite4" presStyleCnt="0"/>
      <dgm:spPr/>
    </dgm:pt>
    <dgm:pt modelId="{F7FCF3B6-AB73-4838-8295-E7E0EC696F7D}" type="pres">
      <dgm:prSet presAssocID="{8D020F7F-4152-44AD-94CE-9D9C28314FF7}" presName="background4" presStyleLbl="node4" presStyleIdx="13" presStyleCnt="17"/>
      <dgm:spPr/>
    </dgm:pt>
    <dgm:pt modelId="{8EC22CE6-BA34-4221-A7BB-1F7BDA2F888E}" type="pres">
      <dgm:prSet presAssocID="{8D020F7F-4152-44AD-94CE-9D9C28314FF7}" presName="text4" presStyleLbl="fgAcc4" presStyleIdx="13" presStyleCnt="17" custScaleX="514832" custScaleY="152017">
        <dgm:presLayoutVars>
          <dgm:chPref val="3"/>
        </dgm:presLayoutVars>
      </dgm:prSet>
      <dgm:spPr/>
    </dgm:pt>
    <dgm:pt modelId="{4D795A63-5AE5-4569-9A7D-68E4DAFEABF8}" type="pres">
      <dgm:prSet presAssocID="{8D020F7F-4152-44AD-94CE-9D9C28314FF7}" presName="hierChild5" presStyleCnt="0"/>
      <dgm:spPr/>
    </dgm:pt>
    <dgm:pt modelId="{1DFFDFBF-44AA-487B-B8B7-B678F2BC0A63}" type="pres">
      <dgm:prSet presAssocID="{874B5765-6686-42A9-96D3-0B4A839B0652}" presName="Name23" presStyleLbl="parChTrans1D4" presStyleIdx="14" presStyleCnt="17"/>
      <dgm:spPr/>
    </dgm:pt>
    <dgm:pt modelId="{3ABCC0C8-3C70-4FE3-9AB4-660E9E95C1AD}" type="pres">
      <dgm:prSet presAssocID="{145EE352-2F6E-42BA-97BA-54DC5DBF43E1}" presName="hierRoot4" presStyleCnt="0"/>
      <dgm:spPr/>
    </dgm:pt>
    <dgm:pt modelId="{97A56E8A-F548-4DA3-A73D-49ECDF050B76}" type="pres">
      <dgm:prSet presAssocID="{145EE352-2F6E-42BA-97BA-54DC5DBF43E1}" presName="composite4" presStyleCnt="0"/>
      <dgm:spPr/>
    </dgm:pt>
    <dgm:pt modelId="{B312BD08-1EA0-4FB1-8A9B-76556FA2998C}" type="pres">
      <dgm:prSet presAssocID="{145EE352-2F6E-42BA-97BA-54DC5DBF43E1}" presName="background4" presStyleLbl="node4" presStyleIdx="14" presStyleCnt="17"/>
      <dgm:spPr/>
    </dgm:pt>
    <dgm:pt modelId="{6308FBB9-AD16-4F6A-8D53-C9DCC6EECD77}" type="pres">
      <dgm:prSet presAssocID="{145EE352-2F6E-42BA-97BA-54DC5DBF43E1}" presName="text4" presStyleLbl="fgAcc4" presStyleIdx="14" presStyleCnt="17" custScaleX="514832" custScaleY="152017">
        <dgm:presLayoutVars>
          <dgm:chPref val="3"/>
        </dgm:presLayoutVars>
      </dgm:prSet>
      <dgm:spPr/>
    </dgm:pt>
    <dgm:pt modelId="{75EBCCFD-AB61-44F7-BBFE-0EE0F7ADCA87}" type="pres">
      <dgm:prSet presAssocID="{145EE352-2F6E-42BA-97BA-54DC5DBF43E1}" presName="hierChild5" presStyleCnt="0"/>
      <dgm:spPr/>
    </dgm:pt>
    <dgm:pt modelId="{A2A396FA-962A-4A38-A1B2-4FEC999E948B}" type="pres">
      <dgm:prSet presAssocID="{C55490F6-C2F0-4481-ADDE-D6B298C8A329}" presName="Name23" presStyleLbl="parChTrans1D4" presStyleIdx="15" presStyleCnt="17"/>
      <dgm:spPr/>
    </dgm:pt>
    <dgm:pt modelId="{B5BC5304-62C3-49E9-B1B6-5EB72C96BD6E}" type="pres">
      <dgm:prSet presAssocID="{3FCC8F19-4D72-4E9D-9B71-1F4770D9C649}" presName="hierRoot4" presStyleCnt="0"/>
      <dgm:spPr/>
    </dgm:pt>
    <dgm:pt modelId="{43739D64-CB4E-4A31-BD40-DFB70988862A}" type="pres">
      <dgm:prSet presAssocID="{3FCC8F19-4D72-4E9D-9B71-1F4770D9C649}" presName="composite4" presStyleCnt="0"/>
      <dgm:spPr/>
    </dgm:pt>
    <dgm:pt modelId="{9A69E7FC-0256-4B2B-B8E4-2FB5C2958DDC}" type="pres">
      <dgm:prSet presAssocID="{3FCC8F19-4D72-4E9D-9B71-1F4770D9C649}" presName="background4" presStyleLbl="node4" presStyleIdx="15" presStyleCnt="17"/>
      <dgm:spPr/>
    </dgm:pt>
    <dgm:pt modelId="{D81AD61A-DA3E-43E9-B14B-B0275549E69A}" type="pres">
      <dgm:prSet presAssocID="{3FCC8F19-4D72-4E9D-9B71-1F4770D9C649}" presName="text4" presStyleLbl="fgAcc4" presStyleIdx="15" presStyleCnt="17" custScaleX="514832" custScaleY="152017">
        <dgm:presLayoutVars>
          <dgm:chPref val="3"/>
        </dgm:presLayoutVars>
      </dgm:prSet>
      <dgm:spPr/>
    </dgm:pt>
    <dgm:pt modelId="{068FC2FE-2B31-4C83-9182-7F0C81469050}" type="pres">
      <dgm:prSet presAssocID="{3FCC8F19-4D72-4E9D-9B71-1F4770D9C649}" presName="hierChild5" presStyleCnt="0"/>
      <dgm:spPr/>
    </dgm:pt>
    <dgm:pt modelId="{12593157-63D1-4D90-863B-D0667315AC22}" type="pres">
      <dgm:prSet presAssocID="{1620BC4F-F87A-4F42-BFDA-7E991A56E322}" presName="Name23" presStyleLbl="parChTrans1D4" presStyleIdx="16" presStyleCnt="17"/>
      <dgm:spPr/>
    </dgm:pt>
    <dgm:pt modelId="{A0DB4000-99B2-4FB2-A4BB-3CE1753BBB8C}" type="pres">
      <dgm:prSet presAssocID="{40FDE7EE-FD5C-4400-973B-A3D0244FD032}" presName="hierRoot4" presStyleCnt="0"/>
      <dgm:spPr/>
    </dgm:pt>
    <dgm:pt modelId="{7A6C1B23-BC6F-4D81-89E8-2D99397AAA91}" type="pres">
      <dgm:prSet presAssocID="{40FDE7EE-FD5C-4400-973B-A3D0244FD032}" presName="composite4" presStyleCnt="0"/>
      <dgm:spPr/>
    </dgm:pt>
    <dgm:pt modelId="{1557329E-27DD-44E5-91D8-D2467E8E7428}" type="pres">
      <dgm:prSet presAssocID="{40FDE7EE-FD5C-4400-973B-A3D0244FD032}" presName="background4" presStyleLbl="node4" presStyleIdx="16" presStyleCnt="17"/>
      <dgm:spPr/>
    </dgm:pt>
    <dgm:pt modelId="{496AF6DC-530C-4009-ABAB-5004BE2A519E}" type="pres">
      <dgm:prSet presAssocID="{40FDE7EE-FD5C-4400-973B-A3D0244FD032}" presName="text4" presStyleLbl="fgAcc4" presStyleIdx="16" presStyleCnt="17" custScaleX="439719" custScaleY="142442">
        <dgm:presLayoutVars>
          <dgm:chPref val="3"/>
        </dgm:presLayoutVars>
      </dgm:prSet>
      <dgm:spPr/>
    </dgm:pt>
    <dgm:pt modelId="{8421ACC5-E0B0-4D99-A32F-8C4987D655E1}" type="pres">
      <dgm:prSet presAssocID="{40FDE7EE-FD5C-4400-973B-A3D0244FD032}" presName="hierChild5" presStyleCnt="0"/>
      <dgm:spPr/>
    </dgm:pt>
  </dgm:ptLst>
  <dgm:cxnLst>
    <dgm:cxn modelId="{61026600-1436-4A92-B44F-3DD88F34E728}" srcId="{F84F96FE-9F89-43F6-A468-EE9541AD2A71}" destId="{071E6435-A0A9-4CEE-9CE7-70CE504BD001}" srcOrd="0" destOrd="0" parTransId="{A21E3646-D3E7-4F1B-8396-08D4DFE37904}" sibTransId="{B46D7D66-2761-4A8F-8D9E-2E10FB317891}"/>
    <dgm:cxn modelId="{03E50D04-BCF4-4634-AB2A-1F101D6D71CE}" type="presOf" srcId="{3FCC8F19-4D72-4E9D-9B71-1F4770D9C649}" destId="{D81AD61A-DA3E-43E9-B14B-B0275549E69A}" srcOrd="0" destOrd="0" presId="urn:microsoft.com/office/officeart/2005/8/layout/hierarchy1"/>
    <dgm:cxn modelId="{76BA5705-6A01-46D1-AC4E-9FA7BD7338BF}" type="presOf" srcId="{369DA2D3-8D49-4362-821A-26E70568B1C5}" destId="{EC370764-7623-49C2-BE73-D840C0D592C4}" srcOrd="0" destOrd="0" presId="urn:microsoft.com/office/officeart/2005/8/layout/hierarchy1"/>
    <dgm:cxn modelId="{7CD9800B-AB5B-4539-BC99-CE68FFFCB7C1}" srcId="{52389141-7D44-4F77-8E23-85244DF522FB}" destId="{F84F96FE-9F89-43F6-A468-EE9541AD2A71}" srcOrd="0" destOrd="0" parTransId="{369DA2D3-8D49-4362-821A-26E70568B1C5}" sibTransId="{5333F84B-EE1B-4258-8229-2CF0A482DB85}"/>
    <dgm:cxn modelId="{41D1BF14-2A50-42D1-A52B-436EDA27A466}" type="presOf" srcId="{8B4518E9-F647-4F5C-9998-8F07BB0F9481}" destId="{198A8083-EA0F-4017-9D54-A1DC0A872015}" srcOrd="0" destOrd="0" presId="urn:microsoft.com/office/officeart/2005/8/layout/hierarchy1"/>
    <dgm:cxn modelId="{1053DC1B-D320-4113-9744-AD6A13B78AF5}" type="presOf" srcId="{752653B3-1A37-4E54-8D25-9C883644944D}" destId="{C951ADF5-99E4-4FA3-A5F4-BE47D274DD70}" srcOrd="0" destOrd="0" presId="urn:microsoft.com/office/officeart/2005/8/layout/hierarchy1"/>
    <dgm:cxn modelId="{4592CD1E-0939-4BE0-A07D-4112F404F579}" type="presOf" srcId="{D97EE0ED-699C-4948-899A-09656D8D65FB}" destId="{FB7D9D15-B04D-45E3-853F-3AF02C83F7B5}" srcOrd="0" destOrd="0" presId="urn:microsoft.com/office/officeart/2005/8/layout/hierarchy1"/>
    <dgm:cxn modelId="{0FD0231F-6AB2-4988-87C9-582031D25F32}" type="presOf" srcId="{5CB254AA-A751-4437-95FD-82C2CD641743}" destId="{58EB6E5D-8F49-430C-90C0-947BEAA0AA38}" srcOrd="0" destOrd="0" presId="urn:microsoft.com/office/officeart/2005/8/layout/hierarchy1"/>
    <dgm:cxn modelId="{97D2D420-423F-4986-8D9F-795DF879D672}" type="presOf" srcId="{F3246459-79D0-4589-8037-AB26F13A6AFD}" destId="{E0563F28-FACA-4266-B776-A9EE18D3BB52}" srcOrd="0" destOrd="0" presId="urn:microsoft.com/office/officeart/2005/8/layout/hierarchy1"/>
    <dgm:cxn modelId="{3875D721-9323-4618-87A2-8A52BAF281C6}" type="presOf" srcId="{C55490F6-C2F0-4481-ADDE-D6B298C8A329}" destId="{A2A396FA-962A-4A38-A1B2-4FEC999E948B}" srcOrd="0" destOrd="0" presId="urn:microsoft.com/office/officeart/2005/8/layout/hierarchy1"/>
    <dgm:cxn modelId="{AEE0E321-E41B-4F41-8AD2-56463F1E992C}" type="presOf" srcId="{009BAFC0-8EBD-4949-B72B-7568B168E8DB}" destId="{75671BBA-9455-47C6-A7DE-AA053152D02E}" srcOrd="0" destOrd="0" presId="urn:microsoft.com/office/officeart/2005/8/layout/hierarchy1"/>
    <dgm:cxn modelId="{96466B27-B6D3-41FE-89D5-39FAB5F4C8A4}" srcId="{F3246459-79D0-4589-8037-AB26F13A6AFD}" destId="{801F29D2-3DAC-4F33-B042-58DA452B89FD}" srcOrd="0" destOrd="0" parTransId="{187F9D38-F578-4385-97FC-86BDD16B18C0}" sibTransId="{DD096C51-97CA-4A93-A9A3-8B297AD3454D}"/>
    <dgm:cxn modelId="{B8AAD928-67DB-44FC-8090-7C530F92F82A}" srcId="{78786C56-0D60-4C06-B3C1-0E6C0C68253A}" destId="{7480CE90-4C99-4FE7-811B-B7146163B217}" srcOrd="0" destOrd="0" parTransId="{7E0F2EC8-F043-4BC8-9768-8BA77A4006CA}" sibTransId="{0BE14575-4488-4DC9-877C-D77FF82A6CAB}"/>
    <dgm:cxn modelId="{F601312B-BDC5-47CC-B03C-262E14F41136}" type="presOf" srcId="{042557B5-75B5-426E-82A5-B0CCA3E6F4C3}" destId="{71E5A143-F777-4748-BD8D-7BE99E2DB429}" srcOrd="0" destOrd="0" presId="urn:microsoft.com/office/officeart/2005/8/layout/hierarchy1"/>
    <dgm:cxn modelId="{9780592F-81C9-4B26-9D04-5196C85C98A1}" type="presOf" srcId="{4AC42892-D8D5-4CA9-9261-033CDBB4C792}" destId="{8434C0B6-4FAF-46B2-BFCA-EBE5D419D4CD}" srcOrd="0" destOrd="0" presId="urn:microsoft.com/office/officeart/2005/8/layout/hierarchy1"/>
    <dgm:cxn modelId="{7B41F630-C848-476B-8288-D314DCF8C10E}" srcId="{D97EE0ED-699C-4948-899A-09656D8D65FB}" destId="{52389141-7D44-4F77-8E23-85244DF522FB}" srcOrd="0" destOrd="0" parTransId="{82FB1766-80EC-4EBC-987D-3F891D209A55}" sibTransId="{44AA42B8-AE2E-40DC-A358-0340910DF084}"/>
    <dgm:cxn modelId="{B4AB3634-9C13-4163-8BA3-5860944D8883}" type="presOf" srcId="{F7E17832-6BC3-431B-A517-3DFE1AA795B0}" destId="{5FDA5CE0-1E74-4043-8B3C-18BBF3CBEA98}" srcOrd="0" destOrd="0" presId="urn:microsoft.com/office/officeart/2005/8/layout/hierarchy1"/>
    <dgm:cxn modelId="{AF977138-8A83-4DB5-A382-39FCCD9BE672}" type="presOf" srcId="{33BC84BC-A9D3-43C9-A71C-90D6A4A19768}" destId="{917BB4F3-961B-4F8B-9D9A-8206BEB67097}" srcOrd="0" destOrd="0" presId="urn:microsoft.com/office/officeart/2005/8/layout/hierarchy1"/>
    <dgm:cxn modelId="{58391239-3B2F-4733-8D0F-A3DA70FC8B9C}" srcId="{52389141-7D44-4F77-8E23-85244DF522FB}" destId="{150CB042-F38D-4F0C-B02C-031CFEBDA6B5}" srcOrd="1" destOrd="0" parTransId="{33BC84BC-A9D3-43C9-A71C-90D6A4A19768}" sibTransId="{84B499A7-A1B4-4078-99F3-F4B38C3CCBA6}"/>
    <dgm:cxn modelId="{3A0B2460-AFD2-418B-BBA8-D3E50A87BC56}" srcId="{4AC42892-D8D5-4CA9-9261-033CDBB4C792}" destId="{F3246459-79D0-4589-8037-AB26F13A6AFD}" srcOrd="0" destOrd="0" parTransId="{5CB254AA-A751-4437-95FD-82C2CD641743}" sibTransId="{13158E02-8BFC-4287-9A55-10508B6A88BC}"/>
    <dgm:cxn modelId="{43313F61-C2C4-4EA8-9130-F1E4D20AA70C}" srcId="{150CB042-F38D-4F0C-B02C-031CFEBDA6B5}" destId="{882E82CE-01F4-4FCB-AA19-ADE78FF4FC15}" srcOrd="0" destOrd="0" parTransId="{E7785774-9CEB-4D49-AC58-DEFF7AF0DA96}" sibTransId="{51AA4EFE-402F-4099-84F5-3E4D3661232F}"/>
    <dgm:cxn modelId="{831B2362-0E12-4017-9702-505E7CC529B1}" type="presOf" srcId="{8D020F7F-4152-44AD-94CE-9D9C28314FF7}" destId="{8EC22CE6-BA34-4221-A7BB-1F7BDA2F888E}" srcOrd="0" destOrd="0" presId="urn:microsoft.com/office/officeart/2005/8/layout/hierarchy1"/>
    <dgm:cxn modelId="{04527345-E90F-4705-986E-57210E39FD23}" srcId="{882E82CE-01F4-4FCB-AA19-ADE78FF4FC15}" destId="{2B0437D5-54B3-4643-A2D5-605354668674}" srcOrd="0" destOrd="0" parTransId="{009BAFC0-8EBD-4949-B72B-7568B168E8DB}" sibTransId="{302ED74F-483A-47CD-85CD-FDA6317FF55F}"/>
    <dgm:cxn modelId="{66D33566-59A0-416D-94A1-E6394F0CC88C}" type="presOf" srcId="{DB89179C-5005-47AA-9261-B180F2A69673}" destId="{5898F540-A6C3-4B47-AF19-0C74D1068E81}" srcOrd="0" destOrd="0" presId="urn:microsoft.com/office/officeart/2005/8/layout/hierarchy1"/>
    <dgm:cxn modelId="{8A3D594C-5567-49EA-BC4D-A51A1A47CA0B}" srcId="{071E6435-A0A9-4CEE-9CE7-70CE504BD001}" destId="{752653B3-1A37-4E54-8D25-9C883644944D}" srcOrd="0" destOrd="0" parTransId="{B9250376-6C65-41F0-8ABD-2A8C7A489508}" sibTransId="{FDB53C83-18DD-47D3-A74C-DF28300402AE}"/>
    <dgm:cxn modelId="{155F526E-5C6D-4C94-9F45-CEEB539935AB}" type="presOf" srcId="{B9250376-6C65-41F0-8ABD-2A8C7A489508}" destId="{B73C244E-6A97-4B72-8661-D280E998B506}" srcOrd="0" destOrd="0" presId="urn:microsoft.com/office/officeart/2005/8/layout/hierarchy1"/>
    <dgm:cxn modelId="{1BC8F254-0CB8-4191-A0B0-4CB46CED0FC4}" type="presOf" srcId="{78786C56-0D60-4C06-B3C1-0E6C0C68253A}" destId="{A2B6A05B-7250-40D6-9965-FDF41B55E79C}" srcOrd="0" destOrd="0" presId="urn:microsoft.com/office/officeart/2005/8/layout/hierarchy1"/>
    <dgm:cxn modelId="{78716156-A3D5-43C2-88EE-BA7E28147221}" type="presOf" srcId="{45BB4475-B07C-4B53-8841-4A24B35A83DB}" destId="{CFC99C65-9AA2-4CE8-9D23-55F6786B65A5}" srcOrd="0" destOrd="0" presId="urn:microsoft.com/office/officeart/2005/8/layout/hierarchy1"/>
    <dgm:cxn modelId="{FBCF3681-1B21-483B-A5BD-1F422BD01BB1}" type="presOf" srcId="{2B0437D5-54B3-4643-A2D5-605354668674}" destId="{E72175EC-9DF1-40F9-8D35-26D2B148E7ED}" srcOrd="0" destOrd="0" presId="urn:microsoft.com/office/officeart/2005/8/layout/hierarchy1"/>
    <dgm:cxn modelId="{B6FEAD8C-9F1B-4AF2-B453-1E765C15D389}" type="presOf" srcId="{52389141-7D44-4F77-8E23-85244DF522FB}" destId="{CD4C467F-AA51-45A7-AD36-2C4B0C31F8A1}" srcOrd="0" destOrd="0" presId="urn:microsoft.com/office/officeart/2005/8/layout/hierarchy1"/>
    <dgm:cxn modelId="{3822198F-7163-4965-BD76-320E7DFE52BC}" type="presOf" srcId="{1621444E-C78D-442B-8015-8880098525F0}" destId="{955F8BA4-A28D-46EF-ACAB-8E47ACF4D9C3}" srcOrd="0" destOrd="0" presId="urn:microsoft.com/office/officeart/2005/8/layout/hierarchy1"/>
    <dgm:cxn modelId="{482CD68F-1263-45A3-86C8-93D82AA55C4F}" type="presOf" srcId="{0EAE5CAA-A8F4-4763-A8E3-E711DC6A73D2}" destId="{525C33FD-4FE1-4BF5-9CF6-842E29CCE600}" srcOrd="0" destOrd="0" presId="urn:microsoft.com/office/officeart/2005/8/layout/hierarchy1"/>
    <dgm:cxn modelId="{64654C96-D909-46BA-929C-81F32418A104}" type="presOf" srcId="{150CB042-F38D-4F0C-B02C-031CFEBDA6B5}" destId="{2A0BB47C-7CB2-4FFA-AF68-BFDE5B6AF08B}" srcOrd="0" destOrd="0" presId="urn:microsoft.com/office/officeart/2005/8/layout/hierarchy1"/>
    <dgm:cxn modelId="{D00AA699-6ECE-4E40-90CC-86A44FE0DC02}" type="presOf" srcId="{FFA73919-18E8-46FB-ACA9-B2A225843A02}" destId="{67BCD8C6-F973-4621-BF59-F9E9DCB1A18A}" srcOrd="0" destOrd="0" presId="urn:microsoft.com/office/officeart/2005/8/layout/hierarchy1"/>
    <dgm:cxn modelId="{C4E2E399-BD9C-43EF-A5AA-BEED14773348}" type="presOf" srcId="{40FDE7EE-FD5C-4400-973B-A3D0244FD032}" destId="{496AF6DC-530C-4009-ABAB-5004BE2A519E}" srcOrd="0" destOrd="0" presId="urn:microsoft.com/office/officeart/2005/8/layout/hierarchy1"/>
    <dgm:cxn modelId="{EE43A59C-F5C8-4F4D-84B5-9B94A7AFF706}" type="presOf" srcId="{882E82CE-01F4-4FCB-AA19-ADE78FF4FC15}" destId="{E7DB1D8D-F252-4FD0-A230-7F1661919FAE}" srcOrd="0" destOrd="0" presId="urn:microsoft.com/office/officeart/2005/8/layout/hierarchy1"/>
    <dgm:cxn modelId="{55E5E99E-F1C8-47DE-93F7-EE37D820D4A9}" srcId="{752653B3-1A37-4E54-8D25-9C883644944D}" destId="{042557B5-75B5-426E-82A5-B0CCA3E6F4C3}" srcOrd="0" destOrd="0" parTransId="{F7E17832-6BC3-431B-A517-3DFE1AA795B0}" sibTransId="{31A186DC-7CCE-4886-BAF9-707CA6A335FA}"/>
    <dgm:cxn modelId="{11E8579F-4E90-4B7D-B457-692316C828BF}" srcId="{8B4518E9-F647-4F5C-9998-8F07BB0F9481}" destId="{4AC42892-D8D5-4CA9-9261-033CDBB4C792}" srcOrd="0" destOrd="0" parTransId="{0EAE5CAA-A8F4-4763-A8E3-E711DC6A73D2}" sibTransId="{F3654F22-6024-4684-A8E3-4DBEDAD75154}"/>
    <dgm:cxn modelId="{C93788A8-184B-4B5A-9140-195D0B2B8604}" type="presOf" srcId="{071E6435-A0A9-4CEE-9CE7-70CE504BD001}" destId="{FC9C71DC-93D3-4A5D-BA5B-4DE1B1BB9BC8}" srcOrd="0" destOrd="0" presId="urn:microsoft.com/office/officeart/2005/8/layout/hierarchy1"/>
    <dgm:cxn modelId="{B804C4AC-F0CE-446F-ACD7-99543986A3BC}" type="presOf" srcId="{7480CE90-4C99-4FE7-811B-B7146163B217}" destId="{16CF9F23-2E64-4945-BB27-9A3C7A1743AE}" srcOrd="0" destOrd="0" presId="urn:microsoft.com/office/officeart/2005/8/layout/hierarchy1"/>
    <dgm:cxn modelId="{A990A2AE-1ABE-4EA9-A22B-A3D07749EAC5}" srcId="{7480CE90-4C99-4FE7-811B-B7146163B217}" destId="{8D020F7F-4152-44AD-94CE-9D9C28314FF7}" srcOrd="0" destOrd="0" parTransId="{3B3654E2-DA20-48D6-9E11-1326AD5A572A}" sibTransId="{388B087A-E217-479B-9151-7D48E01A69F4}"/>
    <dgm:cxn modelId="{F3B915B1-E94A-4E9B-8976-1AD373A6896A}" type="presOf" srcId="{1620BC4F-F87A-4F42-BFDA-7E991A56E322}" destId="{12593157-63D1-4D90-863B-D0667315AC22}" srcOrd="0" destOrd="0" presId="urn:microsoft.com/office/officeart/2005/8/layout/hierarchy1"/>
    <dgm:cxn modelId="{C1E21CB1-4A10-4106-8957-70AAF23A7FC3}" srcId="{252809F2-A73C-463D-BF4A-0A9B4ADEF334}" destId="{71ABEABB-81AF-4B89-83DE-E19B851D2A5D}" srcOrd="0" destOrd="0" parTransId="{D61848EB-35E9-4358-96F7-13A1C5C35DAC}" sibTransId="{366D7F18-FDB5-4AC0-84D8-033BDF653BA2}"/>
    <dgm:cxn modelId="{CF49B3B3-4E2B-42F8-AF0F-079F36EE9163}" type="presOf" srcId="{A21E3646-D3E7-4F1B-8396-08D4DFE37904}" destId="{07E17E67-46DF-44DA-82E1-45801C32CDB5}" srcOrd="0" destOrd="0" presId="urn:microsoft.com/office/officeart/2005/8/layout/hierarchy1"/>
    <dgm:cxn modelId="{51567CB7-3672-46CA-B0E2-0B0B683F815F}" type="presOf" srcId="{252809F2-A73C-463D-BF4A-0A9B4ADEF334}" destId="{245423D9-40BA-498A-9F4E-3E3D6AABF9A9}" srcOrd="0" destOrd="0" presId="urn:microsoft.com/office/officeart/2005/8/layout/hierarchy1"/>
    <dgm:cxn modelId="{C3277EC2-6D9B-40BC-848A-872A6B2E800A}" type="presOf" srcId="{874B5765-6686-42A9-96D3-0B4A839B0652}" destId="{1DFFDFBF-44AA-487B-B8B7-B678F2BC0A63}" srcOrd="0" destOrd="0" presId="urn:microsoft.com/office/officeart/2005/8/layout/hierarchy1"/>
    <dgm:cxn modelId="{C7697CC7-BB9D-41AF-A5BE-2AB84401E337}" type="presOf" srcId="{E7785774-9CEB-4D49-AC58-DEFF7AF0DA96}" destId="{8B21096C-E696-4F33-94DD-EFB77E61811D}" srcOrd="0" destOrd="0" presId="urn:microsoft.com/office/officeart/2005/8/layout/hierarchy1"/>
    <dgm:cxn modelId="{A647AAC8-34B4-48EE-9E1A-70FBE8610A8A}" type="presOf" srcId="{D61848EB-35E9-4358-96F7-13A1C5C35DAC}" destId="{3C149CE7-AD5F-4AB6-9BE6-2176629E2274}" srcOrd="0" destOrd="0" presId="urn:microsoft.com/office/officeart/2005/8/layout/hierarchy1"/>
    <dgm:cxn modelId="{460907CB-901A-4964-BB37-8FE78ABA4F89}" type="presOf" srcId="{ABA3825A-66F0-4AA5-A887-E8779FC94E8E}" destId="{FF7E0904-F8AC-4A76-AC78-0F0E3E746E03}" srcOrd="0" destOrd="0" presId="urn:microsoft.com/office/officeart/2005/8/layout/hierarchy1"/>
    <dgm:cxn modelId="{A4F6E6CE-E4EF-472A-93EC-55F06D856304}" type="presOf" srcId="{6B42C5BF-F596-4038-B410-4BE11DF6F884}" destId="{AE9A92FF-BE97-4879-9F12-52A1C986B009}" srcOrd="0" destOrd="0" presId="urn:microsoft.com/office/officeart/2005/8/layout/hierarchy1"/>
    <dgm:cxn modelId="{C66F0ACF-CA32-4618-9483-07CF7392B4A4}" type="presOf" srcId="{187F9D38-F578-4385-97FC-86BDD16B18C0}" destId="{B9B70889-B01C-4DA5-BC22-609575D3D00D}" srcOrd="0" destOrd="0" presId="urn:microsoft.com/office/officeart/2005/8/layout/hierarchy1"/>
    <dgm:cxn modelId="{98100AD1-0A78-4411-A771-A72C9841DD0C}" srcId="{8D020F7F-4152-44AD-94CE-9D9C28314FF7}" destId="{145EE352-2F6E-42BA-97BA-54DC5DBF43E1}" srcOrd="0" destOrd="0" parTransId="{874B5765-6686-42A9-96D3-0B4A839B0652}" sibTransId="{704967A5-F83F-44E9-94C5-EB65EC08040C}"/>
    <dgm:cxn modelId="{FE5720D1-6ABB-4688-A1EA-693AB22E9BDB}" type="presOf" srcId="{71ABEABB-81AF-4B89-83DE-E19B851D2A5D}" destId="{21A9AFB7-53C1-468A-9BCE-D8136E15FA62}" srcOrd="0" destOrd="0" presId="urn:microsoft.com/office/officeart/2005/8/layout/hierarchy1"/>
    <dgm:cxn modelId="{34A183D1-091A-4B2C-AAAC-673F830BB8B8}" srcId="{2B0437D5-54B3-4643-A2D5-605354668674}" destId="{FFA73919-18E8-46FB-ACA9-B2A225843A02}" srcOrd="0" destOrd="0" parTransId="{6B42C5BF-F596-4038-B410-4BE11DF6F884}" sibTransId="{DD90057B-7A5C-4861-B71D-F12C0D173D0F}"/>
    <dgm:cxn modelId="{8AD13EDA-BC1B-45A1-8EEC-D1EED9812C16}" type="presOf" srcId="{3B3654E2-DA20-48D6-9E11-1326AD5A572A}" destId="{A3C8FAD2-840D-47BE-8EA2-188545D0CE4A}" srcOrd="0" destOrd="0" presId="urn:microsoft.com/office/officeart/2005/8/layout/hierarchy1"/>
    <dgm:cxn modelId="{49C7B7DC-B5D1-4CF4-9755-647871B0543F}" srcId="{145EE352-2F6E-42BA-97BA-54DC5DBF43E1}" destId="{3FCC8F19-4D72-4E9D-9B71-1F4770D9C649}" srcOrd="0" destOrd="0" parTransId="{C55490F6-C2F0-4481-ADDE-D6B298C8A329}" sibTransId="{F2F87DA0-B418-4098-AC22-1BDCB83D1219}"/>
    <dgm:cxn modelId="{3AB327EA-3ED0-4204-9EE5-8797400CCDE0}" srcId="{FFA73919-18E8-46FB-ACA9-B2A225843A02}" destId="{78786C56-0D60-4C06-B3C1-0E6C0C68253A}" srcOrd="0" destOrd="0" parTransId="{ABA3825A-66F0-4AA5-A887-E8779FC94E8E}" sibTransId="{169C57AF-C0FA-40DC-A8DC-ED8BBE63071E}"/>
    <dgm:cxn modelId="{735D5FEA-9B6E-4808-937A-85B01013BFA4}" srcId="{3FCC8F19-4D72-4E9D-9B71-1F4770D9C649}" destId="{40FDE7EE-FD5C-4400-973B-A3D0244FD032}" srcOrd="0" destOrd="0" parTransId="{1620BC4F-F87A-4F42-BFDA-7E991A56E322}" sibTransId="{2B5A763C-FF4D-4A55-87B4-B7C296A9CBD7}"/>
    <dgm:cxn modelId="{C1EBF4EA-3686-4F41-8AF3-0CC7730D152F}" type="presOf" srcId="{C57DEF37-5D38-4277-A34D-1791AE3FD1BA}" destId="{AA16A9C3-42EE-4F3D-B5E3-4F128194D973}" srcOrd="0" destOrd="0" presId="urn:microsoft.com/office/officeart/2005/8/layout/hierarchy1"/>
    <dgm:cxn modelId="{5CC5FFEE-3CAC-4ABF-91DD-E330B6802BE1}" srcId="{042557B5-75B5-426E-82A5-B0CCA3E6F4C3}" destId="{8B4518E9-F647-4F5C-9998-8F07BB0F9481}" srcOrd="0" destOrd="0" parTransId="{DB89179C-5005-47AA-9261-B180F2A69673}" sibTransId="{4EA6E8A8-82F2-4C90-873F-2D6D82335AA3}"/>
    <dgm:cxn modelId="{8E5780F0-E386-4FA3-9A78-DBEF8D6131E9}" srcId="{C57DEF37-5D38-4277-A34D-1791AE3FD1BA}" destId="{252809F2-A73C-463D-BF4A-0A9B4ADEF334}" srcOrd="0" destOrd="0" parTransId="{1621444E-C78D-442B-8015-8880098525F0}" sibTransId="{8CACCF8C-D18F-4F99-893D-8353AD40D4FE}"/>
    <dgm:cxn modelId="{BA4FD4F2-244D-4FBA-9FD4-BAC7E27F7020}" type="presOf" srcId="{7E0F2EC8-F043-4BC8-9768-8BA77A4006CA}" destId="{958D16A6-86B5-44B1-A482-766173CC4165}" srcOrd="0" destOrd="0" presId="urn:microsoft.com/office/officeart/2005/8/layout/hierarchy1"/>
    <dgm:cxn modelId="{3B6D7BFB-3967-4BD2-A204-C04CB457950D}" type="presOf" srcId="{801F29D2-3DAC-4F33-B042-58DA452B89FD}" destId="{A71FCDB7-BCFE-4E4E-864D-6D67D97386D3}" srcOrd="0" destOrd="0" presId="urn:microsoft.com/office/officeart/2005/8/layout/hierarchy1"/>
    <dgm:cxn modelId="{70D323FD-634B-45A8-B1A8-361FFC246566}" type="presOf" srcId="{145EE352-2F6E-42BA-97BA-54DC5DBF43E1}" destId="{6308FBB9-AD16-4F6A-8D53-C9DCC6EECD77}" srcOrd="0" destOrd="0" presId="urn:microsoft.com/office/officeart/2005/8/layout/hierarchy1"/>
    <dgm:cxn modelId="{BAFA10FE-B0A6-40A2-9F4D-179E2100F413}" srcId="{801F29D2-3DAC-4F33-B042-58DA452B89FD}" destId="{C57DEF37-5D38-4277-A34D-1791AE3FD1BA}" srcOrd="0" destOrd="0" parTransId="{45BB4475-B07C-4B53-8841-4A24B35A83DB}" sibTransId="{0F97B900-5C5A-457F-A868-EFBB4F9ECA8A}"/>
    <dgm:cxn modelId="{E5125CFE-C08C-44DF-8908-218DCE659EF0}" type="presOf" srcId="{F84F96FE-9F89-43F6-A468-EE9541AD2A71}" destId="{DDBF0612-29C5-4AF3-B0B3-91DFDCC9C74F}" srcOrd="0" destOrd="0" presId="urn:microsoft.com/office/officeart/2005/8/layout/hierarchy1"/>
    <dgm:cxn modelId="{F62242A7-6C39-4F64-AAE2-7ACE0EC7BA1B}" type="presParOf" srcId="{FB7D9D15-B04D-45E3-853F-3AF02C83F7B5}" destId="{8A78EA99-03CA-4C11-96A3-3ED01559D1A8}" srcOrd="0" destOrd="0" presId="urn:microsoft.com/office/officeart/2005/8/layout/hierarchy1"/>
    <dgm:cxn modelId="{BE15B6E2-604A-4721-A273-FBDF15C8EE09}" type="presParOf" srcId="{8A78EA99-03CA-4C11-96A3-3ED01559D1A8}" destId="{5D6FF0BA-F5C9-4A2F-B81C-701C8D3421C6}" srcOrd="0" destOrd="0" presId="urn:microsoft.com/office/officeart/2005/8/layout/hierarchy1"/>
    <dgm:cxn modelId="{40EA371B-E957-469C-A7AE-A60E2A5CED8F}" type="presParOf" srcId="{5D6FF0BA-F5C9-4A2F-B81C-701C8D3421C6}" destId="{BDE43A6B-794C-4821-A889-8ECA05A46120}" srcOrd="0" destOrd="0" presId="urn:microsoft.com/office/officeart/2005/8/layout/hierarchy1"/>
    <dgm:cxn modelId="{926C1FB6-6A7A-41D0-8B7B-6EF44EC81DDE}" type="presParOf" srcId="{5D6FF0BA-F5C9-4A2F-B81C-701C8D3421C6}" destId="{CD4C467F-AA51-45A7-AD36-2C4B0C31F8A1}" srcOrd="1" destOrd="0" presId="urn:microsoft.com/office/officeart/2005/8/layout/hierarchy1"/>
    <dgm:cxn modelId="{73EFE776-6175-42F9-BEAE-D15EAF034171}" type="presParOf" srcId="{8A78EA99-03CA-4C11-96A3-3ED01559D1A8}" destId="{A007EC33-CFFC-432F-8F77-7169BB924E3E}" srcOrd="1" destOrd="0" presId="urn:microsoft.com/office/officeart/2005/8/layout/hierarchy1"/>
    <dgm:cxn modelId="{D68BAD9E-7CC3-41AB-8D10-BCC660D9693E}" type="presParOf" srcId="{A007EC33-CFFC-432F-8F77-7169BB924E3E}" destId="{EC370764-7623-49C2-BE73-D840C0D592C4}" srcOrd="0" destOrd="0" presId="urn:microsoft.com/office/officeart/2005/8/layout/hierarchy1"/>
    <dgm:cxn modelId="{F7A12C4B-48E3-4777-B3CF-E8257072146E}" type="presParOf" srcId="{A007EC33-CFFC-432F-8F77-7169BB924E3E}" destId="{6067BEAB-1E16-4D83-9F2B-1F23A045A1D3}" srcOrd="1" destOrd="0" presId="urn:microsoft.com/office/officeart/2005/8/layout/hierarchy1"/>
    <dgm:cxn modelId="{1DED4049-B3E5-4A67-9922-B9CB375ABDAD}" type="presParOf" srcId="{6067BEAB-1E16-4D83-9F2B-1F23A045A1D3}" destId="{5A0D827B-89E9-4820-8144-758CA50790F4}" srcOrd="0" destOrd="0" presId="urn:microsoft.com/office/officeart/2005/8/layout/hierarchy1"/>
    <dgm:cxn modelId="{C2390BCE-5E64-4B52-B518-1A831A4EA636}" type="presParOf" srcId="{5A0D827B-89E9-4820-8144-758CA50790F4}" destId="{46B1B226-52D3-4708-8EEF-971B8959FE5E}" srcOrd="0" destOrd="0" presId="urn:microsoft.com/office/officeart/2005/8/layout/hierarchy1"/>
    <dgm:cxn modelId="{29E58F4E-CC42-450E-BF69-6726FC4F9FE0}" type="presParOf" srcId="{5A0D827B-89E9-4820-8144-758CA50790F4}" destId="{DDBF0612-29C5-4AF3-B0B3-91DFDCC9C74F}" srcOrd="1" destOrd="0" presId="urn:microsoft.com/office/officeart/2005/8/layout/hierarchy1"/>
    <dgm:cxn modelId="{DFE25C6F-30C3-458F-A92C-C037FC46CED9}" type="presParOf" srcId="{6067BEAB-1E16-4D83-9F2B-1F23A045A1D3}" destId="{1CE6F586-65DB-49A0-A900-A77AF57B492B}" srcOrd="1" destOrd="0" presId="urn:microsoft.com/office/officeart/2005/8/layout/hierarchy1"/>
    <dgm:cxn modelId="{FDCFB977-5151-4210-BEA7-481467A949D9}" type="presParOf" srcId="{1CE6F586-65DB-49A0-A900-A77AF57B492B}" destId="{07E17E67-46DF-44DA-82E1-45801C32CDB5}" srcOrd="0" destOrd="0" presId="urn:microsoft.com/office/officeart/2005/8/layout/hierarchy1"/>
    <dgm:cxn modelId="{B5E079EB-206C-4678-9990-D59372F21F38}" type="presParOf" srcId="{1CE6F586-65DB-49A0-A900-A77AF57B492B}" destId="{89DD20DA-8C5D-4A89-9915-0661842D6AAF}" srcOrd="1" destOrd="0" presId="urn:microsoft.com/office/officeart/2005/8/layout/hierarchy1"/>
    <dgm:cxn modelId="{A6621BD5-2680-4B4A-9A9E-1608BA16F3EE}" type="presParOf" srcId="{89DD20DA-8C5D-4A89-9915-0661842D6AAF}" destId="{EA058185-8C86-429B-B8E6-B3F1653646A6}" srcOrd="0" destOrd="0" presId="urn:microsoft.com/office/officeart/2005/8/layout/hierarchy1"/>
    <dgm:cxn modelId="{0BAAF80F-7AE9-40E1-99A1-4FF1E6FCFAF1}" type="presParOf" srcId="{EA058185-8C86-429B-B8E6-B3F1653646A6}" destId="{E88DFC90-8FB2-4FC5-A965-C371C38FEEAF}" srcOrd="0" destOrd="0" presId="urn:microsoft.com/office/officeart/2005/8/layout/hierarchy1"/>
    <dgm:cxn modelId="{9A44010C-D452-422C-84A1-98B7F438AE83}" type="presParOf" srcId="{EA058185-8C86-429B-B8E6-B3F1653646A6}" destId="{FC9C71DC-93D3-4A5D-BA5B-4DE1B1BB9BC8}" srcOrd="1" destOrd="0" presId="urn:microsoft.com/office/officeart/2005/8/layout/hierarchy1"/>
    <dgm:cxn modelId="{884D2572-3E02-4E1E-A50F-30A2F0D69480}" type="presParOf" srcId="{89DD20DA-8C5D-4A89-9915-0661842D6AAF}" destId="{3547B190-686C-4D5D-A8BD-B18F9EAB17EE}" srcOrd="1" destOrd="0" presId="urn:microsoft.com/office/officeart/2005/8/layout/hierarchy1"/>
    <dgm:cxn modelId="{6EF79ABA-9217-4527-A305-E71EE69660B7}" type="presParOf" srcId="{3547B190-686C-4D5D-A8BD-B18F9EAB17EE}" destId="{B73C244E-6A97-4B72-8661-D280E998B506}" srcOrd="0" destOrd="0" presId="urn:microsoft.com/office/officeart/2005/8/layout/hierarchy1"/>
    <dgm:cxn modelId="{C38A7FB9-DB5C-43CA-941B-5ABEA8174B6D}" type="presParOf" srcId="{3547B190-686C-4D5D-A8BD-B18F9EAB17EE}" destId="{DB97B98D-3AAF-4730-AD09-C6129B98E2D2}" srcOrd="1" destOrd="0" presId="urn:microsoft.com/office/officeart/2005/8/layout/hierarchy1"/>
    <dgm:cxn modelId="{0DE50637-E0CB-4D07-A4D8-D1C19D23C9D9}" type="presParOf" srcId="{DB97B98D-3AAF-4730-AD09-C6129B98E2D2}" destId="{14EEE236-4764-4F58-8A6A-534808A856BF}" srcOrd="0" destOrd="0" presId="urn:microsoft.com/office/officeart/2005/8/layout/hierarchy1"/>
    <dgm:cxn modelId="{74DFB417-A801-4F4B-8281-5B37BB21E702}" type="presParOf" srcId="{14EEE236-4764-4F58-8A6A-534808A856BF}" destId="{938E3450-4132-41F1-BD8F-DD07ED571432}" srcOrd="0" destOrd="0" presId="urn:microsoft.com/office/officeart/2005/8/layout/hierarchy1"/>
    <dgm:cxn modelId="{D3B05A4F-8CE6-40A7-AC5B-D5431CCF2C03}" type="presParOf" srcId="{14EEE236-4764-4F58-8A6A-534808A856BF}" destId="{C951ADF5-99E4-4FA3-A5F4-BE47D274DD70}" srcOrd="1" destOrd="0" presId="urn:microsoft.com/office/officeart/2005/8/layout/hierarchy1"/>
    <dgm:cxn modelId="{FFCD414E-7183-42F0-858B-AA7F9A4476F9}" type="presParOf" srcId="{DB97B98D-3AAF-4730-AD09-C6129B98E2D2}" destId="{CFFA7DFE-E2C6-4354-89B9-9D12181B80AC}" srcOrd="1" destOrd="0" presId="urn:microsoft.com/office/officeart/2005/8/layout/hierarchy1"/>
    <dgm:cxn modelId="{D097A5B7-3BA7-4AB0-B607-75FA935AE281}" type="presParOf" srcId="{CFFA7DFE-E2C6-4354-89B9-9D12181B80AC}" destId="{5FDA5CE0-1E74-4043-8B3C-18BBF3CBEA98}" srcOrd="0" destOrd="0" presId="urn:microsoft.com/office/officeart/2005/8/layout/hierarchy1"/>
    <dgm:cxn modelId="{76C797B1-C2EB-464B-A329-A91B315DD1F7}" type="presParOf" srcId="{CFFA7DFE-E2C6-4354-89B9-9D12181B80AC}" destId="{81B37586-EF5C-4D6E-A080-48BD1A178531}" srcOrd="1" destOrd="0" presId="urn:microsoft.com/office/officeart/2005/8/layout/hierarchy1"/>
    <dgm:cxn modelId="{441174B3-978F-4614-808E-AC3BDD3D1BD1}" type="presParOf" srcId="{81B37586-EF5C-4D6E-A080-48BD1A178531}" destId="{00F07B2D-85BC-46C7-800F-E2246E0A561E}" srcOrd="0" destOrd="0" presId="urn:microsoft.com/office/officeart/2005/8/layout/hierarchy1"/>
    <dgm:cxn modelId="{616073F9-9C3C-4EC9-83BC-68812FE39364}" type="presParOf" srcId="{00F07B2D-85BC-46C7-800F-E2246E0A561E}" destId="{84DBA328-0655-4371-A5D6-BBB1298CA47B}" srcOrd="0" destOrd="0" presId="urn:microsoft.com/office/officeart/2005/8/layout/hierarchy1"/>
    <dgm:cxn modelId="{70455BB5-6E17-4B15-97FD-DC9AE41E7F86}" type="presParOf" srcId="{00F07B2D-85BC-46C7-800F-E2246E0A561E}" destId="{71E5A143-F777-4748-BD8D-7BE99E2DB429}" srcOrd="1" destOrd="0" presId="urn:microsoft.com/office/officeart/2005/8/layout/hierarchy1"/>
    <dgm:cxn modelId="{BCE88BC9-6C96-4819-9780-AB86B6A09E91}" type="presParOf" srcId="{81B37586-EF5C-4D6E-A080-48BD1A178531}" destId="{C04E6317-7B98-45F9-A7A1-FBFE7A2B8B90}" srcOrd="1" destOrd="0" presId="urn:microsoft.com/office/officeart/2005/8/layout/hierarchy1"/>
    <dgm:cxn modelId="{874C75AA-A0F0-400F-92B1-B5AC0CD6170E}" type="presParOf" srcId="{C04E6317-7B98-45F9-A7A1-FBFE7A2B8B90}" destId="{5898F540-A6C3-4B47-AF19-0C74D1068E81}" srcOrd="0" destOrd="0" presId="urn:microsoft.com/office/officeart/2005/8/layout/hierarchy1"/>
    <dgm:cxn modelId="{5E2563FC-13D7-4457-8DDC-91A932AD32E4}" type="presParOf" srcId="{C04E6317-7B98-45F9-A7A1-FBFE7A2B8B90}" destId="{32CC71D2-EF41-49A5-9761-5B4DC7ACB9B9}" srcOrd="1" destOrd="0" presId="urn:microsoft.com/office/officeart/2005/8/layout/hierarchy1"/>
    <dgm:cxn modelId="{FCF1DA37-23A7-4C96-993B-1E1CEC836915}" type="presParOf" srcId="{32CC71D2-EF41-49A5-9761-5B4DC7ACB9B9}" destId="{FC91316E-DB94-4C2B-9465-72A9AA5AD7C9}" srcOrd="0" destOrd="0" presId="urn:microsoft.com/office/officeart/2005/8/layout/hierarchy1"/>
    <dgm:cxn modelId="{C64B0DC2-EC2B-4C20-824C-AC7C659C7391}" type="presParOf" srcId="{FC91316E-DB94-4C2B-9465-72A9AA5AD7C9}" destId="{CD66288F-FF54-45EC-BB17-12542738F388}" srcOrd="0" destOrd="0" presId="urn:microsoft.com/office/officeart/2005/8/layout/hierarchy1"/>
    <dgm:cxn modelId="{81AD9E1B-D37D-40E1-83E3-6BC258E6B136}" type="presParOf" srcId="{FC91316E-DB94-4C2B-9465-72A9AA5AD7C9}" destId="{198A8083-EA0F-4017-9D54-A1DC0A872015}" srcOrd="1" destOrd="0" presId="urn:microsoft.com/office/officeart/2005/8/layout/hierarchy1"/>
    <dgm:cxn modelId="{C703A2D7-E947-49DA-891F-74C5DF15537E}" type="presParOf" srcId="{32CC71D2-EF41-49A5-9761-5B4DC7ACB9B9}" destId="{D73ADC60-8800-4AFA-BF57-4AEC831F03B8}" srcOrd="1" destOrd="0" presId="urn:microsoft.com/office/officeart/2005/8/layout/hierarchy1"/>
    <dgm:cxn modelId="{0F1FD1B8-C750-4AF7-A8BB-62C15229B9E0}" type="presParOf" srcId="{D73ADC60-8800-4AFA-BF57-4AEC831F03B8}" destId="{525C33FD-4FE1-4BF5-9CF6-842E29CCE600}" srcOrd="0" destOrd="0" presId="urn:microsoft.com/office/officeart/2005/8/layout/hierarchy1"/>
    <dgm:cxn modelId="{B1F6F3C1-C8D5-41C8-A5C0-A5AFFA752133}" type="presParOf" srcId="{D73ADC60-8800-4AFA-BF57-4AEC831F03B8}" destId="{BB4DAC0A-D9E9-42DA-9B1D-8B7A71EA38E8}" srcOrd="1" destOrd="0" presId="urn:microsoft.com/office/officeart/2005/8/layout/hierarchy1"/>
    <dgm:cxn modelId="{B2A24772-2217-4540-8E55-F4E5F5AC00CA}" type="presParOf" srcId="{BB4DAC0A-D9E9-42DA-9B1D-8B7A71EA38E8}" destId="{BF183C0F-FC33-4FAF-9F14-371EA28486C9}" srcOrd="0" destOrd="0" presId="urn:microsoft.com/office/officeart/2005/8/layout/hierarchy1"/>
    <dgm:cxn modelId="{1D7B1AA8-7D1B-49D2-A3B8-B7CC4CA3846A}" type="presParOf" srcId="{BF183C0F-FC33-4FAF-9F14-371EA28486C9}" destId="{A99ECA6C-7404-4076-B82A-21AA4BA5C8E3}" srcOrd="0" destOrd="0" presId="urn:microsoft.com/office/officeart/2005/8/layout/hierarchy1"/>
    <dgm:cxn modelId="{9E8E95C5-081C-4BD0-9209-8E350AC5FBC2}" type="presParOf" srcId="{BF183C0F-FC33-4FAF-9F14-371EA28486C9}" destId="{8434C0B6-4FAF-46B2-BFCA-EBE5D419D4CD}" srcOrd="1" destOrd="0" presId="urn:microsoft.com/office/officeart/2005/8/layout/hierarchy1"/>
    <dgm:cxn modelId="{A66325C1-643F-41E5-91A1-7368CD9A74F6}" type="presParOf" srcId="{BB4DAC0A-D9E9-42DA-9B1D-8B7A71EA38E8}" destId="{BA9C4CDF-013F-4A16-A627-29B39DD078E2}" srcOrd="1" destOrd="0" presId="urn:microsoft.com/office/officeart/2005/8/layout/hierarchy1"/>
    <dgm:cxn modelId="{7A3AD3A7-5D0E-479F-95FE-A0761D329545}" type="presParOf" srcId="{BA9C4CDF-013F-4A16-A627-29B39DD078E2}" destId="{58EB6E5D-8F49-430C-90C0-947BEAA0AA38}" srcOrd="0" destOrd="0" presId="urn:microsoft.com/office/officeart/2005/8/layout/hierarchy1"/>
    <dgm:cxn modelId="{AE55C6C9-27F5-4EF9-A597-8D54A914A3E8}" type="presParOf" srcId="{BA9C4CDF-013F-4A16-A627-29B39DD078E2}" destId="{F04EB351-4CA5-4459-B9DE-EC319D4A028C}" srcOrd="1" destOrd="0" presId="urn:microsoft.com/office/officeart/2005/8/layout/hierarchy1"/>
    <dgm:cxn modelId="{028F3D1F-E94E-4716-8721-C80D7C0488E3}" type="presParOf" srcId="{F04EB351-4CA5-4459-B9DE-EC319D4A028C}" destId="{4128E240-75A2-4AEC-83C7-3B02230CE925}" srcOrd="0" destOrd="0" presId="urn:microsoft.com/office/officeart/2005/8/layout/hierarchy1"/>
    <dgm:cxn modelId="{793BFDA3-40C3-4D32-90A9-0831DC9B1097}" type="presParOf" srcId="{4128E240-75A2-4AEC-83C7-3B02230CE925}" destId="{78A6ECC4-8D7D-4E78-A5DA-8D54A5FD3F50}" srcOrd="0" destOrd="0" presId="urn:microsoft.com/office/officeart/2005/8/layout/hierarchy1"/>
    <dgm:cxn modelId="{8B048ED4-EC5B-4411-B4E7-B394EB5F75FA}" type="presParOf" srcId="{4128E240-75A2-4AEC-83C7-3B02230CE925}" destId="{E0563F28-FACA-4266-B776-A9EE18D3BB52}" srcOrd="1" destOrd="0" presId="urn:microsoft.com/office/officeart/2005/8/layout/hierarchy1"/>
    <dgm:cxn modelId="{69A4DEAB-BCC5-4554-97E5-35EF06631B99}" type="presParOf" srcId="{F04EB351-4CA5-4459-B9DE-EC319D4A028C}" destId="{576650BE-3E22-404F-B444-A50BBEEA5C22}" srcOrd="1" destOrd="0" presId="urn:microsoft.com/office/officeart/2005/8/layout/hierarchy1"/>
    <dgm:cxn modelId="{3E965DC8-38CC-401C-8CE7-7CAE040049A7}" type="presParOf" srcId="{576650BE-3E22-404F-B444-A50BBEEA5C22}" destId="{B9B70889-B01C-4DA5-BC22-609575D3D00D}" srcOrd="0" destOrd="0" presId="urn:microsoft.com/office/officeart/2005/8/layout/hierarchy1"/>
    <dgm:cxn modelId="{4819B366-5947-41D6-A8F4-6D45EF48D3ED}" type="presParOf" srcId="{576650BE-3E22-404F-B444-A50BBEEA5C22}" destId="{ADEBAF9A-35BA-4A96-823B-3988CA5874AF}" srcOrd="1" destOrd="0" presId="urn:microsoft.com/office/officeart/2005/8/layout/hierarchy1"/>
    <dgm:cxn modelId="{B7D91738-E026-413C-96B2-C56BE1ACA87E}" type="presParOf" srcId="{ADEBAF9A-35BA-4A96-823B-3988CA5874AF}" destId="{D116353F-2721-42EC-89B5-E29A96B7CB1B}" srcOrd="0" destOrd="0" presId="urn:microsoft.com/office/officeart/2005/8/layout/hierarchy1"/>
    <dgm:cxn modelId="{C2A00B0B-4D6A-4CBD-BFBD-31855992392B}" type="presParOf" srcId="{D116353F-2721-42EC-89B5-E29A96B7CB1B}" destId="{B8B93614-D669-4C98-8571-0656C9EB2642}" srcOrd="0" destOrd="0" presId="urn:microsoft.com/office/officeart/2005/8/layout/hierarchy1"/>
    <dgm:cxn modelId="{08DAF641-440F-43B7-A342-15BEC3E40E23}" type="presParOf" srcId="{D116353F-2721-42EC-89B5-E29A96B7CB1B}" destId="{A71FCDB7-BCFE-4E4E-864D-6D67D97386D3}" srcOrd="1" destOrd="0" presId="urn:microsoft.com/office/officeart/2005/8/layout/hierarchy1"/>
    <dgm:cxn modelId="{501CEA99-28C6-41E2-AE55-42D8F8E13259}" type="presParOf" srcId="{ADEBAF9A-35BA-4A96-823B-3988CA5874AF}" destId="{65539BF4-D14D-410F-B642-AC451BEF18ED}" srcOrd="1" destOrd="0" presId="urn:microsoft.com/office/officeart/2005/8/layout/hierarchy1"/>
    <dgm:cxn modelId="{14D5BAAD-003A-46B8-B00C-B6E7FDCAF5A3}" type="presParOf" srcId="{65539BF4-D14D-410F-B642-AC451BEF18ED}" destId="{CFC99C65-9AA2-4CE8-9D23-55F6786B65A5}" srcOrd="0" destOrd="0" presId="urn:microsoft.com/office/officeart/2005/8/layout/hierarchy1"/>
    <dgm:cxn modelId="{B3207B4A-B97C-4718-B544-8520B2EF8C3A}" type="presParOf" srcId="{65539BF4-D14D-410F-B642-AC451BEF18ED}" destId="{08A7BABC-4E50-4B6E-B204-64749D3901CE}" srcOrd="1" destOrd="0" presId="urn:microsoft.com/office/officeart/2005/8/layout/hierarchy1"/>
    <dgm:cxn modelId="{B324E9F8-E4B5-4533-9C9E-842CA9240878}" type="presParOf" srcId="{08A7BABC-4E50-4B6E-B204-64749D3901CE}" destId="{21BC7D83-6613-4F48-9A34-8F6EBDF5DD9F}" srcOrd="0" destOrd="0" presId="urn:microsoft.com/office/officeart/2005/8/layout/hierarchy1"/>
    <dgm:cxn modelId="{729E3679-CD19-47B1-A4AE-F8646D8EFC41}" type="presParOf" srcId="{21BC7D83-6613-4F48-9A34-8F6EBDF5DD9F}" destId="{860CA69E-3786-478F-B2DA-893852355D78}" srcOrd="0" destOrd="0" presId="urn:microsoft.com/office/officeart/2005/8/layout/hierarchy1"/>
    <dgm:cxn modelId="{7E946F5B-C120-4BED-AB24-3C0BF2C0DBB1}" type="presParOf" srcId="{21BC7D83-6613-4F48-9A34-8F6EBDF5DD9F}" destId="{AA16A9C3-42EE-4F3D-B5E3-4F128194D973}" srcOrd="1" destOrd="0" presId="urn:microsoft.com/office/officeart/2005/8/layout/hierarchy1"/>
    <dgm:cxn modelId="{E7B8AE1B-DD72-472B-AF24-C8AF891D63B6}" type="presParOf" srcId="{08A7BABC-4E50-4B6E-B204-64749D3901CE}" destId="{4DFADA48-C2F3-4F15-BC37-5DC25695F919}" srcOrd="1" destOrd="0" presId="urn:microsoft.com/office/officeart/2005/8/layout/hierarchy1"/>
    <dgm:cxn modelId="{5DF98AE7-4924-4604-B006-F56189B94B6E}" type="presParOf" srcId="{4DFADA48-C2F3-4F15-BC37-5DC25695F919}" destId="{955F8BA4-A28D-46EF-ACAB-8E47ACF4D9C3}" srcOrd="0" destOrd="0" presId="urn:microsoft.com/office/officeart/2005/8/layout/hierarchy1"/>
    <dgm:cxn modelId="{7A6AFDAE-CA40-4D5C-AFFF-682A4F140113}" type="presParOf" srcId="{4DFADA48-C2F3-4F15-BC37-5DC25695F919}" destId="{E61076E4-B1F5-446D-B444-5E1B9F491EBF}" srcOrd="1" destOrd="0" presId="urn:microsoft.com/office/officeart/2005/8/layout/hierarchy1"/>
    <dgm:cxn modelId="{FFF1CCEA-C80A-4534-9132-519C0CC60064}" type="presParOf" srcId="{E61076E4-B1F5-446D-B444-5E1B9F491EBF}" destId="{5AC96FED-DBD2-4CDC-B992-A0354387991C}" srcOrd="0" destOrd="0" presId="urn:microsoft.com/office/officeart/2005/8/layout/hierarchy1"/>
    <dgm:cxn modelId="{C7BCDEC8-A89D-40D9-9FD0-456F07700A3B}" type="presParOf" srcId="{5AC96FED-DBD2-4CDC-B992-A0354387991C}" destId="{C22CE802-3124-4D8B-BD95-BFEF41E97A66}" srcOrd="0" destOrd="0" presId="urn:microsoft.com/office/officeart/2005/8/layout/hierarchy1"/>
    <dgm:cxn modelId="{7458EC5E-79AD-4FC5-AD2D-85CD0286771F}" type="presParOf" srcId="{5AC96FED-DBD2-4CDC-B992-A0354387991C}" destId="{245423D9-40BA-498A-9F4E-3E3D6AABF9A9}" srcOrd="1" destOrd="0" presId="urn:microsoft.com/office/officeart/2005/8/layout/hierarchy1"/>
    <dgm:cxn modelId="{4FED83C7-6C07-426B-A673-9BD7A0F749F2}" type="presParOf" srcId="{E61076E4-B1F5-446D-B444-5E1B9F491EBF}" destId="{BB08FA55-A6E8-4B05-8055-0009327BDD1F}" srcOrd="1" destOrd="0" presId="urn:microsoft.com/office/officeart/2005/8/layout/hierarchy1"/>
    <dgm:cxn modelId="{14EC70BB-3C2D-41ED-8E67-8B18493A2809}" type="presParOf" srcId="{BB08FA55-A6E8-4B05-8055-0009327BDD1F}" destId="{3C149CE7-AD5F-4AB6-9BE6-2176629E2274}" srcOrd="0" destOrd="0" presId="urn:microsoft.com/office/officeart/2005/8/layout/hierarchy1"/>
    <dgm:cxn modelId="{A91ED7F2-AE17-408D-8AFC-A72FBE10D1C7}" type="presParOf" srcId="{BB08FA55-A6E8-4B05-8055-0009327BDD1F}" destId="{117AEDF0-AC13-420A-ADB3-C605684E1EA1}" srcOrd="1" destOrd="0" presId="urn:microsoft.com/office/officeart/2005/8/layout/hierarchy1"/>
    <dgm:cxn modelId="{F2ED827E-33BD-46D4-ABC7-661A80755B2A}" type="presParOf" srcId="{117AEDF0-AC13-420A-ADB3-C605684E1EA1}" destId="{7FE82336-7C19-466E-AFC8-F0FA4AD7D3B0}" srcOrd="0" destOrd="0" presId="urn:microsoft.com/office/officeart/2005/8/layout/hierarchy1"/>
    <dgm:cxn modelId="{CB373A2D-D57B-4A14-ABC0-553EC99F78FA}" type="presParOf" srcId="{7FE82336-7C19-466E-AFC8-F0FA4AD7D3B0}" destId="{ECDAF848-7ED5-4BB6-B568-5A956671DDA7}" srcOrd="0" destOrd="0" presId="urn:microsoft.com/office/officeart/2005/8/layout/hierarchy1"/>
    <dgm:cxn modelId="{A59ABD47-EF38-4AE6-B092-C0765F044E81}" type="presParOf" srcId="{7FE82336-7C19-466E-AFC8-F0FA4AD7D3B0}" destId="{21A9AFB7-53C1-468A-9BCE-D8136E15FA62}" srcOrd="1" destOrd="0" presId="urn:microsoft.com/office/officeart/2005/8/layout/hierarchy1"/>
    <dgm:cxn modelId="{D720A773-16FD-4152-BC6A-8290D0685B8B}" type="presParOf" srcId="{117AEDF0-AC13-420A-ADB3-C605684E1EA1}" destId="{5AA52620-9952-4785-AE49-41AC912F1436}" srcOrd="1" destOrd="0" presId="urn:microsoft.com/office/officeart/2005/8/layout/hierarchy1"/>
    <dgm:cxn modelId="{1D055085-E0FC-41D8-BCA5-C184F798B004}" type="presParOf" srcId="{A007EC33-CFFC-432F-8F77-7169BB924E3E}" destId="{917BB4F3-961B-4F8B-9D9A-8206BEB67097}" srcOrd="2" destOrd="0" presId="urn:microsoft.com/office/officeart/2005/8/layout/hierarchy1"/>
    <dgm:cxn modelId="{4E10B63D-E33C-467D-AB79-0D2F91FE89B5}" type="presParOf" srcId="{A007EC33-CFFC-432F-8F77-7169BB924E3E}" destId="{1226830F-2455-4389-9412-C7330EE4AA25}" srcOrd="3" destOrd="0" presId="urn:microsoft.com/office/officeart/2005/8/layout/hierarchy1"/>
    <dgm:cxn modelId="{FD5E29DB-9C9F-49A1-9E65-0CDBE7AFB8EA}" type="presParOf" srcId="{1226830F-2455-4389-9412-C7330EE4AA25}" destId="{5B89F161-7ADB-4A5A-B0BD-5A2C006527D1}" srcOrd="0" destOrd="0" presId="urn:microsoft.com/office/officeart/2005/8/layout/hierarchy1"/>
    <dgm:cxn modelId="{4FAA38A7-E256-408B-89CC-97D5427331D4}" type="presParOf" srcId="{5B89F161-7ADB-4A5A-B0BD-5A2C006527D1}" destId="{FD85A37A-8A56-437D-867E-B7FCB42D2616}" srcOrd="0" destOrd="0" presId="urn:microsoft.com/office/officeart/2005/8/layout/hierarchy1"/>
    <dgm:cxn modelId="{ACC4532C-8C75-4C7B-A0D6-C11E25D1256E}" type="presParOf" srcId="{5B89F161-7ADB-4A5A-B0BD-5A2C006527D1}" destId="{2A0BB47C-7CB2-4FFA-AF68-BFDE5B6AF08B}" srcOrd="1" destOrd="0" presId="urn:microsoft.com/office/officeart/2005/8/layout/hierarchy1"/>
    <dgm:cxn modelId="{D95E6A13-34F3-4721-A8FA-8060B3B1050C}" type="presParOf" srcId="{1226830F-2455-4389-9412-C7330EE4AA25}" destId="{AFC2C95B-2D52-4DD2-8F4D-BBF5329ADD73}" srcOrd="1" destOrd="0" presId="urn:microsoft.com/office/officeart/2005/8/layout/hierarchy1"/>
    <dgm:cxn modelId="{F33B6F19-8216-493B-A0BF-2DEF608ACF1A}" type="presParOf" srcId="{AFC2C95B-2D52-4DD2-8F4D-BBF5329ADD73}" destId="{8B21096C-E696-4F33-94DD-EFB77E61811D}" srcOrd="0" destOrd="0" presId="urn:microsoft.com/office/officeart/2005/8/layout/hierarchy1"/>
    <dgm:cxn modelId="{1C04857A-E5CF-48A6-835A-54865170BF97}" type="presParOf" srcId="{AFC2C95B-2D52-4DD2-8F4D-BBF5329ADD73}" destId="{34A0732D-19FB-4394-88A7-E1F46B697E38}" srcOrd="1" destOrd="0" presId="urn:microsoft.com/office/officeart/2005/8/layout/hierarchy1"/>
    <dgm:cxn modelId="{295950A6-8D36-4103-A998-AC53D2C21EA5}" type="presParOf" srcId="{34A0732D-19FB-4394-88A7-E1F46B697E38}" destId="{69A2DDCA-D29A-4141-968A-05712FA42550}" srcOrd="0" destOrd="0" presId="urn:microsoft.com/office/officeart/2005/8/layout/hierarchy1"/>
    <dgm:cxn modelId="{986C3419-1C85-46F9-89A8-E41ABCCEB229}" type="presParOf" srcId="{69A2DDCA-D29A-4141-968A-05712FA42550}" destId="{0D53C9D4-91A8-46B8-95A8-7A5FC7BA75E5}" srcOrd="0" destOrd="0" presId="urn:microsoft.com/office/officeart/2005/8/layout/hierarchy1"/>
    <dgm:cxn modelId="{EF0BC32D-8A20-4271-B6FA-003A0FAF9E8B}" type="presParOf" srcId="{69A2DDCA-D29A-4141-968A-05712FA42550}" destId="{E7DB1D8D-F252-4FD0-A230-7F1661919FAE}" srcOrd="1" destOrd="0" presId="urn:microsoft.com/office/officeart/2005/8/layout/hierarchy1"/>
    <dgm:cxn modelId="{4B66A751-250C-43F5-9044-22472CE104CE}" type="presParOf" srcId="{34A0732D-19FB-4394-88A7-E1F46B697E38}" destId="{69AE8A39-F4EA-487C-9CA3-5EAE0882FA57}" srcOrd="1" destOrd="0" presId="urn:microsoft.com/office/officeart/2005/8/layout/hierarchy1"/>
    <dgm:cxn modelId="{0EEF5114-48B2-4F37-8073-974755F77599}" type="presParOf" srcId="{69AE8A39-F4EA-487C-9CA3-5EAE0882FA57}" destId="{75671BBA-9455-47C6-A7DE-AA053152D02E}" srcOrd="0" destOrd="0" presId="urn:microsoft.com/office/officeart/2005/8/layout/hierarchy1"/>
    <dgm:cxn modelId="{FF3D3FB3-BE5E-4A1F-849B-AFAA9A802E9B}" type="presParOf" srcId="{69AE8A39-F4EA-487C-9CA3-5EAE0882FA57}" destId="{9984CE8E-FACE-4CB7-B285-67C6654DF98E}" srcOrd="1" destOrd="0" presId="urn:microsoft.com/office/officeart/2005/8/layout/hierarchy1"/>
    <dgm:cxn modelId="{1D693DEA-0AF2-4DB1-9616-40725B41793F}" type="presParOf" srcId="{9984CE8E-FACE-4CB7-B285-67C6654DF98E}" destId="{B47BBAE9-D098-4686-A1BE-0FADC837BDC3}" srcOrd="0" destOrd="0" presId="urn:microsoft.com/office/officeart/2005/8/layout/hierarchy1"/>
    <dgm:cxn modelId="{25394940-2DBC-40B9-8150-2DD1624D2FEE}" type="presParOf" srcId="{B47BBAE9-D098-4686-A1BE-0FADC837BDC3}" destId="{3B8604B0-0DE0-4204-910E-213810F97090}" srcOrd="0" destOrd="0" presId="urn:microsoft.com/office/officeart/2005/8/layout/hierarchy1"/>
    <dgm:cxn modelId="{122C2D63-DEDF-436B-BDAC-3B0F314C8764}" type="presParOf" srcId="{B47BBAE9-D098-4686-A1BE-0FADC837BDC3}" destId="{E72175EC-9DF1-40F9-8D35-26D2B148E7ED}" srcOrd="1" destOrd="0" presId="urn:microsoft.com/office/officeart/2005/8/layout/hierarchy1"/>
    <dgm:cxn modelId="{AD9C70D6-7244-4A8E-B978-A57E3C9204F4}" type="presParOf" srcId="{9984CE8E-FACE-4CB7-B285-67C6654DF98E}" destId="{2187E73B-FF7E-419A-82CB-9C7A46B19F6B}" srcOrd="1" destOrd="0" presId="urn:microsoft.com/office/officeart/2005/8/layout/hierarchy1"/>
    <dgm:cxn modelId="{B7F6CE6B-2F3A-4826-9273-214DF85E7B5F}" type="presParOf" srcId="{2187E73B-FF7E-419A-82CB-9C7A46B19F6B}" destId="{AE9A92FF-BE97-4879-9F12-52A1C986B009}" srcOrd="0" destOrd="0" presId="urn:microsoft.com/office/officeart/2005/8/layout/hierarchy1"/>
    <dgm:cxn modelId="{E0B9F240-BDE8-4210-8CE0-5FE1C20D7937}" type="presParOf" srcId="{2187E73B-FF7E-419A-82CB-9C7A46B19F6B}" destId="{3E11A311-EBB5-4FD8-8F56-19D62EDC8010}" srcOrd="1" destOrd="0" presId="urn:microsoft.com/office/officeart/2005/8/layout/hierarchy1"/>
    <dgm:cxn modelId="{0B7964EF-1A48-4529-AD9F-E78DEFFDB2D5}" type="presParOf" srcId="{3E11A311-EBB5-4FD8-8F56-19D62EDC8010}" destId="{48578A38-98BA-4BAB-A34C-A6679A82DF48}" srcOrd="0" destOrd="0" presId="urn:microsoft.com/office/officeart/2005/8/layout/hierarchy1"/>
    <dgm:cxn modelId="{2D7D16BB-CDE2-4A9E-B863-5EB6F1C18D16}" type="presParOf" srcId="{48578A38-98BA-4BAB-A34C-A6679A82DF48}" destId="{6221A97A-EDF5-4692-BFF0-8506DF97508A}" srcOrd="0" destOrd="0" presId="urn:microsoft.com/office/officeart/2005/8/layout/hierarchy1"/>
    <dgm:cxn modelId="{59232AD4-5C03-46C1-89C6-5165611465BC}" type="presParOf" srcId="{48578A38-98BA-4BAB-A34C-A6679A82DF48}" destId="{67BCD8C6-F973-4621-BF59-F9E9DCB1A18A}" srcOrd="1" destOrd="0" presId="urn:microsoft.com/office/officeart/2005/8/layout/hierarchy1"/>
    <dgm:cxn modelId="{693810D7-409A-488E-A501-734E0A314A0C}" type="presParOf" srcId="{3E11A311-EBB5-4FD8-8F56-19D62EDC8010}" destId="{28AFE322-EF0D-4FC6-B00C-2810D1A8606F}" srcOrd="1" destOrd="0" presId="urn:microsoft.com/office/officeart/2005/8/layout/hierarchy1"/>
    <dgm:cxn modelId="{540E8B04-661B-4E21-8324-6E2FDEFEFF97}" type="presParOf" srcId="{28AFE322-EF0D-4FC6-B00C-2810D1A8606F}" destId="{FF7E0904-F8AC-4A76-AC78-0F0E3E746E03}" srcOrd="0" destOrd="0" presId="urn:microsoft.com/office/officeart/2005/8/layout/hierarchy1"/>
    <dgm:cxn modelId="{AF950FE6-EAAC-4D92-9A10-B1F354DD0553}" type="presParOf" srcId="{28AFE322-EF0D-4FC6-B00C-2810D1A8606F}" destId="{9ABB159F-213A-4831-98DE-D6FEBA512667}" srcOrd="1" destOrd="0" presId="urn:microsoft.com/office/officeart/2005/8/layout/hierarchy1"/>
    <dgm:cxn modelId="{50788EAE-0968-444A-8D3E-C275EDD6CF87}" type="presParOf" srcId="{9ABB159F-213A-4831-98DE-D6FEBA512667}" destId="{8E9AF679-F285-404F-9F32-D3DF1D7A054B}" srcOrd="0" destOrd="0" presId="urn:microsoft.com/office/officeart/2005/8/layout/hierarchy1"/>
    <dgm:cxn modelId="{889408E3-32B8-47EC-AC2B-20670AB10FB0}" type="presParOf" srcId="{8E9AF679-F285-404F-9F32-D3DF1D7A054B}" destId="{612B1530-DD9E-42E7-A7D3-63544D3BB181}" srcOrd="0" destOrd="0" presId="urn:microsoft.com/office/officeart/2005/8/layout/hierarchy1"/>
    <dgm:cxn modelId="{C8161E57-3772-4D06-938C-67FD51822678}" type="presParOf" srcId="{8E9AF679-F285-404F-9F32-D3DF1D7A054B}" destId="{A2B6A05B-7250-40D6-9965-FDF41B55E79C}" srcOrd="1" destOrd="0" presId="urn:microsoft.com/office/officeart/2005/8/layout/hierarchy1"/>
    <dgm:cxn modelId="{C3D992E5-FA50-4526-9475-17F102EB27FA}" type="presParOf" srcId="{9ABB159F-213A-4831-98DE-D6FEBA512667}" destId="{2FF2E54F-FDA5-43F0-98AC-3F85640D1AFF}" srcOrd="1" destOrd="0" presId="urn:microsoft.com/office/officeart/2005/8/layout/hierarchy1"/>
    <dgm:cxn modelId="{0FD0D1E1-FDC4-4610-A5AC-6D228B515E0D}" type="presParOf" srcId="{2FF2E54F-FDA5-43F0-98AC-3F85640D1AFF}" destId="{958D16A6-86B5-44B1-A482-766173CC4165}" srcOrd="0" destOrd="0" presId="urn:microsoft.com/office/officeart/2005/8/layout/hierarchy1"/>
    <dgm:cxn modelId="{9A754E57-AB9D-44CB-9B65-3F93D7C66494}" type="presParOf" srcId="{2FF2E54F-FDA5-43F0-98AC-3F85640D1AFF}" destId="{244EA72A-27B3-47FB-9BD3-F14756DC26A0}" srcOrd="1" destOrd="0" presId="urn:microsoft.com/office/officeart/2005/8/layout/hierarchy1"/>
    <dgm:cxn modelId="{28C87A1A-BAC4-4574-9FEA-20046F3659D1}" type="presParOf" srcId="{244EA72A-27B3-47FB-9BD3-F14756DC26A0}" destId="{D81F23AF-4BE1-435C-B5C2-F9D3C4369F7C}" srcOrd="0" destOrd="0" presId="urn:microsoft.com/office/officeart/2005/8/layout/hierarchy1"/>
    <dgm:cxn modelId="{AE4C2D0F-CCF1-43D9-9951-F96BB06BA593}" type="presParOf" srcId="{D81F23AF-4BE1-435C-B5C2-F9D3C4369F7C}" destId="{5B84550A-81E0-42E2-AD60-2A0B1D52DEB2}" srcOrd="0" destOrd="0" presId="urn:microsoft.com/office/officeart/2005/8/layout/hierarchy1"/>
    <dgm:cxn modelId="{9347CE0E-A663-463B-BF89-8C3958A37B5D}" type="presParOf" srcId="{D81F23AF-4BE1-435C-B5C2-F9D3C4369F7C}" destId="{16CF9F23-2E64-4945-BB27-9A3C7A1743AE}" srcOrd="1" destOrd="0" presId="urn:microsoft.com/office/officeart/2005/8/layout/hierarchy1"/>
    <dgm:cxn modelId="{588C89AF-8D20-4B6C-8837-AFA48695A47F}" type="presParOf" srcId="{244EA72A-27B3-47FB-9BD3-F14756DC26A0}" destId="{29F47FA3-31E1-4FF4-8A9A-58D36F7928A9}" srcOrd="1" destOrd="0" presId="urn:microsoft.com/office/officeart/2005/8/layout/hierarchy1"/>
    <dgm:cxn modelId="{D2DEED24-1B06-430F-91C0-FC4E71663194}" type="presParOf" srcId="{29F47FA3-31E1-4FF4-8A9A-58D36F7928A9}" destId="{A3C8FAD2-840D-47BE-8EA2-188545D0CE4A}" srcOrd="0" destOrd="0" presId="urn:microsoft.com/office/officeart/2005/8/layout/hierarchy1"/>
    <dgm:cxn modelId="{E4353A37-BFC6-4A08-ABB8-F47EB87BB06A}" type="presParOf" srcId="{29F47FA3-31E1-4FF4-8A9A-58D36F7928A9}" destId="{434D66DA-5DF0-4C80-95CD-9205CB00EA3C}" srcOrd="1" destOrd="0" presId="urn:microsoft.com/office/officeart/2005/8/layout/hierarchy1"/>
    <dgm:cxn modelId="{E5F27E35-1C30-4888-8A53-66858950BDDC}" type="presParOf" srcId="{434D66DA-5DF0-4C80-95CD-9205CB00EA3C}" destId="{8FA9E0AB-AC22-4544-93B9-FD8741696302}" srcOrd="0" destOrd="0" presId="urn:microsoft.com/office/officeart/2005/8/layout/hierarchy1"/>
    <dgm:cxn modelId="{73FE4D42-8903-4B51-9970-6CC0F8E1C4EB}" type="presParOf" srcId="{8FA9E0AB-AC22-4544-93B9-FD8741696302}" destId="{F7FCF3B6-AB73-4838-8295-E7E0EC696F7D}" srcOrd="0" destOrd="0" presId="urn:microsoft.com/office/officeart/2005/8/layout/hierarchy1"/>
    <dgm:cxn modelId="{79FE150F-D603-4768-A6F0-B2A00111C120}" type="presParOf" srcId="{8FA9E0AB-AC22-4544-93B9-FD8741696302}" destId="{8EC22CE6-BA34-4221-A7BB-1F7BDA2F888E}" srcOrd="1" destOrd="0" presId="urn:microsoft.com/office/officeart/2005/8/layout/hierarchy1"/>
    <dgm:cxn modelId="{17842599-30A4-47AB-B120-212BB2AE56B6}" type="presParOf" srcId="{434D66DA-5DF0-4C80-95CD-9205CB00EA3C}" destId="{4D795A63-5AE5-4569-9A7D-68E4DAFEABF8}" srcOrd="1" destOrd="0" presId="urn:microsoft.com/office/officeart/2005/8/layout/hierarchy1"/>
    <dgm:cxn modelId="{F9DD9640-EDDF-4CD6-9D84-B065D2BB0FEA}" type="presParOf" srcId="{4D795A63-5AE5-4569-9A7D-68E4DAFEABF8}" destId="{1DFFDFBF-44AA-487B-B8B7-B678F2BC0A63}" srcOrd="0" destOrd="0" presId="urn:microsoft.com/office/officeart/2005/8/layout/hierarchy1"/>
    <dgm:cxn modelId="{64A85E5D-6D91-458C-8475-2D7501D24F16}" type="presParOf" srcId="{4D795A63-5AE5-4569-9A7D-68E4DAFEABF8}" destId="{3ABCC0C8-3C70-4FE3-9AB4-660E9E95C1AD}" srcOrd="1" destOrd="0" presId="urn:microsoft.com/office/officeart/2005/8/layout/hierarchy1"/>
    <dgm:cxn modelId="{F9775219-6DB2-4632-847F-6242E4E73B3E}" type="presParOf" srcId="{3ABCC0C8-3C70-4FE3-9AB4-660E9E95C1AD}" destId="{97A56E8A-F548-4DA3-A73D-49ECDF050B76}" srcOrd="0" destOrd="0" presId="urn:microsoft.com/office/officeart/2005/8/layout/hierarchy1"/>
    <dgm:cxn modelId="{6A6DFA3B-1726-450C-9369-70CF5A0A2976}" type="presParOf" srcId="{97A56E8A-F548-4DA3-A73D-49ECDF050B76}" destId="{B312BD08-1EA0-4FB1-8A9B-76556FA2998C}" srcOrd="0" destOrd="0" presId="urn:microsoft.com/office/officeart/2005/8/layout/hierarchy1"/>
    <dgm:cxn modelId="{3039EA16-E1A7-4760-87F1-6674A83F21E8}" type="presParOf" srcId="{97A56E8A-F548-4DA3-A73D-49ECDF050B76}" destId="{6308FBB9-AD16-4F6A-8D53-C9DCC6EECD77}" srcOrd="1" destOrd="0" presId="urn:microsoft.com/office/officeart/2005/8/layout/hierarchy1"/>
    <dgm:cxn modelId="{6D9BB38C-4C82-42AC-AC8A-D7E7CA22DCFC}" type="presParOf" srcId="{3ABCC0C8-3C70-4FE3-9AB4-660E9E95C1AD}" destId="{75EBCCFD-AB61-44F7-BBFE-0EE0F7ADCA87}" srcOrd="1" destOrd="0" presId="urn:microsoft.com/office/officeart/2005/8/layout/hierarchy1"/>
    <dgm:cxn modelId="{3DEEA7D5-B80F-43A2-81FF-A7ABCD4E1E58}" type="presParOf" srcId="{75EBCCFD-AB61-44F7-BBFE-0EE0F7ADCA87}" destId="{A2A396FA-962A-4A38-A1B2-4FEC999E948B}" srcOrd="0" destOrd="0" presId="urn:microsoft.com/office/officeart/2005/8/layout/hierarchy1"/>
    <dgm:cxn modelId="{26124C14-32BF-4EB2-B95D-C7D8E70F669A}" type="presParOf" srcId="{75EBCCFD-AB61-44F7-BBFE-0EE0F7ADCA87}" destId="{B5BC5304-62C3-49E9-B1B6-5EB72C96BD6E}" srcOrd="1" destOrd="0" presId="urn:microsoft.com/office/officeart/2005/8/layout/hierarchy1"/>
    <dgm:cxn modelId="{563E2CDD-9D09-4381-8326-AE5A6D0B3C51}" type="presParOf" srcId="{B5BC5304-62C3-49E9-B1B6-5EB72C96BD6E}" destId="{43739D64-CB4E-4A31-BD40-DFB70988862A}" srcOrd="0" destOrd="0" presId="urn:microsoft.com/office/officeart/2005/8/layout/hierarchy1"/>
    <dgm:cxn modelId="{A800268C-3212-45A4-ABAC-AB044D29D005}" type="presParOf" srcId="{43739D64-CB4E-4A31-BD40-DFB70988862A}" destId="{9A69E7FC-0256-4B2B-B8E4-2FB5C2958DDC}" srcOrd="0" destOrd="0" presId="urn:microsoft.com/office/officeart/2005/8/layout/hierarchy1"/>
    <dgm:cxn modelId="{099C9765-7539-45F6-A952-FC0159559866}" type="presParOf" srcId="{43739D64-CB4E-4A31-BD40-DFB70988862A}" destId="{D81AD61A-DA3E-43E9-B14B-B0275549E69A}" srcOrd="1" destOrd="0" presId="urn:microsoft.com/office/officeart/2005/8/layout/hierarchy1"/>
    <dgm:cxn modelId="{7DAD6CB5-DB4C-499C-B984-1697BCA112A7}" type="presParOf" srcId="{B5BC5304-62C3-49E9-B1B6-5EB72C96BD6E}" destId="{068FC2FE-2B31-4C83-9182-7F0C81469050}" srcOrd="1" destOrd="0" presId="urn:microsoft.com/office/officeart/2005/8/layout/hierarchy1"/>
    <dgm:cxn modelId="{25B204B0-2421-4D91-9EEB-13E0BF9BB924}" type="presParOf" srcId="{068FC2FE-2B31-4C83-9182-7F0C81469050}" destId="{12593157-63D1-4D90-863B-D0667315AC22}" srcOrd="0" destOrd="0" presId="urn:microsoft.com/office/officeart/2005/8/layout/hierarchy1"/>
    <dgm:cxn modelId="{C22A92FE-C69E-46E9-9DCF-FFEA3559FDEF}" type="presParOf" srcId="{068FC2FE-2B31-4C83-9182-7F0C81469050}" destId="{A0DB4000-99B2-4FB2-A4BB-3CE1753BBB8C}" srcOrd="1" destOrd="0" presId="urn:microsoft.com/office/officeart/2005/8/layout/hierarchy1"/>
    <dgm:cxn modelId="{CFFC577B-3464-4322-9E87-91911B1A958B}" type="presParOf" srcId="{A0DB4000-99B2-4FB2-A4BB-3CE1753BBB8C}" destId="{7A6C1B23-BC6F-4D81-89E8-2D99397AAA91}" srcOrd="0" destOrd="0" presId="urn:microsoft.com/office/officeart/2005/8/layout/hierarchy1"/>
    <dgm:cxn modelId="{68CA452E-5EF9-4D10-8963-50ABDDDB4C53}" type="presParOf" srcId="{7A6C1B23-BC6F-4D81-89E8-2D99397AAA91}" destId="{1557329E-27DD-44E5-91D8-D2467E8E7428}" srcOrd="0" destOrd="0" presId="urn:microsoft.com/office/officeart/2005/8/layout/hierarchy1"/>
    <dgm:cxn modelId="{41BEF915-7A0F-42B8-97B5-E0C4D103563E}" type="presParOf" srcId="{7A6C1B23-BC6F-4D81-89E8-2D99397AAA91}" destId="{496AF6DC-530C-4009-ABAB-5004BE2A519E}" srcOrd="1" destOrd="0" presId="urn:microsoft.com/office/officeart/2005/8/layout/hierarchy1"/>
    <dgm:cxn modelId="{F5707172-B9E8-433D-8AAA-3F4556F7C430}" type="presParOf" srcId="{A0DB4000-99B2-4FB2-A4BB-3CE1753BBB8C}" destId="{8421ACC5-E0B0-4D99-A32F-8C4987D655E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7FB904-FA31-4C7A-828B-FDF48F25740D}"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IN"/>
        </a:p>
      </dgm:t>
    </dgm:pt>
    <dgm:pt modelId="{E826AF3A-F019-4CA8-88F5-B84D759351FA}">
      <dgm:prSet phldrT="[Text]" custT="1"/>
      <dgm:spPr/>
      <dgm:t>
        <a:bodyPr/>
        <a:lstStyle/>
        <a:p>
          <a:r>
            <a:rPr lang="en-IN" sz="2800" b="1" dirty="0"/>
            <a:t>CBCS PG non-professional Programmes</a:t>
          </a:r>
        </a:p>
      </dgm:t>
    </dgm:pt>
    <dgm:pt modelId="{CCA67CAE-D77C-40E5-99CA-6C5889E4D39C}" type="parTrans" cxnId="{2040F63F-6342-489A-A0E5-30AB0C841B71}">
      <dgm:prSet/>
      <dgm:spPr/>
      <dgm:t>
        <a:bodyPr/>
        <a:lstStyle/>
        <a:p>
          <a:endParaRPr lang="en-IN"/>
        </a:p>
      </dgm:t>
    </dgm:pt>
    <dgm:pt modelId="{68E0A269-D812-47F9-B487-35189D60EDFD}" type="sibTrans" cxnId="{2040F63F-6342-489A-A0E5-30AB0C841B71}">
      <dgm:prSet/>
      <dgm:spPr/>
      <dgm:t>
        <a:bodyPr/>
        <a:lstStyle/>
        <a:p>
          <a:endParaRPr lang="en-IN"/>
        </a:p>
      </dgm:t>
    </dgm:pt>
    <dgm:pt modelId="{F627D71B-3AC3-4F9A-BACA-C50D310B10CD}">
      <dgm:prSet phldrT="[Text]" custT="1"/>
      <dgm:spPr/>
      <dgm:t>
        <a:bodyPr/>
        <a:lstStyle/>
        <a:p>
          <a:r>
            <a:rPr lang="en-IN" sz="2400" b="1" dirty="0"/>
            <a:t>Semester I</a:t>
          </a:r>
        </a:p>
      </dgm:t>
    </dgm:pt>
    <dgm:pt modelId="{E6E7E2E4-3F6D-4D31-8656-30F992D6FB0B}" type="parTrans" cxnId="{2305C0FD-C460-4543-A15D-0F71A285E51C}">
      <dgm:prSet/>
      <dgm:spPr/>
      <dgm:t>
        <a:bodyPr/>
        <a:lstStyle/>
        <a:p>
          <a:endParaRPr lang="en-IN"/>
        </a:p>
      </dgm:t>
    </dgm:pt>
    <dgm:pt modelId="{39BE9D17-A144-4C32-8D5C-D67487A2034D}" type="sibTrans" cxnId="{2305C0FD-C460-4543-A15D-0F71A285E51C}">
      <dgm:prSet/>
      <dgm:spPr/>
      <dgm:t>
        <a:bodyPr/>
        <a:lstStyle/>
        <a:p>
          <a:endParaRPr lang="en-IN"/>
        </a:p>
      </dgm:t>
    </dgm:pt>
    <dgm:pt modelId="{D7529F9F-0703-49A1-B5F9-51FE1D9B06BD}">
      <dgm:prSet phldrT="[Text]" custT="1"/>
      <dgm:spPr/>
      <dgm:t>
        <a:bodyPr/>
        <a:lstStyle/>
        <a:p>
          <a:r>
            <a:rPr lang="en-IN" sz="2400" b="1" dirty="0"/>
            <a:t>DSC 1,2,3,4…</a:t>
          </a:r>
        </a:p>
      </dgm:t>
    </dgm:pt>
    <dgm:pt modelId="{1BAA90CB-2EC9-4333-85F1-B6A752F84484}" type="parTrans" cxnId="{FD158947-F43E-4D1C-B47C-BF499351DDBD}">
      <dgm:prSet/>
      <dgm:spPr/>
      <dgm:t>
        <a:bodyPr/>
        <a:lstStyle/>
        <a:p>
          <a:endParaRPr lang="en-IN"/>
        </a:p>
      </dgm:t>
    </dgm:pt>
    <dgm:pt modelId="{ACC8EFC4-8020-4622-8B05-AE7D7AE12372}" type="sibTrans" cxnId="{FD158947-F43E-4D1C-B47C-BF499351DDBD}">
      <dgm:prSet/>
      <dgm:spPr/>
      <dgm:t>
        <a:bodyPr/>
        <a:lstStyle/>
        <a:p>
          <a:endParaRPr lang="en-IN"/>
        </a:p>
      </dgm:t>
    </dgm:pt>
    <dgm:pt modelId="{92400033-70A5-4DB3-B75C-332987B0FF73}">
      <dgm:prSet phldrT="[Text]" custT="1"/>
      <dgm:spPr/>
      <dgm:t>
        <a:bodyPr/>
        <a:lstStyle/>
        <a:p>
          <a:r>
            <a:rPr lang="en-IN" sz="2400" b="1" dirty="0"/>
            <a:t>Semester II</a:t>
          </a:r>
        </a:p>
      </dgm:t>
    </dgm:pt>
    <dgm:pt modelId="{C4D9CDAF-6CFD-4973-8DB0-DA73AF572282}" type="parTrans" cxnId="{33201880-237D-4418-9BE6-FD5EE2D1E87A}">
      <dgm:prSet/>
      <dgm:spPr/>
      <dgm:t>
        <a:bodyPr/>
        <a:lstStyle/>
        <a:p>
          <a:endParaRPr lang="en-IN"/>
        </a:p>
      </dgm:t>
    </dgm:pt>
    <dgm:pt modelId="{D1467FCD-3442-419D-8529-83218A42DA84}" type="sibTrans" cxnId="{33201880-237D-4418-9BE6-FD5EE2D1E87A}">
      <dgm:prSet/>
      <dgm:spPr/>
      <dgm:t>
        <a:bodyPr/>
        <a:lstStyle/>
        <a:p>
          <a:endParaRPr lang="en-IN"/>
        </a:p>
      </dgm:t>
    </dgm:pt>
    <dgm:pt modelId="{D01BCA19-15A2-4104-9FEF-95CBE3111A4F}">
      <dgm:prSet phldrT="[Text]" custT="1"/>
      <dgm:spPr/>
      <dgm:t>
        <a:bodyPr/>
        <a:lstStyle/>
        <a:p>
          <a:r>
            <a:rPr lang="en-IN" sz="2400" b="1" dirty="0"/>
            <a:t>DSC 5,6,7, …</a:t>
          </a:r>
        </a:p>
      </dgm:t>
    </dgm:pt>
    <dgm:pt modelId="{93EC2B15-57DE-4EFB-A137-D58C4BA02213}" type="parTrans" cxnId="{F0BE5143-1F41-4A61-BB9A-D4862AE1E515}">
      <dgm:prSet/>
      <dgm:spPr/>
      <dgm:t>
        <a:bodyPr/>
        <a:lstStyle/>
        <a:p>
          <a:endParaRPr lang="en-IN"/>
        </a:p>
      </dgm:t>
    </dgm:pt>
    <dgm:pt modelId="{27B5CFD1-4B3A-4374-B163-8C351496016B}" type="sibTrans" cxnId="{F0BE5143-1F41-4A61-BB9A-D4862AE1E515}">
      <dgm:prSet/>
      <dgm:spPr/>
      <dgm:t>
        <a:bodyPr/>
        <a:lstStyle/>
        <a:p>
          <a:endParaRPr lang="en-IN"/>
        </a:p>
      </dgm:t>
    </dgm:pt>
    <dgm:pt modelId="{3182A884-ACE2-415A-B3FA-3EB3184D3CA4}">
      <dgm:prSet phldrT="[Text]" custT="1"/>
      <dgm:spPr/>
      <dgm:t>
        <a:bodyPr/>
        <a:lstStyle/>
        <a:p>
          <a:r>
            <a:rPr lang="en-IN" sz="2300" b="1" dirty="0"/>
            <a:t>DSC 1,2,3, … Lab/Pract</a:t>
          </a:r>
        </a:p>
      </dgm:t>
    </dgm:pt>
    <dgm:pt modelId="{14A9ED07-D39B-4400-8D59-687E93A2FF46}" type="parTrans" cxnId="{907BC4FA-EE47-4A2E-A736-DC21D1764813}">
      <dgm:prSet/>
      <dgm:spPr/>
      <dgm:t>
        <a:bodyPr/>
        <a:lstStyle/>
        <a:p>
          <a:endParaRPr lang="en-IN"/>
        </a:p>
      </dgm:t>
    </dgm:pt>
    <dgm:pt modelId="{A75E20C7-3998-442D-A74A-C258EBD2B934}" type="sibTrans" cxnId="{907BC4FA-EE47-4A2E-A736-DC21D1764813}">
      <dgm:prSet/>
      <dgm:spPr/>
      <dgm:t>
        <a:bodyPr/>
        <a:lstStyle/>
        <a:p>
          <a:endParaRPr lang="en-IN"/>
        </a:p>
      </dgm:t>
    </dgm:pt>
    <dgm:pt modelId="{8C31CE50-87B6-4AE2-9486-6A6D719494FC}">
      <dgm:prSet phldrT="[Text]" custT="1"/>
      <dgm:spPr/>
      <dgm:t>
        <a:bodyPr/>
        <a:lstStyle/>
        <a:p>
          <a:r>
            <a:rPr lang="en-IN" sz="2400" b="1" dirty="0"/>
            <a:t>AEC on DSC</a:t>
          </a:r>
        </a:p>
      </dgm:t>
    </dgm:pt>
    <dgm:pt modelId="{B6F87789-86DC-402D-834D-C0A147FC486B}" type="parTrans" cxnId="{E20BAF02-F0E0-4B2C-9F63-5392677C13A3}">
      <dgm:prSet/>
      <dgm:spPr/>
      <dgm:t>
        <a:bodyPr/>
        <a:lstStyle/>
        <a:p>
          <a:endParaRPr lang="en-IN"/>
        </a:p>
      </dgm:t>
    </dgm:pt>
    <dgm:pt modelId="{DFEC4B23-42EC-4245-ADA1-7D1F3EBBC98E}" type="sibTrans" cxnId="{E20BAF02-F0E0-4B2C-9F63-5392677C13A3}">
      <dgm:prSet/>
      <dgm:spPr/>
      <dgm:t>
        <a:bodyPr/>
        <a:lstStyle/>
        <a:p>
          <a:endParaRPr lang="en-IN"/>
        </a:p>
      </dgm:t>
    </dgm:pt>
    <dgm:pt modelId="{501F57F9-8B7E-401D-A5A4-7472C0DC7869}">
      <dgm:prSet phldrT="[Text]" custT="1"/>
      <dgm:spPr/>
      <dgm:t>
        <a:bodyPr/>
        <a:lstStyle/>
        <a:p>
          <a:r>
            <a:rPr lang="en-IN" sz="2400" b="1" dirty="0"/>
            <a:t>Internship/ …</a:t>
          </a:r>
        </a:p>
      </dgm:t>
    </dgm:pt>
    <dgm:pt modelId="{E642F629-BF8B-428B-BA22-8B7B9E162B15}" type="parTrans" cxnId="{5F742261-4849-4687-AFCB-D0454B190F24}">
      <dgm:prSet/>
      <dgm:spPr/>
      <dgm:t>
        <a:bodyPr/>
        <a:lstStyle/>
        <a:p>
          <a:endParaRPr lang="en-IN"/>
        </a:p>
      </dgm:t>
    </dgm:pt>
    <dgm:pt modelId="{AE114195-09E1-4E4B-9B18-40305E318EC5}" type="sibTrans" cxnId="{5F742261-4849-4687-AFCB-D0454B190F24}">
      <dgm:prSet/>
      <dgm:spPr/>
      <dgm:t>
        <a:bodyPr/>
        <a:lstStyle/>
        <a:p>
          <a:endParaRPr lang="en-IN"/>
        </a:p>
      </dgm:t>
    </dgm:pt>
    <dgm:pt modelId="{B2D54641-D22D-4244-A789-C939843CE746}">
      <dgm:prSet phldrT="[Text]" custT="1"/>
      <dgm:spPr/>
      <dgm:t>
        <a:bodyPr/>
        <a:lstStyle/>
        <a:p>
          <a:r>
            <a:rPr lang="en-IN" sz="2400" b="1" dirty="0"/>
            <a:t>OEC/ GIC…</a:t>
          </a:r>
        </a:p>
      </dgm:t>
    </dgm:pt>
    <dgm:pt modelId="{99C8E922-0F9F-4AA2-898C-A073D50DFBCF}" type="parTrans" cxnId="{30E59BC6-52F0-41C2-BAEB-50557CCF7DE1}">
      <dgm:prSet/>
      <dgm:spPr/>
      <dgm:t>
        <a:bodyPr/>
        <a:lstStyle/>
        <a:p>
          <a:endParaRPr lang="en-IN"/>
        </a:p>
      </dgm:t>
    </dgm:pt>
    <dgm:pt modelId="{6DCD042E-52DD-4F3E-B104-C35CD7A95D1C}" type="sibTrans" cxnId="{30E59BC6-52F0-41C2-BAEB-50557CCF7DE1}">
      <dgm:prSet/>
      <dgm:spPr/>
      <dgm:t>
        <a:bodyPr/>
        <a:lstStyle/>
        <a:p>
          <a:endParaRPr lang="en-IN"/>
        </a:p>
      </dgm:t>
    </dgm:pt>
    <dgm:pt modelId="{F3960405-2B47-43BF-973C-38AB859CDE6C}">
      <dgm:prSet phldrT="[Text]" custT="1"/>
      <dgm:spPr/>
      <dgm:t>
        <a:bodyPr/>
        <a:lstStyle/>
        <a:p>
          <a:r>
            <a:rPr lang="en-IN" sz="2400" b="1" dirty="0"/>
            <a:t>DSE 1</a:t>
          </a:r>
        </a:p>
      </dgm:t>
    </dgm:pt>
    <dgm:pt modelId="{2323F6FD-8284-47B2-9FCD-45EC1C4F4944}" type="parTrans" cxnId="{3D314CF9-53ED-4A02-9D93-D603EFCB4239}">
      <dgm:prSet/>
      <dgm:spPr/>
      <dgm:t>
        <a:bodyPr/>
        <a:lstStyle/>
        <a:p>
          <a:endParaRPr lang="en-IN"/>
        </a:p>
      </dgm:t>
    </dgm:pt>
    <dgm:pt modelId="{4532AD85-0334-424C-85B5-1CF2A77D8942}" type="sibTrans" cxnId="{3D314CF9-53ED-4A02-9D93-D603EFCB4239}">
      <dgm:prSet/>
      <dgm:spPr/>
      <dgm:t>
        <a:bodyPr/>
        <a:lstStyle/>
        <a:p>
          <a:endParaRPr lang="en-IN"/>
        </a:p>
      </dgm:t>
    </dgm:pt>
    <dgm:pt modelId="{EEE53BD8-72C2-44FD-8306-B30FD76AAE28}">
      <dgm:prSet phldrT="[Text]" custT="1"/>
      <dgm:spPr/>
      <dgm:t>
        <a:bodyPr/>
        <a:lstStyle/>
        <a:p>
          <a:r>
            <a:rPr lang="en-IN" sz="2300" b="1" dirty="0"/>
            <a:t>DSC 5,6,7, … Lab/Pract</a:t>
          </a:r>
        </a:p>
      </dgm:t>
    </dgm:pt>
    <dgm:pt modelId="{9CA30D04-10D7-47F6-A9A1-7725CD9E395A}" type="parTrans" cxnId="{61DA1B81-370C-4BB6-AD90-70602C50EA49}">
      <dgm:prSet/>
      <dgm:spPr/>
      <dgm:t>
        <a:bodyPr/>
        <a:lstStyle/>
        <a:p>
          <a:endParaRPr lang="en-IN"/>
        </a:p>
      </dgm:t>
    </dgm:pt>
    <dgm:pt modelId="{2189020A-5A0F-4210-A06E-67FD0DB1D958}" type="sibTrans" cxnId="{61DA1B81-370C-4BB6-AD90-70602C50EA49}">
      <dgm:prSet/>
      <dgm:spPr/>
      <dgm:t>
        <a:bodyPr/>
        <a:lstStyle/>
        <a:p>
          <a:endParaRPr lang="en-IN"/>
        </a:p>
      </dgm:t>
    </dgm:pt>
    <dgm:pt modelId="{DD35DEFA-097F-449A-B30D-5572EE02F5E9}">
      <dgm:prSet phldrT="[Text]" custT="1"/>
      <dgm:spPr/>
      <dgm:t>
        <a:bodyPr/>
        <a:lstStyle/>
        <a:p>
          <a:r>
            <a:rPr lang="en-IN" sz="2400" b="1" dirty="0"/>
            <a:t>DSE 1 Lab/Pract</a:t>
          </a:r>
        </a:p>
      </dgm:t>
    </dgm:pt>
    <dgm:pt modelId="{062D8E3F-ADE6-48C8-B5E5-E99453512223}" type="parTrans" cxnId="{372A5503-1BE4-45E0-A989-275F8B13A3D3}">
      <dgm:prSet/>
      <dgm:spPr/>
      <dgm:t>
        <a:bodyPr/>
        <a:lstStyle/>
        <a:p>
          <a:endParaRPr lang="en-IN"/>
        </a:p>
      </dgm:t>
    </dgm:pt>
    <dgm:pt modelId="{4BFA0F2D-493F-453D-BF4E-A4C54DF6CC6A}" type="sibTrans" cxnId="{372A5503-1BE4-45E0-A989-275F8B13A3D3}">
      <dgm:prSet/>
      <dgm:spPr/>
      <dgm:t>
        <a:bodyPr/>
        <a:lstStyle/>
        <a:p>
          <a:endParaRPr lang="en-IN"/>
        </a:p>
      </dgm:t>
    </dgm:pt>
    <dgm:pt modelId="{99119623-4FF3-4CDA-9594-686A47A18250}">
      <dgm:prSet phldrT="[Text]" custT="1"/>
      <dgm:spPr/>
      <dgm:t>
        <a:bodyPr/>
        <a:lstStyle/>
        <a:p>
          <a:r>
            <a:rPr lang="en-IN" sz="2400" b="1" dirty="0"/>
            <a:t>AEC on DSC</a:t>
          </a:r>
        </a:p>
      </dgm:t>
    </dgm:pt>
    <dgm:pt modelId="{E65961FE-38C9-4919-8B0C-149769071542}" type="parTrans" cxnId="{49812F97-F3E9-460C-9F77-663ACA9E643B}">
      <dgm:prSet/>
      <dgm:spPr/>
      <dgm:t>
        <a:bodyPr/>
        <a:lstStyle/>
        <a:p>
          <a:endParaRPr lang="en-IN"/>
        </a:p>
      </dgm:t>
    </dgm:pt>
    <dgm:pt modelId="{CF92E129-6758-48AE-889C-CB71625C8718}" type="sibTrans" cxnId="{49812F97-F3E9-460C-9F77-663ACA9E643B}">
      <dgm:prSet/>
      <dgm:spPr/>
      <dgm:t>
        <a:bodyPr/>
        <a:lstStyle/>
        <a:p>
          <a:endParaRPr lang="en-IN"/>
        </a:p>
      </dgm:t>
    </dgm:pt>
    <dgm:pt modelId="{5E894FDC-D0D9-40C0-91EF-44B1550D5485}">
      <dgm:prSet phldrT="[Text]" custT="1"/>
      <dgm:spPr/>
      <dgm:t>
        <a:bodyPr/>
        <a:lstStyle/>
        <a:p>
          <a:r>
            <a:rPr lang="en-IN" sz="2400" b="1" dirty="0"/>
            <a:t>Internship/…</a:t>
          </a:r>
        </a:p>
      </dgm:t>
    </dgm:pt>
    <dgm:pt modelId="{DF681FD9-329D-47A4-8036-93F8D65261D0}" type="parTrans" cxnId="{ED42F3F0-4260-4EEB-8C38-56766806C69D}">
      <dgm:prSet/>
      <dgm:spPr/>
      <dgm:t>
        <a:bodyPr/>
        <a:lstStyle/>
        <a:p>
          <a:endParaRPr lang="en-IN"/>
        </a:p>
      </dgm:t>
    </dgm:pt>
    <dgm:pt modelId="{CF5704E9-1396-46A0-992B-B440B9160D9A}" type="sibTrans" cxnId="{ED42F3F0-4260-4EEB-8C38-56766806C69D}">
      <dgm:prSet/>
      <dgm:spPr/>
      <dgm:t>
        <a:bodyPr/>
        <a:lstStyle/>
        <a:p>
          <a:endParaRPr lang="en-IN"/>
        </a:p>
      </dgm:t>
    </dgm:pt>
    <dgm:pt modelId="{3FC71F9B-DE81-4300-8438-3B32378A0826}">
      <dgm:prSet phldrT="[Text]" custT="1"/>
      <dgm:spPr/>
      <dgm:t>
        <a:bodyPr/>
        <a:lstStyle/>
        <a:p>
          <a:r>
            <a:rPr lang="en-IN" sz="2400" b="1" dirty="0"/>
            <a:t>OEC/GIC…</a:t>
          </a:r>
        </a:p>
      </dgm:t>
    </dgm:pt>
    <dgm:pt modelId="{6C461569-A69D-4353-86A0-2E3A1453FE3F}" type="parTrans" cxnId="{6F367819-8091-48E2-9383-23ACAE71859D}">
      <dgm:prSet/>
      <dgm:spPr/>
      <dgm:t>
        <a:bodyPr/>
        <a:lstStyle/>
        <a:p>
          <a:endParaRPr lang="en-IN"/>
        </a:p>
      </dgm:t>
    </dgm:pt>
    <dgm:pt modelId="{DB6F52D8-47C1-4065-A1E3-2F32F4F201C4}" type="sibTrans" cxnId="{6F367819-8091-48E2-9383-23ACAE71859D}">
      <dgm:prSet/>
      <dgm:spPr/>
      <dgm:t>
        <a:bodyPr/>
        <a:lstStyle/>
        <a:p>
          <a:endParaRPr lang="en-IN"/>
        </a:p>
      </dgm:t>
    </dgm:pt>
    <dgm:pt modelId="{1CB9BDF3-A666-4DCC-BB25-72DA05961788}" type="pres">
      <dgm:prSet presAssocID="{237FB904-FA31-4C7A-828B-FDF48F25740D}" presName="hierChild1" presStyleCnt="0">
        <dgm:presLayoutVars>
          <dgm:chPref val="1"/>
          <dgm:dir/>
          <dgm:animOne val="branch"/>
          <dgm:animLvl val="lvl"/>
          <dgm:resizeHandles/>
        </dgm:presLayoutVars>
      </dgm:prSet>
      <dgm:spPr/>
    </dgm:pt>
    <dgm:pt modelId="{D70BB6B8-8EA2-49DF-9C84-F22943A30781}" type="pres">
      <dgm:prSet presAssocID="{E826AF3A-F019-4CA8-88F5-B84D759351FA}" presName="hierRoot1" presStyleCnt="0"/>
      <dgm:spPr/>
    </dgm:pt>
    <dgm:pt modelId="{CAAEFE69-4F71-40BD-ACBA-4454153B10BA}" type="pres">
      <dgm:prSet presAssocID="{E826AF3A-F019-4CA8-88F5-B84D759351FA}" presName="composite" presStyleCnt="0"/>
      <dgm:spPr/>
    </dgm:pt>
    <dgm:pt modelId="{F5D15530-E507-4A08-AED4-8DE0EFF7BBA2}" type="pres">
      <dgm:prSet presAssocID="{E826AF3A-F019-4CA8-88F5-B84D759351FA}" presName="background" presStyleLbl="node0" presStyleIdx="0" presStyleCnt="1"/>
      <dgm:spPr/>
    </dgm:pt>
    <dgm:pt modelId="{D6815A1B-4BD1-4FB5-8966-6D35C70DAABB}" type="pres">
      <dgm:prSet presAssocID="{E826AF3A-F019-4CA8-88F5-B84D759351FA}" presName="text" presStyleLbl="fgAcc0" presStyleIdx="0" presStyleCnt="1" custScaleX="1007000" custScaleY="238609">
        <dgm:presLayoutVars>
          <dgm:chPref val="3"/>
        </dgm:presLayoutVars>
      </dgm:prSet>
      <dgm:spPr/>
    </dgm:pt>
    <dgm:pt modelId="{2A88CAEF-1396-4271-8D7B-D9BA8270F64C}" type="pres">
      <dgm:prSet presAssocID="{E826AF3A-F019-4CA8-88F5-B84D759351FA}" presName="hierChild2" presStyleCnt="0"/>
      <dgm:spPr/>
    </dgm:pt>
    <dgm:pt modelId="{80F118DB-3279-48AD-85F0-A824FB089F65}" type="pres">
      <dgm:prSet presAssocID="{E6E7E2E4-3F6D-4D31-8656-30F992D6FB0B}" presName="Name10" presStyleLbl="parChTrans1D2" presStyleIdx="0" presStyleCnt="2"/>
      <dgm:spPr/>
    </dgm:pt>
    <dgm:pt modelId="{57EDCF01-3F70-4D4D-83E0-376C9B0161F5}" type="pres">
      <dgm:prSet presAssocID="{F627D71B-3AC3-4F9A-BACA-C50D310B10CD}" presName="hierRoot2" presStyleCnt="0"/>
      <dgm:spPr/>
    </dgm:pt>
    <dgm:pt modelId="{CE62267D-3C06-4BA8-AF12-7C351AD4A7F3}" type="pres">
      <dgm:prSet presAssocID="{F627D71B-3AC3-4F9A-BACA-C50D310B10CD}" presName="composite2" presStyleCnt="0"/>
      <dgm:spPr/>
    </dgm:pt>
    <dgm:pt modelId="{C265CD7F-A931-4099-83E4-C92B24A6892C}" type="pres">
      <dgm:prSet presAssocID="{F627D71B-3AC3-4F9A-BACA-C50D310B10CD}" presName="background2" presStyleLbl="node2" presStyleIdx="0" presStyleCnt="2"/>
      <dgm:spPr/>
    </dgm:pt>
    <dgm:pt modelId="{AEF80FD3-3D83-408A-B725-E78E5511DDC8}" type="pres">
      <dgm:prSet presAssocID="{F627D71B-3AC3-4F9A-BACA-C50D310B10CD}" presName="text2" presStyleLbl="fgAcc2" presStyleIdx="0" presStyleCnt="2" custScaleX="503500">
        <dgm:presLayoutVars>
          <dgm:chPref val="3"/>
        </dgm:presLayoutVars>
      </dgm:prSet>
      <dgm:spPr/>
    </dgm:pt>
    <dgm:pt modelId="{CA8C60C4-6608-417C-9F58-FBC7247E09BB}" type="pres">
      <dgm:prSet presAssocID="{F627D71B-3AC3-4F9A-BACA-C50D310B10CD}" presName="hierChild3" presStyleCnt="0"/>
      <dgm:spPr/>
    </dgm:pt>
    <dgm:pt modelId="{0A75CC28-8C97-4B79-BAF1-0EC10CCA4E06}" type="pres">
      <dgm:prSet presAssocID="{1BAA90CB-2EC9-4333-85F1-B6A752F84484}" presName="Name17" presStyleLbl="parChTrans1D3" presStyleIdx="0" presStyleCnt="2"/>
      <dgm:spPr/>
    </dgm:pt>
    <dgm:pt modelId="{801EFC11-5C45-4C05-A4F1-6728BD7AAEA8}" type="pres">
      <dgm:prSet presAssocID="{D7529F9F-0703-49A1-B5F9-51FE1D9B06BD}" presName="hierRoot3" presStyleCnt="0"/>
      <dgm:spPr/>
    </dgm:pt>
    <dgm:pt modelId="{BBBB1FAB-A332-412F-974E-1049B55764AF}" type="pres">
      <dgm:prSet presAssocID="{D7529F9F-0703-49A1-B5F9-51FE1D9B06BD}" presName="composite3" presStyleCnt="0"/>
      <dgm:spPr/>
    </dgm:pt>
    <dgm:pt modelId="{83250D22-8D29-47A3-8416-1B9026DF8CD3}" type="pres">
      <dgm:prSet presAssocID="{D7529F9F-0703-49A1-B5F9-51FE1D9B06BD}" presName="background3" presStyleLbl="node3" presStyleIdx="0" presStyleCnt="2"/>
      <dgm:spPr/>
    </dgm:pt>
    <dgm:pt modelId="{350C633B-6DED-4E0F-BF74-1D67824D0BEE}" type="pres">
      <dgm:prSet presAssocID="{D7529F9F-0703-49A1-B5F9-51FE1D9B06BD}" presName="text3" presStyleLbl="fgAcc3" presStyleIdx="0" presStyleCnt="2" custScaleX="503502">
        <dgm:presLayoutVars>
          <dgm:chPref val="3"/>
        </dgm:presLayoutVars>
      </dgm:prSet>
      <dgm:spPr/>
    </dgm:pt>
    <dgm:pt modelId="{FF6A5C6E-1BA4-4B47-8131-878F28390E7F}" type="pres">
      <dgm:prSet presAssocID="{D7529F9F-0703-49A1-B5F9-51FE1D9B06BD}" presName="hierChild4" presStyleCnt="0"/>
      <dgm:spPr/>
    </dgm:pt>
    <dgm:pt modelId="{16E484C8-C1A1-4A96-9D45-7790C1B757F4}" type="pres">
      <dgm:prSet presAssocID="{14A9ED07-D39B-4400-8D59-687E93A2FF46}" presName="Name23" presStyleLbl="parChTrans1D4" presStyleIdx="0" presStyleCnt="10"/>
      <dgm:spPr/>
    </dgm:pt>
    <dgm:pt modelId="{1BA2052F-A6BE-4FB9-9854-3E6E3EA78E40}" type="pres">
      <dgm:prSet presAssocID="{3182A884-ACE2-415A-B3FA-3EB3184D3CA4}" presName="hierRoot4" presStyleCnt="0"/>
      <dgm:spPr/>
    </dgm:pt>
    <dgm:pt modelId="{78BB4CCF-6816-43BC-82A6-05AE63D744D9}" type="pres">
      <dgm:prSet presAssocID="{3182A884-ACE2-415A-B3FA-3EB3184D3CA4}" presName="composite4" presStyleCnt="0"/>
      <dgm:spPr/>
    </dgm:pt>
    <dgm:pt modelId="{64E03B5D-DF0D-435F-BAA9-C9A6613743F8}" type="pres">
      <dgm:prSet presAssocID="{3182A884-ACE2-415A-B3FA-3EB3184D3CA4}" presName="background4" presStyleLbl="node4" presStyleIdx="0" presStyleCnt="10"/>
      <dgm:spPr/>
    </dgm:pt>
    <dgm:pt modelId="{55955715-9840-4F76-B8E7-1C5257E70F93}" type="pres">
      <dgm:prSet presAssocID="{3182A884-ACE2-415A-B3FA-3EB3184D3CA4}" presName="text4" presStyleLbl="fgAcc4" presStyleIdx="0" presStyleCnt="10" custScaleX="503502">
        <dgm:presLayoutVars>
          <dgm:chPref val="3"/>
        </dgm:presLayoutVars>
      </dgm:prSet>
      <dgm:spPr/>
    </dgm:pt>
    <dgm:pt modelId="{5549554B-962E-4E01-9665-2DACDE9994E6}" type="pres">
      <dgm:prSet presAssocID="{3182A884-ACE2-415A-B3FA-3EB3184D3CA4}" presName="hierChild5" presStyleCnt="0"/>
      <dgm:spPr/>
    </dgm:pt>
    <dgm:pt modelId="{73FBD919-8D47-4935-97ED-35D27A1006B3}" type="pres">
      <dgm:prSet presAssocID="{B6F87789-86DC-402D-834D-C0A147FC486B}" presName="Name23" presStyleLbl="parChTrans1D4" presStyleIdx="1" presStyleCnt="10"/>
      <dgm:spPr/>
    </dgm:pt>
    <dgm:pt modelId="{588C98BE-E00C-4A81-977A-3BD1FEE4838B}" type="pres">
      <dgm:prSet presAssocID="{8C31CE50-87B6-4AE2-9486-6A6D719494FC}" presName="hierRoot4" presStyleCnt="0"/>
      <dgm:spPr/>
    </dgm:pt>
    <dgm:pt modelId="{DE7571F7-56AB-43CB-B835-9416BAEB6640}" type="pres">
      <dgm:prSet presAssocID="{8C31CE50-87B6-4AE2-9486-6A6D719494FC}" presName="composite4" presStyleCnt="0"/>
      <dgm:spPr/>
    </dgm:pt>
    <dgm:pt modelId="{2F3FC8F3-59CA-4370-A758-D1504788C4DF}" type="pres">
      <dgm:prSet presAssocID="{8C31CE50-87B6-4AE2-9486-6A6D719494FC}" presName="background4" presStyleLbl="node4" presStyleIdx="1" presStyleCnt="10"/>
      <dgm:spPr/>
    </dgm:pt>
    <dgm:pt modelId="{0137D3B7-BD11-49CB-B147-067E2DDCB452}" type="pres">
      <dgm:prSet presAssocID="{8C31CE50-87B6-4AE2-9486-6A6D719494FC}" presName="text4" presStyleLbl="fgAcc4" presStyleIdx="1" presStyleCnt="10" custScaleX="503502">
        <dgm:presLayoutVars>
          <dgm:chPref val="3"/>
        </dgm:presLayoutVars>
      </dgm:prSet>
      <dgm:spPr/>
    </dgm:pt>
    <dgm:pt modelId="{1F175CC2-91EE-4010-B26D-0AA4FDC39CD1}" type="pres">
      <dgm:prSet presAssocID="{8C31CE50-87B6-4AE2-9486-6A6D719494FC}" presName="hierChild5" presStyleCnt="0"/>
      <dgm:spPr/>
    </dgm:pt>
    <dgm:pt modelId="{7293318C-E671-45D6-B88F-A7B507BF1DBD}" type="pres">
      <dgm:prSet presAssocID="{E642F629-BF8B-428B-BA22-8B7B9E162B15}" presName="Name23" presStyleLbl="parChTrans1D4" presStyleIdx="2" presStyleCnt="10"/>
      <dgm:spPr/>
    </dgm:pt>
    <dgm:pt modelId="{6C56DA31-E84C-47DB-A1A8-C6778171CC42}" type="pres">
      <dgm:prSet presAssocID="{501F57F9-8B7E-401D-A5A4-7472C0DC7869}" presName="hierRoot4" presStyleCnt="0"/>
      <dgm:spPr/>
    </dgm:pt>
    <dgm:pt modelId="{36EDEF68-C32F-435E-AAA3-4DC045ECB0B9}" type="pres">
      <dgm:prSet presAssocID="{501F57F9-8B7E-401D-A5A4-7472C0DC7869}" presName="composite4" presStyleCnt="0"/>
      <dgm:spPr/>
    </dgm:pt>
    <dgm:pt modelId="{D249B37F-886D-4E8F-B279-12B1ED10D84F}" type="pres">
      <dgm:prSet presAssocID="{501F57F9-8B7E-401D-A5A4-7472C0DC7869}" presName="background4" presStyleLbl="node4" presStyleIdx="2" presStyleCnt="10"/>
      <dgm:spPr/>
    </dgm:pt>
    <dgm:pt modelId="{C230A20A-5E66-437F-8285-F01C4A716F94}" type="pres">
      <dgm:prSet presAssocID="{501F57F9-8B7E-401D-A5A4-7472C0DC7869}" presName="text4" presStyleLbl="fgAcc4" presStyleIdx="2" presStyleCnt="10" custScaleX="503502">
        <dgm:presLayoutVars>
          <dgm:chPref val="3"/>
        </dgm:presLayoutVars>
      </dgm:prSet>
      <dgm:spPr/>
    </dgm:pt>
    <dgm:pt modelId="{DC71E187-4B46-409B-8965-79001DF6F18D}" type="pres">
      <dgm:prSet presAssocID="{501F57F9-8B7E-401D-A5A4-7472C0DC7869}" presName="hierChild5" presStyleCnt="0"/>
      <dgm:spPr/>
    </dgm:pt>
    <dgm:pt modelId="{11A81652-F984-46CC-9E23-BFC78EEF542C}" type="pres">
      <dgm:prSet presAssocID="{99C8E922-0F9F-4AA2-898C-A073D50DFBCF}" presName="Name23" presStyleLbl="parChTrans1D4" presStyleIdx="3" presStyleCnt="10"/>
      <dgm:spPr/>
    </dgm:pt>
    <dgm:pt modelId="{5B1A25F1-9321-4A07-96AD-28D134D95F96}" type="pres">
      <dgm:prSet presAssocID="{B2D54641-D22D-4244-A789-C939843CE746}" presName="hierRoot4" presStyleCnt="0"/>
      <dgm:spPr/>
    </dgm:pt>
    <dgm:pt modelId="{D9A3AFC5-2578-4B89-9632-36B39FE7A9B5}" type="pres">
      <dgm:prSet presAssocID="{B2D54641-D22D-4244-A789-C939843CE746}" presName="composite4" presStyleCnt="0"/>
      <dgm:spPr/>
    </dgm:pt>
    <dgm:pt modelId="{0065D5FE-785F-4D51-A2AF-AB20D36FCD2A}" type="pres">
      <dgm:prSet presAssocID="{B2D54641-D22D-4244-A789-C939843CE746}" presName="background4" presStyleLbl="node4" presStyleIdx="3" presStyleCnt="10"/>
      <dgm:spPr/>
    </dgm:pt>
    <dgm:pt modelId="{D5EA1327-C053-44B0-97C2-66B1C1B68B71}" type="pres">
      <dgm:prSet presAssocID="{B2D54641-D22D-4244-A789-C939843CE746}" presName="text4" presStyleLbl="fgAcc4" presStyleIdx="3" presStyleCnt="10" custScaleX="503502">
        <dgm:presLayoutVars>
          <dgm:chPref val="3"/>
        </dgm:presLayoutVars>
      </dgm:prSet>
      <dgm:spPr/>
    </dgm:pt>
    <dgm:pt modelId="{EE3E8125-DC2C-467F-BE43-8EE6322B830D}" type="pres">
      <dgm:prSet presAssocID="{B2D54641-D22D-4244-A789-C939843CE746}" presName="hierChild5" presStyleCnt="0"/>
      <dgm:spPr/>
    </dgm:pt>
    <dgm:pt modelId="{DDD2C633-A73F-4277-9F22-BC839400D9D4}" type="pres">
      <dgm:prSet presAssocID="{C4D9CDAF-6CFD-4973-8DB0-DA73AF572282}" presName="Name10" presStyleLbl="parChTrans1D2" presStyleIdx="1" presStyleCnt="2"/>
      <dgm:spPr/>
    </dgm:pt>
    <dgm:pt modelId="{42E2D296-5E2C-47D9-81BC-005EBD477902}" type="pres">
      <dgm:prSet presAssocID="{92400033-70A5-4DB3-B75C-332987B0FF73}" presName="hierRoot2" presStyleCnt="0"/>
      <dgm:spPr/>
    </dgm:pt>
    <dgm:pt modelId="{653A4D6C-C6F6-4210-97AA-45864892A42C}" type="pres">
      <dgm:prSet presAssocID="{92400033-70A5-4DB3-B75C-332987B0FF73}" presName="composite2" presStyleCnt="0"/>
      <dgm:spPr/>
    </dgm:pt>
    <dgm:pt modelId="{DCF31F05-2230-40E4-B27D-98608A5EC3D7}" type="pres">
      <dgm:prSet presAssocID="{92400033-70A5-4DB3-B75C-332987B0FF73}" presName="background2" presStyleLbl="node2" presStyleIdx="1" presStyleCnt="2"/>
      <dgm:spPr/>
    </dgm:pt>
    <dgm:pt modelId="{2F996885-A96A-41A2-B3D5-DBCA8B14CDD0}" type="pres">
      <dgm:prSet presAssocID="{92400033-70A5-4DB3-B75C-332987B0FF73}" presName="text2" presStyleLbl="fgAcc2" presStyleIdx="1" presStyleCnt="2" custScaleX="503500">
        <dgm:presLayoutVars>
          <dgm:chPref val="3"/>
        </dgm:presLayoutVars>
      </dgm:prSet>
      <dgm:spPr/>
    </dgm:pt>
    <dgm:pt modelId="{4DBC01DE-FEA7-4245-A3CB-7A9E1A6AB1E6}" type="pres">
      <dgm:prSet presAssocID="{92400033-70A5-4DB3-B75C-332987B0FF73}" presName="hierChild3" presStyleCnt="0"/>
      <dgm:spPr/>
    </dgm:pt>
    <dgm:pt modelId="{7F728F57-8237-4ABF-98BA-6DE4A1A3DA09}" type="pres">
      <dgm:prSet presAssocID="{93EC2B15-57DE-4EFB-A137-D58C4BA02213}" presName="Name17" presStyleLbl="parChTrans1D3" presStyleIdx="1" presStyleCnt="2"/>
      <dgm:spPr/>
    </dgm:pt>
    <dgm:pt modelId="{17EF8B46-C296-4F56-A267-09B676D392F0}" type="pres">
      <dgm:prSet presAssocID="{D01BCA19-15A2-4104-9FEF-95CBE3111A4F}" presName="hierRoot3" presStyleCnt="0"/>
      <dgm:spPr/>
    </dgm:pt>
    <dgm:pt modelId="{8DA12ED3-F3CF-4AD9-BED5-A1662BC03E92}" type="pres">
      <dgm:prSet presAssocID="{D01BCA19-15A2-4104-9FEF-95CBE3111A4F}" presName="composite3" presStyleCnt="0"/>
      <dgm:spPr/>
    </dgm:pt>
    <dgm:pt modelId="{D8F4706E-2D2A-452B-808F-D20E3B47E863}" type="pres">
      <dgm:prSet presAssocID="{D01BCA19-15A2-4104-9FEF-95CBE3111A4F}" presName="background3" presStyleLbl="node3" presStyleIdx="1" presStyleCnt="2"/>
      <dgm:spPr/>
    </dgm:pt>
    <dgm:pt modelId="{84DD05BA-B9C0-42D3-8309-FFACDB62F667}" type="pres">
      <dgm:prSet presAssocID="{D01BCA19-15A2-4104-9FEF-95CBE3111A4F}" presName="text3" presStyleLbl="fgAcc3" presStyleIdx="1" presStyleCnt="2" custScaleX="503502">
        <dgm:presLayoutVars>
          <dgm:chPref val="3"/>
        </dgm:presLayoutVars>
      </dgm:prSet>
      <dgm:spPr/>
    </dgm:pt>
    <dgm:pt modelId="{2FA68423-675E-4292-AF43-57812A856F04}" type="pres">
      <dgm:prSet presAssocID="{D01BCA19-15A2-4104-9FEF-95CBE3111A4F}" presName="hierChild4" presStyleCnt="0"/>
      <dgm:spPr/>
    </dgm:pt>
    <dgm:pt modelId="{988C4D72-7FB0-4746-8661-57259C0E8CD7}" type="pres">
      <dgm:prSet presAssocID="{2323F6FD-8284-47B2-9FCD-45EC1C4F4944}" presName="Name23" presStyleLbl="parChTrans1D4" presStyleIdx="4" presStyleCnt="10"/>
      <dgm:spPr/>
    </dgm:pt>
    <dgm:pt modelId="{809BF4B0-20C7-4725-9375-510AB3A20222}" type="pres">
      <dgm:prSet presAssocID="{F3960405-2B47-43BF-973C-38AB859CDE6C}" presName="hierRoot4" presStyleCnt="0"/>
      <dgm:spPr/>
    </dgm:pt>
    <dgm:pt modelId="{ED9DF3ED-1BCE-47D2-8A6C-66229AE84593}" type="pres">
      <dgm:prSet presAssocID="{F3960405-2B47-43BF-973C-38AB859CDE6C}" presName="composite4" presStyleCnt="0"/>
      <dgm:spPr/>
    </dgm:pt>
    <dgm:pt modelId="{3DB6CD48-C35F-40BB-9316-881DE86ADBED}" type="pres">
      <dgm:prSet presAssocID="{F3960405-2B47-43BF-973C-38AB859CDE6C}" presName="background4" presStyleLbl="node4" presStyleIdx="4" presStyleCnt="10"/>
      <dgm:spPr/>
    </dgm:pt>
    <dgm:pt modelId="{8A6A43FC-7AA0-4FE9-9E7F-5EDF11B69AD1}" type="pres">
      <dgm:prSet presAssocID="{F3960405-2B47-43BF-973C-38AB859CDE6C}" presName="text4" presStyleLbl="fgAcc4" presStyleIdx="4" presStyleCnt="10" custScaleX="503502">
        <dgm:presLayoutVars>
          <dgm:chPref val="3"/>
        </dgm:presLayoutVars>
      </dgm:prSet>
      <dgm:spPr/>
    </dgm:pt>
    <dgm:pt modelId="{A5AC033A-9D0A-4D2A-AF7A-FB9147AEB2E3}" type="pres">
      <dgm:prSet presAssocID="{F3960405-2B47-43BF-973C-38AB859CDE6C}" presName="hierChild5" presStyleCnt="0"/>
      <dgm:spPr/>
    </dgm:pt>
    <dgm:pt modelId="{667896EB-D2B7-4399-B335-B3D5AB7DF050}" type="pres">
      <dgm:prSet presAssocID="{9CA30D04-10D7-47F6-A9A1-7725CD9E395A}" presName="Name23" presStyleLbl="parChTrans1D4" presStyleIdx="5" presStyleCnt="10"/>
      <dgm:spPr/>
    </dgm:pt>
    <dgm:pt modelId="{E6D6FC7A-93CE-4993-95EC-EE2ACF22FFFE}" type="pres">
      <dgm:prSet presAssocID="{EEE53BD8-72C2-44FD-8306-B30FD76AAE28}" presName="hierRoot4" presStyleCnt="0"/>
      <dgm:spPr/>
    </dgm:pt>
    <dgm:pt modelId="{F1FE105E-85B7-4F7A-9BEF-09256785DA0F}" type="pres">
      <dgm:prSet presAssocID="{EEE53BD8-72C2-44FD-8306-B30FD76AAE28}" presName="composite4" presStyleCnt="0"/>
      <dgm:spPr/>
    </dgm:pt>
    <dgm:pt modelId="{AAD61ECA-D81C-415C-8673-BC1B9A50638F}" type="pres">
      <dgm:prSet presAssocID="{EEE53BD8-72C2-44FD-8306-B30FD76AAE28}" presName="background4" presStyleLbl="node4" presStyleIdx="5" presStyleCnt="10"/>
      <dgm:spPr/>
    </dgm:pt>
    <dgm:pt modelId="{BDC2C1AC-A45F-4A7A-A974-CB0E17C439A5}" type="pres">
      <dgm:prSet presAssocID="{EEE53BD8-72C2-44FD-8306-B30FD76AAE28}" presName="text4" presStyleLbl="fgAcc4" presStyleIdx="5" presStyleCnt="10" custScaleX="503502">
        <dgm:presLayoutVars>
          <dgm:chPref val="3"/>
        </dgm:presLayoutVars>
      </dgm:prSet>
      <dgm:spPr/>
    </dgm:pt>
    <dgm:pt modelId="{C772F1BD-3841-4B9A-BE03-FFDEE08354AC}" type="pres">
      <dgm:prSet presAssocID="{EEE53BD8-72C2-44FD-8306-B30FD76AAE28}" presName="hierChild5" presStyleCnt="0"/>
      <dgm:spPr/>
    </dgm:pt>
    <dgm:pt modelId="{E77BAEB2-6F62-43D3-94A5-906394C1EBEC}" type="pres">
      <dgm:prSet presAssocID="{062D8E3F-ADE6-48C8-B5E5-E99453512223}" presName="Name23" presStyleLbl="parChTrans1D4" presStyleIdx="6" presStyleCnt="10"/>
      <dgm:spPr/>
    </dgm:pt>
    <dgm:pt modelId="{E2AA4EE0-316A-4B37-AABD-6BC8B492A422}" type="pres">
      <dgm:prSet presAssocID="{DD35DEFA-097F-449A-B30D-5572EE02F5E9}" presName="hierRoot4" presStyleCnt="0"/>
      <dgm:spPr/>
    </dgm:pt>
    <dgm:pt modelId="{BB48CAE1-C4FD-405D-BBFE-4AF4F24D659C}" type="pres">
      <dgm:prSet presAssocID="{DD35DEFA-097F-449A-B30D-5572EE02F5E9}" presName="composite4" presStyleCnt="0"/>
      <dgm:spPr/>
    </dgm:pt>
    <dgm:pt modelId="{2B672F0F-2C7F-4F45-B273-D133B7FD8485}" type="pres">
      <dgm:prSet presAssocID="{DD35DEFA-097F-449A-B30D-5572EE02F5E9}" presName="background4" presStyleLbl="node4" presStyleIdx="6" presStyleCnt="10"/>
      <dgm:spPr/>
    </dgm:pt>
    <dgm:pt modelId="{B9096B86-4F2B-4AE6-9BF2-07C4C60C6417}" type="pres">
      <dgm:prSet presAssocID="{DD35DEFA-097F-449A-B30D-5572EE02F5E9}" presName="text4" presStyleLbl="fgAcc4" presStyleIdx="6" presStyleCnt="10" custScaleX="503502">
        <dgm:presLayoutVars>
          <dgm:chPref val="3"/>
        </dgm:presLayoutVars>
      </dgm:prSet>
      <dgm:spPr/>
    </dgm:pt>
    <dgm:pt modelId="{126CAE52-AB33-4A2F-B1A2-54897504A287}" type="pres">
      <dgm:prSet presAssocID="{DD35DEFA-097F-449A-B30D-5572EE02F5E9}" presName="hierChild5" presStyleCnt="0"/>
      <dgm:spPr/>
    </dgm:pt>
    <dgm:pt modelId="{4F52AB3F-A3B9-4BD4-A9DE-9AED1CC41D3C}" type="pres">
      <dgm:prSet presAssocID="{E65961FE-38C9-4919-8B0C-149769071542}" presName="Name23" presStyleLbl="parChTrans1D4" presStyleIdx="7" presStyleCnt="10"/>
      <dgm:spPr/>
    </dgm:pt>
    <dgm:pt modelId="{15CD4051-55A4-4D02-BE7B-6A7356393310}" type="pres">
      <dgm:prSet presAssocID="{99119623-4FF3-4CDA-9594-686A47A18250}" presName="hierRoot4" presStyleCnt="0"/>
      <dgm:spPr/>
    </dgm:pt>
    <dgm:pt modelId="{F832077F-08B6-45C8-B261-94D7C1DA7330}" type="pres">
      <dgm:prSet presAssocID="{99119623-4FF3-4CDA-9594-686A47A18250}" presName="composite4" presStyleCnt="0"/>
      <dgm:spPr/>
    </dgm:pt>
    <dgm:pt modelId="{957B29FC-0689-4932-A1F5-E2024352081F}" type="pres">
      <dgm:prSet presAssocID="{99119623-4FF3-4CDA-9594-686A47A18250}" presName="background4" presStyleLbl="node4" presStyleIdx="7" presStyleCnt="10"/>
      <dgm:spPr/>
    </dgm:pt>
    <dgm:pt modelId="{A3BFB04D-8A36-4D09-81EC-6E20A957C294}" type="pres">
      <dgm:prSet presAssocID="{99119623-4FF3-4CDA-9594-686A47A18250}" presName="text4" presStyleLbl="fgAcc4" presStyleIdx="7" presStyleCnt="10" custScaleX="503502">
        <dgm:presLayoutVars>
          <dgm:chPref val="3"/>
        </dgm:presLayoutVars>
      </dgm:prSet>
      <dgm:spPr/>
    </dgm:pt>
    <dgm:pt modelId="{C3295BEE-79BE-415D-8CFA-2D3B0874FBF5}" type="pres">
      <dgm:prSet presAssocID="{99119623-4FF3-4CDA-9594-686A47A18250}" presName="hierChild5" presStyleCnt="0"/>
      <dgm:spPr/>
    </dgm:pt>
    <dgm:pt modelId="{328863A8-6367-4899-8C53-035453316FCC}" type="pres">
      <dgm:prSet presAssocID="{DF681FD9-329D-47A4-8036-93F8D65261D0}" presName="Name23" presStyleLbl="parChTrans1D4" presStyleIdx="8" presStyleCnt="10"/>
      <dgm:spPr/>
    </dgm:pt>
    <dgm:pt modelId="{F231A63F-BBC5-4A63-A04F-797C123FA745}" type="pres">
      <dgm:prSet presAssocID="{5E894FDC-D0D9-40C0-91EF-44B1550D5485}" presName="hierRoot4" presStyleCnt="0"/>
      <dgm:spPr/>
    </dgm:pt>
    <dgm:pt modelId="{B69A4F32-37EF-4401-A93B-D8E8BB52DF33}" type="pres">
      <dgm:prSet presAssocID="{5E894FDC-D0D9-40C0-91EF-44B1550D5485}" presName="composite4" presStyleCnt="0"/>
      <dgm:spPr/>
    </dgm:pt>
    <dgm:pt modelId="{44335591-92EA-4F5A-8A43-086C2CC3FE6C}" type="pres">
      <dgm:prSet presAssocID="{5E894FDC-D0D9-40C0-91EF-44B1550D5485}" presName="background4" presStyleLbl="node4" presStyleIdx="8" presStyleCnt="10"/>
      <dgm:spPr/>
    </dgm:pt>
    <dgm:pt modelId="{867677A0-D2C3-4E17-9FAE-69D7828478EE}" type="pres">
      <dgm:prSet presAssocID="{5E894FDC-D0D9-40C0-91EF-44B1550D5485}" presName="text4" presStyleLbl="fgAcc4" presStyleIdx="8" presStyleCnt="10" custScaleX="503502">
        <dgm:presLayoutVars>
          <dgm:chPref val="3"/>
        </dgm:presLayoutVars>
      </dgm:prSet>
      <dgm:spPr/>
    </dgm:pt>
    <dgm:pt modelId="{47E5C911-027C-4344-9586-96BCEC2E1DEC}" type="pres">
      <dgm:prSet presAssocID="{5E894FDC-D0D9-40C0-91EF-44B1550D5485}" presName="hierChild5" presStyleCnt="0"/>
      <dgm:spPr/>
    </dgm:pt>
    <dgm:pt modelId="{8D010FB1-7912-4010-812F-AE652A8D08C8}" type="pres">
      <dgm:prSet presAssocID="{6C461569-A69D-4353-86A0-2E3A1453FE3F}" presName="Name23" presStyleLbl="parChTrans1D4" presStyleIdx="9" presStyleCnt="10"/>
      <dgm:spPr/>
    </dgm:pt>
    <dgm:pt modelId="{3866B8C8-1D39-4F01-8380-E54930793874}" type="pres">
      <dgm:prSet presAssocID="{3FC71F9B-DE81-4300-8438-3B32378A0826}" presName="hierRoot4" presStyleCnt="0"/>
      <dgm:spPr/>
    </dgm:pt>
    <dgm:pt modelId="{9705F688-A54D-4CDB-8795-E1763D2FFD1A}" type="pres">
      <dgm:prSet presAssocID="{3FC71F9B-DE81-4300-8438-3B32378A0826}" presName="composite4" presStyleCnt="0"/>
      <dgm:spPr/>
    </dgm:pt>
    <dgm:pt modelId="{0A05882B-9594-428A-A360-62C4A6F50C04}" type="pres">
      <dgm:prSet presAssocID="{3FC71F9B-DE81-4300-8438-3B32378A0826}" presName="background4" presStyleLbl="node4" presStyleIdx="9" presStyleCnt="10"/>
      <dgm:spPr/>
    </dgm:pt>
    <dgm:pt modelId="{833078B3-C194-4D4C-99BC-5D9718D9622D}" type="pres">
      <dgm:prSet presAssocID="{3FC71F9B-DE81-4300-8438-3B32378A0826}" presName="text4" presStyleLbl="fgAcc4" presStyleIdx="9" presStyleCnt="10" custScaleX="503502">
        <dgm:presLayoutVars>
          <dgm:chPref val="3"/>
        </dgm:presLayoutVars>
      </dgm:prSet>
      <dgm:spPr/>
    </dgm:pt>
    <dgm:pt modelId="{3CB31B1C-CA76-4B52-AED4-5905F35B4BA2}" type="pres">
      <dgm:prSet presAssocID="{3FC71F9B-DE81-4300-8438-3B32378A0826}" presName="hierChild5" presStyleCnt="0"/>
      <dgm:spPr/>
    </dgm:pt>
  </dgm:ptLst>
  <dgm:cxnLst>
    <dgm:cxn modelId="{E20BAF02-F0E0-4B2C-9F63-5392677C13A3}" srcId="{3182A884-ACE2-415A-B3FA-3EB3184D3CA4}" destId="{8C31CE50-87B6-4AE2-9486-6A6D719494FC}" srcOrd="0" destOrd="0" parTransId="{B6F87789-86DC-402D-834D-C0A147FC486B}" sibTransId="{DFEC4B23-42EC-4245-ADA1-7D1F3EBBC98E}"/>
    <dgm:cxn modelId="{372A5503-1BE4-45E0-A989-275F8B13A3D3}" srcId="{EEE53BD8-72C2-44FD-8306-B30FD76AAE28}" destId="{DD35DEFA-097F-449A-B30D-5572EE02F5E9}" srcOrd="0" destOrd="0" parTransId="{062D8E3F-ADE6-48C8-B5E5-E99453512223}" sibTransId="{4BFA0F2D-493F-453D-BF4E-A4C54DF6CC6A}"/>
    <dgm:cxn modelId="{14EE300D-09D7-46CE-B958-73E6C1D0DDF0}" type="presOf" srcId="{1BAA90CB-2EC9-4333-85F1-B6A752F84484}" destId="{0A75CC28-8C97-4B79-BAF1-0EC10CCA4E06}" srcOrd="0" destOrd="0" presId="urn:microsoft.com/office/officeart/2005/8/layout/hierarchy1"/>
    <dgm:cxn modelId="{7231A616-B8D5-414C-8B74-B5EB3D673077}" type="presOf" srcId="{DF681FD9-329D-47A4-8036-93F8D65261D0}" destId="{328863A8-6367-4899-8C53-035453316FCC}" srcOrd="0" destOrd="0" presId="urn:microsoft.com/office/officeart/2005/8/layout/hierarchy1"/>
    <dgm:cxn modelId="{65660818-4136-48B7-B1A2-474E4FDEDD3E}" type="presOf" srcId="{DD35DEFA-097F-449A-B30D-5572EE02F5E9}" destId="{B9096B86-4F2B-4AE6-9BF2-07C4C60C6417}" srcOrd="0" destOrd="0" presId="urn:microsoft.com/office/officeart/2005/8/layout/hierarchy1"/>
    <dgm:cxn modelId="{6F367819-8091-48E2-9383-23ACAE71859D}" srcId="{5E894FDC-D0D9-40C0-91EF-44B1550D5485}" destId="{3FC71F9B-DE81-4300-8438-3B32378A0826}" srcOrd="0" destOrd="0" parTransId="{6C461569-A69D-4353-86A0-2E3A1453FE3F}" sibTransId="{DB6F52D8-47C1-4065-A1E3-2F32F4F201C4}"/>
    <dgm:cxn modelId="{54B96C39-4082-4373-A8AF-C24CB937D38B}" type="presOf" srcId="{5E894FDC-D0D9-40C0-91EF-44B1550D5485}" destId="{867677A0-D2C3-4E17-9FAE-69D7828478EE}" srcOrd="0" destOrd="0" presId="urn:microsoft.com/office/officeart/2005/8/layout/hierarchy1"/>
    <dgm:cxn modelId="{AB4BC93A-D801-4220-B5C3-B47336467DB0}" type="presOf" srcId="{93EC2B15-57DE-4EFB-A137-D58C4BA02213}" destId="{7F728F57-8237-4ABF-98BA-6DE4A1A3DA09}" srcOrd="0" destOrd="0" presId="urn:microsoft.com/office/officeart/2005/8/layout/hierarchy1"/>
    <dgm:cxn modelId="{2040F63F-6342-489A-A0E5-30AB0C841B71}" srcId="{237FB904-FA31-4C7A-828B-FDF48F25740D}" destId="{E826AF3A-F019-4CA8-88F5-B84D759351FA}" srcOrd="0" destOrd="0" parTransId="{CCA67CAE-D77C-40E5-99CA-6C5889E4D39C}" sibTransId="{68E0A269-D812-47F9-B487-35189D60EDFD}"/>
    <dgm:cxn modelId="{40EC1541-02EA-4838-A755-AD418BF5A052}" type="presOf" srcId="{3FC71F9B-DE81-4300-8438-3B32378A0826}" destId="{833078B3-C194-4D4C-99BC-5D9718D9622D}" srcOrd="0" destOrd="0" presId="urn:microsoft.com/office/officeart/2005/8/layout/hierarchy1"/>
    <dgm:cxn modelId="{5F742261-4849-4687-AFCB-D0454B190F24}" srcId="{8C31CE50-87B6-4AE2-9486-6A6D719494FC}" destId="{501F57F9-8B7E-401D-A5A4-7472C0DC7869}" srcOrd="0" destOrd="0" parTransId="{E642F629-BF8B-428B-BA22-8B7B9E162B15}" sibTransId="{AE114195-09E1-4E4B-9B18-40305E318EC5}"/>
    <dgm:cxn modelId="{F0BE5143-1F41-4A61-BB9A-D4862AE1E515}" srcId="{92400033-70A5-4DB3-B75C-332987B0FF73}" destId="{D01BCA19-15A2-4104-9FEF-95CBE3111A4F}" srcOrd="0" destOrd="0" parTransId="{93EC2B15-57DE-4EFB-A137-D58C4BA02213}" sibTransId="{27B5CFD1-4B3A-4374-B163-8C351496016B}"/>
    <dgm:cxn modelId="{78DAAA66-61C9-4F71-B82F-E2995F61496F}" type="presOf" srcId="{92400033-70A5-4DB3-B75C-332987B0FF73}" destId="{2F996885-A96A-41A2-B3D5-DBCA8B14CDD0}" srcOrd="0" destOrd="0" presId="urn:microsoft.com/office/officeart/2005/8/layout/hierarchy1"/>
    <dgm:cxn modelId="{FD158947-F43E-4D1C-B47C-BF499351DDBD}" srcId="{F627D71B-3AC3-4F9A-BACA-C50D310B10CD}" destId="{D7529F9F-0703-49A1-B5F9-51FE1D9B06BD}" srcOrd="0" destOrd="0" parTransId="{1BAA90CB-2EC9-4333-85F1-B6A752F84484}" sibTransId="{ACC8EFC4-8020-4622-8B05-AE7D7AE12372}"/>
    <dgm:cxn modelId="{3E65FD6C-327E-4D3B-A345-CAD656426E84}" type="presOf" srcId="{D01BCA19-15A2-4104-9FEF-95CBE3111A4F}" destId="{84DD05BA-B9C0-42D3-8309-FFACDB62F667}" srcOrd="0" destOrd="0" presId="urn:microsoft.com/office/officeart/2005/8/layout/hierarchy1"/>
    <dgm:cxn modelId="{3D4C984E-8402-4BE7-A17B-46C1B8DA047D}" type="presOf" srcId="{2323F6FD-8284-47B2-9FCD-45EC1C4F4944}" destId="{988C4D72-7FB0-4746-8661-57259C0E8CD7}" srcOrd="0" destOrd="0" presId="urn:microsoft.com/office/officeart/2005/8/layout/hierarchy1"/>
    <dgm:cxn modelId="{0226075A-B601-4E0A-83AF-46810B3FFCA6}" type="presOf" srcId="{237FB904-FA31-4C7A-828B-FDF48F25740D}" destId="{1CB9BDF3-A666-4DCC-BB25-72DA05961788}" srcOrd="0" destOrd="0" presId="urn:microsoft.com/office/officeart/2005/8/layout/hierarchy1"/>
    <dgm:cxn modelId="{7546B37B-F1F6-40E2-B7FE-1FEF0307DE8B}" type="presOf" srcId="{F627D71B-3AC3-4F9A-BACA-C50D310B10CD}" destId="{AEF80FD3-3D83-408A-B725-E78E5511DDC8}" srcOrd="0" destOrd="0" presId="urn:microsoft.com/office/officeart/2005/8/layout/hierarchy1"/>
    <dgm:cxn modelId="{33201880-237D-4418-9BE6-FD5EE2D1E87A}" srcId="{E826AF3A-F019-4CA8-88F5-B84D759351FA}" destId="{92400033-70A5-4DB3-B75C-332987B0FF73}" srcOrd="1" destOrd="0" parTransId="{C4D9CDAF-6CFD-4973-8DB0-DA73AF572282}" sibTransId="{D1467FCD-3442-419D-8529-83218A42DA84}"/>
    <dgm:cxn modelId="{61DA1B81-370C-4BB6-AD90-70602C50EA49}" srcId="{F3960405-2B47-43BF-973C-38AB859CDE6C}" destId="{EEE53BD8-72C2-44FD-8306-B30FD76AAE28}" srcOrd="0" destOrd="0" parTransId="{9CA30D04-10D7-47F6-A9A1-7725CD9E395A}" sibTransId="{2189020A-5A0F-4210-A06E-67FD0DB1D958}"/>
    <dgm:cxn modelId="{330D9585-402E-47E3-BA11-67F09C99E585}" type="presOf" srcId="{E826AF3A-F019-4CA8-88F5-B84D759351FA}" destId="{D6815A1B-4BD1-4FB5-8966-6D35C70DAABB}" srcOrd="0" destOrd="0" presId="urn:microsoft.com/office/officeart/2005/8/layout/hierarchy1"/>
    <dgm:cxn modelId="{592B5289-B250-4AB0-B451-2AA3D62C27FD}" type="presOf" srcId="{EEE53BD8-72C2-44FD-8306-B30FD76AAE28}" destId="{BDC2C1AC-A45F-4A7A-A974-CB0E17C439A5}" srcOrd="0" destOrd="0" presId="urn:microsoft.com/office/officeart/2005/8/layout/hierarchy1"/>
    <dgm:cxn modelId="{8D05548F-5C65-47BA-BBC1-5BF8A2FE3C99}" type="presOf" srcId="{B6F87789-86DC-402D-834D-C0A147FC486B}" destId="{73FBD919-8D47-4935-97ED-35D27A1006B3}" srcOrd="0" destOrd="0" presId="urn:microsoft.com/office/officeart/2005/8/layout/hierarchy1"/>
    <dgm:cxn modelId="{E39D4392-D346-423D-BF58-D4E3D622E3C8}" type="presOf" srcId="{14A9ED07-D39B-4400-8D59-687E93A2FF46}" destId="{16E484C8-C1A1-4A96-9D45-7790C1B757F4}" srcOrd="0" destOrd="0" presId="urn:microsoft.com/office/officeart/2005/8/layout/hierarchy1"/>
    <dgm:cxn modelId="{49812F97-F3E9-460C-9F77-663ACA9E643B}" srcId="{DD35DEFA-097F-449A-B30D-5572EE02F5E9}" destId="{99119623-4FF3-4CDA-9594-686A47A18250}" srcOrd="0" destOrd="0" parTransId="{E65961FE-38C9-4919-8B0C-149769071542}" sibTransId="{CF92E129-6758-48AE-889C-CB71625C8718}"/>
    <dgm:cxn modelId="{D1BE7FA7-E482-400A-85F7-7238A1B8AE08}" type="presOf" srcId="{C4D9CDAF-6CFD-4973-8DB0-DA73AF572282}" destId="{DDD2C633-A73F-4277-9F22-BC839400D9D4}" srcOrd="0" destOrd="0" presId="urn:microsoft.com/office/officeart/2005/8/layout/hierarchy1"/>
    <dgm:cxn modelId="{3A8F10A9-C8C2-44A7-A5C0-B9C761E9270E}" type="presOf" srcId="{6C461569-A69D-4353-86A0-2E3A1453FE3F}" destId="{8D010FB1-7912-4010-812F-AE652A8D08C8}" srcOrd="0" destOrd="0" presId="urn:microsoft.com/office/officeart/2005/8/layout/hierarchy1"/>
    <dgm:cxn modelId="{E06004AC-9D95-4E62-8550-17CC5CDE5113}" type="presOf" srcId="{F3960405-2B47-43BF-973C-38AB859CDE6C}" destId="{8A6A43FC-7AA0-4FE9-9E7F-5EDF11B69AD1}" srcOrd="0" destOrd="0" presId="urn:microsoft.com/office/officeart/2005/8/layout/hierarchy1"/>
    <dgm:cxn modelId="{7DF4D8AE-031F-443B-9618-CA7CD959B419}" type="presOf" srcId="{B2D54641-D22D-4244-A789-C939843CE746}" destId="{D5EA1327-C053-44B0-97C2-66B1C1B68B71}" srcOrd="0" destOrd="0" presId="urn:microsoft.com/office/officeart/2005/8/layout/hierarchy1"/>
    <dgm:cxn modelId="{B94F75B5-8FB2-4AAF-9D6D-3ADBF082362B}" type="presOf" srcId="{3182A884-ACE2-415A-B3FA-3EB3184D3CA4}" destId="{55955715-9840-4F76-B8E7-1C5257E70F93}" srcOrd="0" destOrd="0" presId="urn:microsoft.com/office/officeart/2005/8/layout/hierarchy1"/>
    <dgm:cxn modelId="{A5ABE2C0-4E06-442A-BC97-3EB9DF8C35E9}" type="presOf" srcId="{E65961FE-38C9-4919-8B0C-149769071542}" destId="{4F52AB3F-A3B9-4BD4-A9DE-9AED1CC41D3C}" srcOrd="0" destOrd="0" presId="urn:microsoft.com/office/officeart/2005/8/layout/hierarchy1"/>
    <dgm:cxn modelId="{028E7AC1-247A-4A6B-A619-812D46320458}" type="presOf" srcId="{99C8E922-0F9F-4AA2-898C-A073D50DFBCF}" destId="{11A81652-F984-46CC-9E23-BFC78EEF542C}" srcOrd="0" destOrd="0" presId="urn:microsoft.com/office/officeart/2005/8/layout/hierarchy1"/>
    <dgm:cxn modelId="{30E59BC6-52F0-41C2-BAEB-50557CCF7DE1}" srcId="{501F57F9-8B7E-401D-A5A4-7472C0DC7869}" destId="{B2D54641-D22D-4244-A789-C939843CE746}" srcOrd="0" destOrd="0" parTransId="{99C8E922-0F9F-4AA2-898C-A073D50DFBCF}" sibTransId="{6DCD042E-52DD-4F3E-B104-C35CD7A95D1C}"/>
    <dgm:cxn modelId="{D191DCD4-E0E9-44E2-8659-43174F85C0F2}" type="presOf" srcId="{501F57F9-8B7E-401D-A5A4-7472C0DC7869}" destId="{C230A20A-5E66-437F-8285-F01C4A716F94}" srcOrd="0" destOrd="0" presId="urn:microsoft.com/office/officeart/2005/8/layout/hierarchy1"/>
    <dgm:cxn modelId="{108ED5D8-581C-4863-AC70-7C67602C0353}" type="presOf" srcId="{8C31CE50-87B6-4AE2-9486-6A6D719494FC}" destId="{0137D3B7-BD11-49CB-B147-067E2DDCB452}" srcOrd="0" destOrd="0" presId="urn:microsoft.com/office/officeart/2005/8/layout/hierarchy1"/>
    <dgm:cxn modelId="{85B51DDE-32F1-4F7A-9A7F-F7805832A36F}" type="presOf" srcId="{062D8E3F-ADE6-48C8-B5E5-E99453512223}" destId="{E77BAEB2-6F62-43D3-94A5-906394C1EBEC}" srcOrd="0" destOrd="0" presId="urn:microsoft.com/office/officeart/2005/8/layout/hierarchy1"/>
    <dgm:cxn modelId="{E99AEDDE-158F-4EF4-90A9-F5C3671A0135}" type="presOf" srcId="{9CA30D04-10D7-47F6-A9A1-7725CD9E395A}" destId="{667896EB-D2B7-4399-B335-B3D5AB7DF050}" srcOrd="0" destOrd="0" presId="urn:microsoft.com/office/officeart/2005/8/layout/hierarchy1"/>
    <dgm:cxn modelId="{28B87BE9-5BDE-45E5-BE80-8C8F544D354C}" type="presOf" srcId="{99119623-4FF3-4CDA-9594-686A47A18250}" destId="{A3BFB04D-8A36-4D09-81EC-6E20A957C294}" srcOrd="0" destOrd="0" presId="urn:microsoft.com/office/officeart/2005/8/layout/hierarchy1"/>
    <dgm:cxn modelId="{1E69EDEF-B7D1-46C8-A5CE-DCF632480663}" type="presOf" srcId="{E6E7E2E4-3F6D-4D31-8656-30F992D6FB0B}" destId="{80F118DB-3279-48AD-85F0-A824FB089F65}" srcOrd="0" destOrd="0" presId="urn:microsoft.com/office/officeart/2005/8/layout/hierarchy1"/>
    <dgm:cxn modelId="{ED42F3F0-4260-4EEB-8C38-56766806C69D}" srcId="{99119623-4FF3-4CDA-9594-686A47A18250}" destId="{5E894FDC-D0D9-40C0-91EF-44B1550D5485}" srcOrd="0" destOrd="0" parTransId="{DF681FD9-329D-47A4-8036-93F8D65261D0}" sibTransId="{CF5704E9-1396-46A0-992B-B440B9160D9A}"/>
    <dgm:cxn modelId="{FAFF46F2-6CD0-4C03-9701-C7DF1E2EEA6A}" type="presOf" srcId="{E642F629-BF8B-428B-BA22-8B7B9E162B15}" destId="{7293318C-E671-45D6-B88F-A7B507BF1DBD}" srcOrd="0" destOrd="0" presId="urn:microsoft.com/office/officeart/2005/8/layout/hierarchy1"/>
    <dgm:cxn modelId="{2C4DDEF7-2993-452E-AEDD-AB090FAF1EA9}" type="presOf" srcId="{D7529F9F-0703-49A1-B5F9-51FE1D9B06BD}" destId="{350C633B-6DED-4E0F-BF74-1D67824D0BEE}" srcOrd="0" destOrd="0" presId="urn:microsoft.com/office/officeart/2005/8/layout/hierarchy1"/>
    <dgm:cxn modelId="{3D314CF9-53ED-4A02-9D93-D603EFCB4239}" srcId="{D01BCA19-15A2-4104-9FEF-95CBE3111A4F}" destId="{F3960405-2B47-43BF-973C-38AB859CDE6C}" srcOrd="0" destOrd="0" parTransId="{2323F6FD-8284-47B2-9FCD-45EC1C4F4944}" sibTransId="{4532AD85-0334-424C-85B5-1CF2A77D8942}"/>
    <dgm:cxn modelId="{907BC4FA-EE47-4A2E-A736-DC21D1764813}" srcId="{D7529F9F-0703-49A1-B5F9-51FE1D9B06BD}" destId="{3182A884-ACE2-415A-B3FA-3EB3184D3CA4}" srcOrd="0" destOrd="0" parTransId="{14A9ED07-D39B-4400-8D59-687E93A2FF46}" sibTransId="{A75E20C7-3998-442D-A74A-C258EBD2B934}"/>
    <dgm:cxn modelId="{2305C0FD-C460-4543-A15D-0F71A285E51C}" srcId="{E826AF3A-F019-4CA8-88F5-B84D759351FA}" destId="{F627D71B-3AC3-4F9A-BACA-C50D310B10CD}" srcOrd="0" destOrd="0" parTransId="{E6E7E2E4-3F6D-4D31-8656-30F992D6FB0B}" sibTransId="{39BE9D17-A144-4C32-8D5C-D67487A2034D}"/>
    <dgm:cxn modelId="{6AD0709B-0AAB-4A0E-BA78-AA10D7A42F5B}" type="presParOf" srcId="{1CB9BDF3-A666-4DCC-BB25-72DA05961788}" destId="{D70BB6B8-8EA2-49DF-9C84-F22943A30781}" srcOrd="0" destOrd="0" presId="urn:microsoft.com/office/officeart/2005/8/layout/hierarchy1"/>
    <dgm:cxn modelId="{D5F12C92-8D1A-46BE-8A77-3463B2615CA2}" type="presParOf" srcId="{D70BB6B8-8EA2-49DF-9C84-F22943A30781}" destId="{CAAEFE69-4F71-40BD-ACBA-4454153B10BA}" srcOrd="0" destOrd="0" presId="urn:microsoft.com/office/officeart/2005/8/layout/hierarchy1"/>
    <dgm:cxn modelId="{7190187F-866C-4CCC-92E5-F054639825B0}" type="presParOf" srcId="{CAAEFE69-4F71-40BD-ACBA-4454153B10BA}" destId="{F5D15530-E507-4A08-AED4-8DE0EFF7BBA2}" srcOrd="0" destOrd="0" presId="urn:microsoft.com/office/officeart/2005/8/layout/hierarchy1"/>
    <dgm:cxn modelId="{A5FAA29D-57F4-49CF-BB86-F35DC03DD118}" type="presParOf" srcId="{CAAEFE69-4F71-40BD-ACBA-4454153B10BA}" destId="{D6815A1B-4BD1-4FB5-8966-6D35C70DAABB}" srcOrd="1" destOrd="0" presId="urn:microsoft.com/office/officeart/2005/8/layout/hierarchy1"/>
    <dgm:cxn modelId="{9DAB5958-57ED-42F6-B711-1BD303AD81C1}" type="presParOf" srcId="{D70BB6B8-8EA2-49DF-9C84-F22943A30781}" destId="{2A88CAEF-1396-4271-8D7B-D9BA8270F64C}" srcOrd="1" destOrd="0" presId="urn:microsoft.com/office/officeart/2005/8/layout/hierarchy1"/>
    <dgm:cxn modelId="{403A6C53-7727-44EC-B85B-D3C785C12CC3}" type="presParOf" srcId="{2A88CAEF-1396-4271-8D7B-D9BA8270F64C}" destId="{80F118DB-3279-48AD-85F0-A824FB089F65}" srcOrd="0" destOrd="0" presId="urn:microsoft.com/office/officeart/2005/8/layout/hierarchy1"/>
    <dgm:cxn modelId="{910434FD-49E0-48F7-BE53-F9F089A41A1E}" type="presParOf" srcId="{2A88CAEF-1396-4271-8D7B-D9BA8270F64C}" destId="{57EDCF01-3F70-4D4D-83E0-376C9B0161F5}" srcOrd="1" destOrd="0" presId="urn:microsoft.com/office/officeart/2005/8/layout/hierarchy1"/>
    <dgm:cxn modelId="{B2C00F4F-93D4-409C-BC68-F757E32A5538}" type="presParOf" srcId="{57EDCF01-3F70-4D4D-83E0-376C9B0161F5}" destId="{CE62267D-3C06-4BA8-AF12-7C351AD4A7F3}" srcOrd="0" destOrd="0" presId="urn:microsoft.com/office/officeart/2005/8/layout/hierarchy1"/>
    <dgm:cxn modelId="{92DA2CD8-5088-4DAD-951F-CDB108D90EBF}" type="presParOf" srcId="{CE62267D-3C06-4BA8-AF12-7C351AD4A7F3}" destId="{C265CD7F-A931-4099-83E4-C92B24A6892C}" srcOrd="0" destOrd="0" presId="urn:microsoft.com/office/officeart/2005/8/layout/hierarchy1"/>
    <dgm:cxn modelId="{DF4A5437-2A0E-45A8-8B7A-976BD5F4EA19}" type="presParOf" srcId="{CE62267D-3C06-4BA8-AF12-7C351AD4A7F3}" destId="{AEF80FD3-3D83-408A-B725-E78E5511DDC8}" srcOrd="1" destOrd="0" presId="urn:microsoft.com/office/officeart/2005/8/layout/hierarchy1"/>
    <dgm:cxn modelId="{C1005A7A-D0C2-4D98-9FF6-620CDFC6CFF2}" type="presParOf" srcId="{57EDCF01-3F70-4D4D-83E0-376C9B0161F5}" destId="{CA8C60C4-6608-417C-9F58-FBC7247E09BB}" srcOrd="1" destOrd="0" presId="urn:microsoft.com/office/officeart/2005/8/layout/hierarchy1"/>
    <dgm:cxn modelId="{ADC5DF6D-AD2D-47AC-901A-2C4F2DF2D77D}" type="presParOf" srcId="{CA8C60C4-6608-417C-9F58-FBC7247E09BB}" destId="{0A75CC28-8C97-4B79-BAF1-0EC10CCA4E06}" srcOrd="0" destOrd="0" presId="urn:microsoft.com/office/officeart/2005/8/layout/hierarchy1"/>
    <dgm:cxn modelId="{7EE137B7-9DB4-4635-A86A-7CF674AF1DD7}" type="presParOf" srcId="{CA8C60C4-6608-417C-9F58-FBC7247E09BB}" destId="{801EFC11-5C45-4C05-A4F1-6728BD7AAEA8}" srcOrd="1" destOrd="0" presId="urn:microsoft.com/office/officeart/2005/8/layout/hierarchy1"/>
    <dgm:cxn modelId="{CF4C28F0-6AB6-4619-AF12-1F0861649D0C}" type="presParOf" srcId="{801EFC11-5C45-4C05-A4F1-6728BD7AAEA8}" destId="{BBBB1FAB-A332-412F-974E-1049B55764AF}" srcOrd="0" destOrd="0" presId="urn:microsoft.com/office/officeart/2005/8/layout/hierarchy1"/>
    <dgm:cxn modelId="{3861A708-600F-430F-B61C-0CA6A69669E9}" type="presParOf" srcId="{BBBB1FAB-A332-412F-974E-1049B55764AF}" destId="{83250D22-8D29-47A3-8416-1B9026DF8CD3}" srcOrd="0" destOrd="0" presId="urn:microsoft.com/office/officeart/2005/8/layout/hierarchy1"/>
    <dgm:cxn modelId="{55962879-8B5E-460D-9A73-CA627039FB67}" type="presParOf" srcId="{BBBB1FAB-A332-412F-974E-1049B55764AF}" destId="{350C633B-6DED-4E0F-BF74-1D67824D0BEE}" srcOrd="1" destOrd="0" presId="urn:microsoft.com/office/officeart/2005/8/layout/hierarchy1"/>
    <dgm:cxn modelId="{3DFB15A0-E4B8-4670-88D4-76A8D5A881F4}" type="presParOf" srcId="{801EFC11-5C45-4C05-A4F1-6728BD7AAEA8}" destId="{FF6A5C6E-1BA4-4B47-8131-878F28390E7F}" srcOrd="1" destOrd="0" presId="urn:microsoft.com/office/officeart/2005/8/layout/hierarchy1"/>
    <dgm:cxn modelId="{949C70BF-C71B-4900-83E5-139AEFDFAFC2}" type="presParOf" srcId="{FF6A5C6E-1BA4-4B47-8131-878F28390E7F}" destId="{16E484C8-C1A1-4A96-9D45-7790C1B757F4}" srcOrd="0" destOrd="0" presId="urn:microsoft.com/office/officeart/2005/8/layout/hierarchy1"/>
    <dgm:cxn modelId="{8A5D35FC-88E8-4425-8383-077DECA6CD99}" type="presParOf" srcId="{FF6A5C6E-1BA4-4B47-8131-878F28390E7F}" destId="{1BA2052F-A6BE-4FB9-9854-3E6E3EA78E40}" srcOrd="1" destOrd="0" presId="urn:microsoft.com/office/officeart/2005/8/layout/hierarchy1"/>
    <dgm:cxn modelId="{DA9FD4F4-E67B-467E-AA26-2A9D803EB8FF}" type="presParOf" srcId="{1BA2052F-A6BE-4FB9-9854-3E6E3EA78E40}" destId="{78BB4CCF-6816-43BC-82A6-05AE63D744D9}" srcOrd="0" destOrd="0" presId="urn:microsoft.com/office/officeart/2005/8/layout/hierarchy1"/>
    <dgm:cxn modelId="{1EA70849-73AD-4708-B9D1-87E6AD06DA0E}" type="presParOf" srcId="{78BB4CCF-6816-43BC-82A6-05AE63D744D9}" destId="{64E03B5D-DF0D-435F-BAA9-C9A6613743F8}" srcOrd="0" destOrd="0" presId="urn:microsoft.com/office/officeart/2005/8/layout/hierarchy1"/>
    <dgm:cxn modelId="{BCADB683-2637-4EDF-A7A6-3F35D3D2843B}" type="presParOf" srcId="{78BB4CCF-6816-43BC-82A6-05AE63D744D9}" destId="{55955715-9840-4F76-B8E7-1C5257E70F93}" srcOrd="1" destOrd="0" presId="urn:microsoft.com/office/officeart/2005/8/layout/hierarchy1"/>
    <dgm:cxn modelId="{4B67722D-D870-47EB-8C9D-FE9518EFCC75}" type="presParOf" srcId="{1BA2052F-A6BE-4FB9-9854-3E6E3EA78E40}" destId="{5549554B-962E-4E01-9665-2DACDE9994E6}" srcOrd="1" destOrd="0" presId="urn:microsoft.com/office/officeart/2005/8/layout/hierarchy1"/>
    <dgm:cxn modelId="{4F8D71DA-0109-4822-A845-177512D30786}" type="presParOf" srcId="{5549554B-962E-4E01-9665-2DACDE9994E6}" destId="{73FBD919-8D47-4935-97ED-35D27A1006B3}" srcOrd="0" destOrd="0" presId="urn:microsoft.com/office/officeart/2005/8/layout/hierarchy1"/>
    <dgm:cxn modelId="{C0AFC39D-70AD-4A7A-9447-3815F3E5EDC7}" type="presParOf" srcId="{5549554B-962E-4E01-9665-2DACDE9994E6}" destId="{588C98BE-E00C-4A81-977A-3BD1FEE4838B}" srcOrd="1" destOrd="0" presId="urn:microsoft.com/office/officeart/2005/8/layout/hierarchy1"/>
    <dgm:cxn modelId="{E609AF8A-9260-4BDE-ABD6-D9AA7835135B}" type="presParOf" srcId="{588C98BE-E00C-4A81-977A-3BD1FEE4838B}" destId="{DE7571F7-56AB-43CB-B835-9416BAEB6640}" srcOrd="0" destOrd="0" presId="urn:microsoft.com/office/officeart/2005/8/layout/hierarchy1"/>
    <dgm:cxn modelId="{DA65C91E-5DA7-4181-9F11-8031BA9812B7}" type="presParOf" srcId="{DE7571F7-56AB-43CB-B835-9416BAEB6640}" destId="{2F3FC8F3-59CA-4370-A758-D1504788C4DF}" srcOrd="0" destOrd="0" presId="urn:microsoft.com/office/officeart/2005/8/layout/hierarchy1"/>
    <dgm:cxn modelId="{9C2B0292-1DA7-4B60-9EF6-B46578B2982C}" type="presParOf" srcId="{DE7571F7-56AB-43CB-B835-9416BAEB6640}" destId="{0137D3B7-BD11-49CB-B147-067E2DDCB452}" srcOrd="1" destOrd="0" presId="urn:microsoft.com/office/officeart/2005/8/layout/hierarchy1"/>
    <dgm:cxn modelId="{8148F4F0-53D5-4B4F-A5B3-6E785AC2F8DB}" type="presParOf" srcId="{588C98BE-E00C-4A81-977A-3BD1FEE4838B}" destId="{1F175CC2-91EE-4010-B26D-0AA4FDC39CD1}" srcOrd="1" destOrd="0" presId="urn:microsoft.com/office/officeart/2005/8/layout/hierarchy1"/>
    <dgm:cxn modelId="{FB108784-5692-43D5-855D-5EFA12EA7B21}" type="presParOf" srcId="{1F175CC2-91EE-4010-B26D-0AA4FDC39CD1}" destId="{7293318C-E671-45D6-B88F-A7B507BF1DBD}" srcOrd="0" destOrd="0" presId="urn:microsoft.com/office/officeart/2005/8/layout/hierarchy1"/>
    <dgm:cxn modelId="{6597DE09-099D-4055-A00D-37C307F32F85}" type="presParOf" srcId="{1F175CC2-91EE-4010-B26D-0AA4FDC39CD1}" destId="{6C56DA31-E84C-47DB-A1A8-C6778171CC42}" srcOrd="1" destOrd="0" presId="urn:microsoft.com/office/officeart/2005/8/layout/hierarchy1"/>
    <dgm:cxn modelId="{33892C65-95E5-47E7-9F6D-C3ED513E3BDE}" type="presParOf" srcId="{6C56DA31-E84C-47DB-A1A8-C6778171CC42}" destId="{36EDEF68-C32F-435E-AAA3-4DC045ECB0B9}" srcOrd="0" destOrd="0" presId="urn:microsoft.com/office/officeart/2005/8/layout/hierarchy1"/>
    <dgm:cxn modelId="{0BA0B279-7CFD-48C3-87D9-27C047B890D9}" type="presParOf" srcId="{36EDEF68-C32F-435E-AAA3-4DC045ECB0B9}" destId="{D249B37F-886D-4E8F-B279-12B1ED10D84F}" srcOrd="0" destOrd="0" presId="urn:microsoft.com/office/officeart/2005/8/layout/hierarchy1"/>
    <dgm:cxn modelId="{6657910A-15E4-4170-83C8-87253BDE31DE}" type="presParOf" srcId="{36EDEF68-C32F-435E-AAA3-4DC045ECB0B9}" destId="{C230A20A-5E66-437F-8285-F01C4A716F94}" srcOrd="1" destOrd="0" presId="urn:microsoft.com/office/officeart/2005/8/layout/hierarchy1"/>
    <dgm:cxn modelId="{A4C0803A-9D21-435B-84CC-F27A77A52B00}" type="presParOf" srcId="{6C56DA31-E84C-47DB-A1A8-C6778171CC42}" destId="{DC71E187-4B46-409B-8965-79001DF6F18D}" srcOrd="1" destOrd="0" presId="urn:microsoft.com/office/officeart/2005/8/layout/hierarchy1"/>
    <dgm:cxn modelId="{D5DC11BE-83FC-4AFC-BC17-FBFD4DC4B3FC}" type="presParOf" srcId="{DC71E187-4B46-409B-8965-79001DF6F18D}" destId="{11A81652-F984-46CC-9E23-BFC78EEF542C}" srcOrd="0" destOrd="0" presId="urn:microsoft.com/office/officeart/2005/8/layout/hierarchy1"/>
    <dgm:cxn modelId="{2D243EC9-D2F1-46FC-9CC5-50D2A3DB519F}" type="presParOf" srcId="{DC71E187-4B46-409B-8965-79001DF6F18D}" destId="{5B1A25F1-9321-4A07-96AD-28D134D95F96}" srcOrd="1" destOrd="0" presId="urn:microsoft.com/office/officeart/2005/8/layout/hierarchy1"/>
    <dgm:cxn modelId="{306561F2-A1C1-4736-9344-FB6A8B32337C}" type="presParOf" srcId="{5B1A25F1-9321-4A07-96AD-28D134D95F96}" destId="{D9A3AFC5-2578-4B89-9632-36B39FE7A9B5}" srcOrd="0" destOrd="0" presId="urn:microsoft.com/office/officeart/2005/8/layout/hierarchy1"/>
    <dgm:cxn modelId="{0D3C11EF-0DF5-4630-8CB0-02B3BDE2FAE6}" type="presParOf" srcId="{D9A3AFC5-2578-4B89-9632-36B39FE7A9B5}" destId="{0065D5FE-785F-4D51-A2AF-AB20D36FCD2A}" srcOrd="0" destOrd="0" presId="urn:microsoft.com/office/officeart/2005/8/layout/hierarchy1"/>
    <dgm:cxn modelId="{0210153E-44C7-41D2-8A45-667ECC325597}" type="presParOf" srcId="{D9A3AFC5-2578-4B89-9632-36B39FE7A9B5}" destId="{D5EA1327-C053-44B0-97C2-66B1C1B68B71}" srcOrd="1" destOrd="0" presId="urn:microsoft.com/office/officeart/2005/8/layout/hierarchy1"/>
    <dgm:cxn modelId="{4910B28F-B8D8-432D-8574-37E950F7AEDA}" type="presParOf" srcId="{5B1A25F1-9321-4A07-96AD-28D134D95F96}" destId="{EE3E8125-DC2C-467F-BE43-8EE6322B830D}" srcOrd="1" destOrd="0" presId="urn:microsoft.com/office/officeart/2005/8/layout/hierarchy1"/>
    <dgm:cxn modelId="{3D7C5640-054D-49CE-AF30-F4B3FFBCA6DE}" type="presParOf" srcId="{2A88CAEF-1396-4271-8D7B-D9BA8270F64C}" destId="{DDD2C633-A73F-4277-9F22-BC839400D9D4}" srcOrd="2" destOrd="0" presId="urn:microsoft.com/office/officeart/2005/8/layout/hierarchy1"/>
    <dgm:cxn modelId="{69529F70-A7AA-4DB2-A5B0-2142A242CA9E}" type="presParOf" srcId="{2A88CAEF-1396-4271-8D7B-D9BA8270F64C}" destId="{42E2D296-5E2C-47D9-81BC-005EBD477902}" srcOrd="3" destOrd="0" presId="urn:microsoft.com/office/officeart/2005/8/layout/hierarchy1"/>
    <dgm:cxn modelId="{23B60807-1AE7-42BE-9D4A-25087C1106FD}" type="presParOf" srcId="{42E2D296-5E2C-47D9-81BC-005EBD477902}" destId="{653A4D6C-C6F6-4210-97AA-45864892A42C}" srcOrd="0" destOrd="0" presId="urn:microsoft.com/office/officeart/2005/8/layout/hierarchy1"/>
    <dgm:cxn modelId="{A53791F9-3AD8-4E11-85EB-6E97F5352C08}" type="presParOf" srcId="{653A4D6C-C6F6-4210-97AA-45864892A42C}" destId="{DCF31F05-2230-40E4-B27D-98608A5EC3D7}" srcOrd="0" destOrd="0" presId="urn:microsoft.com/office/officeart/2005/8/layout/hierarchy1"/>
    <dgm:cxn modelId="{3DFECCDB-1D1C-45A7-892D-D3FAD380D030}" type="presParOf" srcId="{653A4D6C-C6F6-4210-97AA-45864892A42C}" destId="{2F996885-A96A-41A2-B3D5-DBCA8B14CDD0}" srcOrd="1" destOrd="0" presId="urn:microsoft.com/office/officeart/2005/8/layout/hierarchy1"/>
    <dgm:cxn modelId="{D5D8C1DF-5BBE-4EC6-830B-4C5AC02F2351}" type="presParOf" srcId="{42E2D296-5E2C-47D9-81BC-005EBD477902}" destId="{4DBC01DE-FEA7-4245-A3CB-7A9E1A6AB1E6}" srcOrd="1" destOrd="0" presId="urn:microsoft.com/office/officeart/2005/8/layout/hierarchy1"/>
    <dgm:cxn modelId="{C47A79A0-D6C2-4930-AB19-BC94F3A795FE}" type="presParOf" srcId="{4DBC01DE-FEA7-4245-A3CB-7A9E1A6AB1E6}" destId="{7F728F57-8237-4ABF-98BA-6DE4A1A3DA09}" srcOrd="0" destOrd="0" presId="urn:microsoft.com/office/officeart/2005/8/layout/hierarchy1"/>
    <dgm:cxn modelId="{8321707A-64FD-4AD2-9201-EBF1A4810149}" type="presParOf" srcId="{4DBC01DE-FEA7-4245-A3CB-7A9E1A6AB1E6}" destId="{17EF8B46-C296-4F56-A267-09B676D392F0}" srcOrd="1" destOrd="0" presId="urn:microsoft.com/office/officeart/2005/8/layout/hierarchy1"/>
    <dgm:cxn modelId="{FFBD36E1-6C39-4402-A781-9FAB7BB5B41C}" type="presParOf" srcId="{17EF8B46-C296-4F56-A267-09B676D392F0}" destId="{8DA12ED3-F3CF-4AD9-BED5-A1662BC03E92}" srcOrd="0" destOrd="0" presId="urn:microsoft.com/office/officeart/2005/8/layout/hierarchy1"/>
    <dgm:cxn modelId="{5988F9E6-03AE-4B97-B538-D226B9F890D6}" type="presParOf" srcId="{8DA12ED3-F3CF-4AD9-BED5-A1662BC03E92}" destId="{D8F4706E-2D2A-452B-808F-D20E3B47E863}" srcOrd="0" destOrd="0" presId="urn:microsoft.com/office/officeart/2005/8/layout/hierarchy1"/>
    <dgm:cxn modelId="{759C233A-05F0-4A3E-A503-2B1A72548E15}" type="presParOf" srcId="{8DA12ED3-F3CF-4AD9-BED5-A1662BC03E92}" destId="{84DD05BA-B9C0-42D3-8309-FFACDB62F667}" srcOrd="1" destOrd="0" presId="urn:microsoft.com/office/officeart/2005/8/layout/hierarchy1"/>
    <dgm:cxn modelId="{AA466A90-D8E5-4243-91CD-3010D2892AF1}" type="presParOf" srcId="{17EF8B46-C296-4F56-A267-09B676D392F0}" destId="{2FA68423-675E-4292-AF43-57812A856F04}" srcOrd="1" destOrd="0" presId="urn:microsoft.com/office/officeart/2005/8/layout/hierarchy1"/>
    <dgm:cxn modelId="{91D3D94F-7805-4E1A-AF35-F6771AC02795}" type="presParOf" srcId="{2FA68423-675E-4292-AF43-57812A856F04}" destId="{988C4D72-7FB0-4746-8661-57259C0E8CD7}" srcOrd="0" destOrd="0" presId="urn:microsoft.com/office/officeart/2005/8/layout/hierarchy1"/>
    <dgm:cxn modelId="{C570E6B2-E604-42E9-92E2-7475B8F65921}" type="presParOf" srcId="{2FA68423-675E-4292-AF43-57812A856F04}" destId="{809BF4B0-20C7-4725-9375-510AB3A20222}" srcOrd="1" destOrd="0" presId="urn:microsoft.com/office/officeart/2005/8/layout/hierarchy1"/>
    <dgm:cxn modelId="{1272D23A-BFB0-4F4A-AA1C-39CEF3BFB248}" type="presParOf" srcId="{809BF4B0-20C7-4725-9375-510AB3A20222}" destId="{ED9DF3ED-1BCE-47D2-8A6C-66229AE84593}" srcOrd="0" destOrd="0" presId="urn:microsoft.com/office/officeart/2005/8/layout/hierarchy1"/>
    <dgm:cxn modelId="{8979B1F7-11BA-40F5-A21A-AA8CC8800051}" type="presParOf" srcId="{ED9DF3ED-1BCE-47D2-8A6C-66229AE84593}" destId="{3DB6CD48-C35F-40BB-9316-881DE86ADBED}" srcOrd="0" destOrd="0" presId="urn:microsoft.com/office/officeart/2005/8/layout/hierarchy1"/>
    <dgm:cxn modelId="{DA40A66F-03A9-46FE-8252-8B462E8160AC}" type="presParOf" srcId="{ED9DF3ED-1BCE-47D2-8A6C-66229AE84593}" destId="{8A6A43FC-7AA0-4FE9-9E7F-5EDF11B69AD1}" srcOrd="1" destOrd="0" presId="urn:microsoft.com/office/officeart/2005/8/layout/hierarchy1"/>
    <dgm:cxn modelId="{083C087D-2737-4BCD-9049-FE44978FBE3D}" type="presParOf" srcId="{809BF4B0-20C7-4725-9375-510AB3A20222}" destId="{A5AC033A-9D0A-4D2A-AF7A-FB9147AEB2E3}" srcOrd="1" destOrd="0" presId="urn:microsoft.com/office/officeart/2005/8/layout/hierarchy1"/>
    <dgm:cxn modelId="{CFCDBB99-BCC0-4C24-8650-1A81CA647E3F}" type="presParOf" srcId="{A5AC033A-9D0A-4D2A-AF7A-FB9147AEB2E3}" destId="{667896EB-D2B7-4399-B335-B3D5AB7DF050}" srcOrd="0" destOrd="0" presId="urn:microsoft.com/office/officeart/2005/8/layout/hierarchy1"/>
    <dgm:cxn modelId="{5FDEFEAB-5A81-4770-B4FD-51414BE29759}" type="presParOf" srcId="{A5AC033A-9D0A-4D2A-AF7A-FB9147AEB2E3}" destId="{E6D6FC7A-93CE-4993-95EC-EE2ACF22FFFE}" srcOrd="1" destOrd="0" presId="urn:microsoft.com/office/officeart/2005/8/layout/hierarchy1"/>
    <dgm:cxn modelId="{7D43B920-8997-41AA-B13F-01777BE4B019}" type="presParOf" srcId="{E6D6FC7A-93CE-4993-95EC-EE2ACF22FFFE}" destId="{F1FE105E-85B7-4F7A-9BEF-09256785DA0F}" srcOrd="0" destOrd="0" presId="urn:microsoft.com/office/officeart/2005/8/layout/hierarchy1"/>
    <dgm:cxn modelId="{A9333E52-9876-4A93-9B75-4ECD98A4BE1F}" type="presParOf" srcId="{F1FE105E-85B7-4F7A-9BEF-09256785DA0F}" destId="{AAD61ECA-D81C-415C-8673-BC1B9A50638F}" srcOrd="0" destOrd="0" presId="urn:microsoft.com/office/officeart/2005/8/layout/hierarchy1"/>
    <dgm:cxn modelId="{D73D8194-A325-467D-9E2C-BFC9DB9B1468}" type="presParOf" srcId="{F1FE105E-85B7-4F7A-9BEF-09256785DA0F}" destId="{BDC2C1AC-A45F-4A7A-A974-CB0E17C439A5}" srcOrd="1" destOrd="0" presId="urn:microsoft.com/office/officeart/2005/8/layout/hierarchy1"/>
    <dgm:cxn modelId="{1101AD0D-BFD4-41CA-B376-BD399821BF32}" type="presParOf" srcId="{E6D6FC7A-93CE-4993-95EC-EE2ACF22FFFE}" destId="{C772F1BD-3841-4B9A-BE03-FFDEE08354AC}" srcOrd="1" destOrd="0" presId="urn:microsoft.com/office/officeart/2005/8/layout/hierarchy1"/>
    <dgm:cxn modelId="{82849083-E01F-414A-AB0C-DF7FE74C7CB4}" type="presParOf" srcId="{C772F1BD-3841-4B9A-BE03-FFDEE08354AC}" destId="{E77BAEB2-6F62-43D3-94A5-906394C1EBEC}" srcOrd="0" destOrd="0" presId="urn:microsoft.com/office/officeart/2005/8/layout/hierarchy1"/>
    <dgm:cxn modelId="{87929B55-08EA-44E3-8AE3-A255519AD69D}" type="presParOf" srcId="{C772F1BD-3841-4B9A-BE03-FFDEE08354AC}" destId="{E2AA4EE0-316A-4B37-AABD-6BC8B492A422}" srcOrd="1" destOrd="0" presId="urn:microsoft.com/office/officeart/2005/8/layout/hierarchy1"/>
    <dgm:cxn modelId="{02D0C923-8CF2-49AE-B8B7-8E466BE212C9}" type="presParOf" srcId="{E2AA4EE0-316A-4B37-AABD-6BC8B492A422}" destId="{BB48CAE1-C4FD-405D-BBFE-4AF4F24D659C}" srcOrd="0" destOrd="0" presId="urn:microsoft.com/office/officeart/2005/8/layout/hierarchy1"/>
    <dgm:cxn modelId="{5859F7DE-7A32-45E7-9DFC-70AA7D6F3ABA}" type="presParOf" srcId="{BB48CAE1-C4FD-405D-BBFE-4AF4F24D659C}" destId="{2B672F0F-2C7F-4F45-B273-D133B7FD8485}" srcOrd="0" destOrd="0" presId="urn:microsoft.com/office/officeart/2005/8/layout/hierarchy1"/>
    <dgm:cxn modelId="{ADE34DA1-9720-4167-885E-BA740A036E68}" type="presParOf" srcId="{BB48CAE1-C4FD-405D-BBFE-4AF4F24D659C}" destId="{B9096B86-4F2B-4AE6-9BF2-07C4C60C6417}" srcOrd="1" destOrd="0" presId="urn:microsoft.com/office/officeart/2005/8/layout/hierarchy1"/>
    <dgm:cxn modelId="{55404E23-6B4E-4B9B-9B9D-1333C4205D28}" type="presParOf" srcId="{E2AA4EE0-316A-4B37-AABD-6BC8B492A422}" destId="{126CAE52-AB33-4A2F-B1A2-54897504A287}" srcOrd="1" destOrd="0" presId="urn:microsoft.com/office/officeart/2005/8/layout/hierarchy1"/>
    <dgm:cxn modelId="{E5D20F6E-1E12-4A24-8C00-4491AC682929}" type="presParOf" srcId="{126CAE52-AB33-4A2F-B1A2-54897504A287}" destId="{4F52AB3F-A3B9-4BD4-A9DE-9AED1CC41D3C}" srcOrd="0" destOrd="0" presId="urn:microsoft.com/office/officeart/2005/8/layout/hierarchy1"/>
    <dgm:cxn modelId="{FF1B7F2C-2F66-40C7-AE5B-4F3FD8436315}" type="presParOf" srcId="{126CAE52-AB33-4A2F-B1A2-54897504A287}" destId="{15CD4051-55A4-4D02-BE7B-6A7356393310}" srcOrd="1" destOrd="0" presId="urn:microsoft.com/office/officeart/2005/8/layout/hierarchy1"/>
    <dgm:cxn modelId="{017F1B95-8DC6-4569-B8D8-B9D97553C22E}" type="presParOf" srcId="{15CD4051-55A4-4D02-BE7B-6A7356393310}" destId="{F832077F-08B6-45C8-B261-94D7C1DA7330}" srcOrd="0" destOrd="0" presId="urn:microsoft.com/office/officeart/2005/8/layout/hierarchy1"/>
    <dgm:cxn modelId="{C64C2540-11A6-4356-9662-D8ECA6FEF93B}" type="presParOf" srcId="{F832077F-08B6-45C8-B261-94D7C1DA7330}" destId="{957B29FC-0689-4932-A1F5-E2024352081F}" srcOrd="0" destOrd="0" presId="urn:microsoft.com/office/officeart/2005/8/layout/hierarchy1"/>
    <dgm:cxn modelId="{EC1F0530-EFDC-4BBD-ADA9-5FB1C8A1F6EB}" type="presParOf" srcId="{F832077F-08B6-45C8-B261-94D7C1DA7330}" destId="{A3BFB04D-8A36-4D09-81EC-6E20A957C294}" srcOrd="1" destOrd="0" presId="urn:microsoft.com/office/officeart/2005/8/layout/hierarchy1"/>
    <dgm:cxn modelId="{61C4CF38-5A5A-4E10-BB4E-8E3C249FF89E}" type="presParOf" srcId="{15CD4051-55A4-4D02-BE7B-6A7356393310}" destId="{C3295BEE-79BE-415D-8CFA-2D3B0874FBF5}" srcOrd="1" destOrd="0" presId="urn:microsoft.com/office/officeart/2005/8/layout/hierarchy1"/>
    <dgm:cxn modelId="{78B799B1-F5EE-4469-BEF4-9B191BB1E3DF}" type="presParOf" srcId="{C3295BEE-79BE-415D-8CFA-2D3B0874FBF5}" destId="{328863A8-6367-4899-8C53-035453316FCC}" srcOrd="0" destOrd="0" presId="urn:microsoft.com/office/officeart/2005/8/layout/hierarchy1"/>
    <dgm:cxn modelId="{5E7F16B9-6C47-44BD-BC30-8B08146C901E}" type="presParOf" srcId="{C3295BEE-79BE-415D-8CFA-2D3B0874FBF5}" destId="{F231A63F-BBC5-4A63-A04F-797C123FA745}" srcOrd="1" destOrd="0" presId="urn:microsoft.com/office/officeart/2005/8/layout/hierarchy1"/>
    <dgm:cxn modelId="{226AA5D3-69C5-41E9-A096-FA1EA40C98B0}" type="presParOf" srcId="{F231A63F-BBC5-4A63-A04F-797C123FA745}" destId="{B69A4F32-37EF-4401-A93B-D8E8BB52DF33}" srcOrd="0" destOrd="0" presId="urn:microsoft.com/office/officeart/2005/8/layout/hierarchy1"/>
    <dgm:cxn modelId="{E31C417E-DAB4-442A-9227-C8D583019F3D}" type="presParOf" srcId="{B69A4F32-37EF-4401-A93B-D8E8BB52DF33}" destId="{44335591-92EA-4F5A-8A43-086C2CC3FE6C}" srcOrd="0" destOrd="0" presId="urn:microsoft.com/office/officeart/2005/8/layout/hierarchy1"/>
    <dgm:cxn modelId="{635E8F63-27A4-4583-81AD-021759380AE6}" type="presParOf" srcId="{B69A4F32-37EF-4401-A93B-D8E8BB52DF33}" destId="{867677A0-D2C3-4E17-9FAE-69D7828478EE}" srcOrd="1" destOrd="0" presId="urn:microsoft.com/office/officeart/2005/8/layout/hierarchy1"/>
    <dgm:cxn modelId="{1EEB9B17-AE76-42A3-9F03-CE01049A6FBA}" type="presParOf" srcId="{F231A63F-BBC5-4A63-A04F-797C123FA745}" destId="{47E5C911-027C-4344-9586-96BCEC2E1DEC}" srcOrd="1" destOrd="0" presId="urn:microsoft.com/office/officeart/2005/8/layout/hierarchy1"/>
    <dgm:cxn modelId="{87C13D52-B587-4A74-AB7A-F1E72B11B858}" type="presParOf" srcId="{47E5C911-027C-4344-9586-96BCEC2E1DEC}" destId="{8D010FB1-7912-4010-812F-AE652A8D08C8}" srcOrd="0" destOrd="0" presId="urn:microsoft.com/office/officeart/2005/8/layout/hierarchy1"/>
    <dgm:cxn modelId="{01547831-5BE9-4B93-BB84-C0F8B4C2C414}" type="presParOf" srcId="{47E5C911-027C-4344-9586-96BCEC2E1DEC}" destId="{3866B8C8-1D39-4F01-8380-E54930793874}" srcOrd="1" destOrd="0" presId="urn:microsoft.com/office/officeart/2005/8/layout/hierarchy1"/>
    <dgm:cxn modelId="{ED1BF44D-8C98-41CA-B979-65795F5D568D}" type="presParOf" srcId="{3866B8C8-1D39-4F01-8380-E54930793874}" destId="{9705F688-A54D-4CDB-8795-E1763D2FFD1A}" srcOrd="0" destOrd="0" presId="urn:microsoft.com/office/officeart/2005/8/layout/hierarchy1"/>
    <dgm:cxn modelId="{34A74E1D-9684-4F81-8574-9A7A36FB511F}" type="presParOf" srcId="{9705F688-A54D-4CDB-8795-E1763D2FFD1A}" destId="{0A05882B-9594-428A-A360-62C4A6F50C04}" srcOrd="0" destOrd="0" presId="urn:microsoft.com/office/officeart/2005/8/layout/hierarchy1"/>
    <dgm:cxn modelId="{CEAC285B-5BC7-4A4A-88A0-D685C6EC150D}" type="presParOf" srcId="{9705F688-A54D-4CDB-8795-E1763D2FFD1A}" destId="{833078B3-C194-4D4C-99BC-5D9718D9622D}" srcOrd="1" destOrd="0" presId="urn:microsoft.com/office/officeart/2005/8/layout/hierarchy1"/>
    <dgm:cxn modelId="{42BEC1BC-C095-4474-91EE-8AAAE69AB6B9}" type="presParOf" srcId="{3866B8C8-1D39-4F01-8380-E54930793874}" destId="{3CB31B1C-CA76-4B52-AED4-5905F35B4BA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7942A0-B7D2-4B14-8FEA-55FC702F5BE7}" type="doc">
      <dgm:prSet loTypeId="urn:microsoft.com/office/officeart/2005/8/layout/vProcess5" loCatId="process" qsTypeId="urn:microsoft.com/office/officeart/2005/8/quickstyle/3d3" qsCatId="3D" csTypeId="urn:microsoft.com/office/officeart/2005/8/colors/colorful3" csCatId="colorful" phldr="1"/>
      <dgm:spPr/>
      <dgm:t>
        <a:bodyPr/>
        <a:lstStyle/>
        <a:p>
          <a:endParaRPr lang="en-US"/>
        </a:p>
      </dgm:t>
    </dgm:pt>
    <dgm:pt modelId="{095A5E99-E976-4550-8F80-53CC813F2F5A}">
      <dgm:prSet phldrT="[Text]" custT="1"/>
      <dgm:spPr/>
      <dgm:t>
        <a:bodyPr/>
        <a:lstStyle/>
        <a:p>
          <a:r>
            <a:rPr lang="en-US" sz="4000" b="1" dirty="0"/>
            <a:t>A. Cognitive</a:t>
          </a:r>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03339A0D-5DC0-4B29-8353-C5AEBFD4DE86}" type="parTrans" cxnId="{D1A4D8E6-F04E-4AB1-8D0C-63DC7AB1E81F}">
      <dgm:prSet/>
      <dgm:spPr/>
      <dgm:t>
        <a:bodyPr/>
        <a:lstStyle/>
        <a:p>
          <a:endParaRPr lang="en-US"/>
        </a:p>
      </dgm:t>
    </dgm:pt>
    <dgm:pt modelId="{8877691F-1B60-4485-9174-DDEC7EE68B70}" type="sibTrans" cxnId="{D1A4D8E6-F04E-4AB1-8D0C-63DC7AB1E81F}">
      <dgm:prSet/>
      <dgm:spPr/>
      <dgm:t>
        <a:bodyPr/>
        <a:lstStyle/>
        <a:p>
          <a:endParaRPr lang="en-US"/>
        </a:p>
      </dgm:t>
    </dgm:pt>
    <dgm:pt modelId="{8EC937D8-BD76-4A12-A3E5-900D5C1E2E05}">
      <dgm:prSet phldrT="[Text]" custT="1"/>
      <dgm:spPr/>
      <dgm:t>
        <a:bodyPr/>
        <a:lstStyle/>
        <a:p>
          <a:r>
            <a:rPr lang="en-US" sz="4000" b="1" dirty="0"/>
            <a:t>B. Procedural</a:t>
          </a:r>
        </a:p>
      </dgm:t>
    </dgm:pt>
    <dgm:pt modelId="{8265EE85-9851-494E-A6D3-1CDACE947DF3}" type="parTrans" cxnId="{43DC8383-AEE5-490C-A8E5-1F216F2B8FE6}">
      <dgm:prSet/>
      <dgm:spPr/>
      <dgm:t>
        <a:bodyPr/>
        <a:lstStyle/>
        <a:p>
          <a:endParaRPr lang="en-US"/>
        </a:p>
      </dgm:t>
    </dgm:pt>
    <dgm:pt modelId="{B3EFD4A5-9FA1-4ABE-B722-05162509509B}" type="sibTrans" cxnId="{43DC8383-AEE5-490C-A8E5-1F216F2B8FE6}">
      <dgm:prSet/>
      <dgm:spPr/>
      <dgm:t>
        <a:bodyPr/>
        <a:lstStyle/>
        <a:p>
          <a:endParaRPr lang="en-US"/>
        </a:p>
      </dgm:t>
    </dgm:pt>
    <dgm:pt modelId="{7133ECF5-4190-4604-AA2F-03C9A0A9210F}">
      <dgm:prSet phldrT="[Text]" custT="1"/>
      <dgm:spPr/>
      <dgm:t>
        <a:bodyPr/>
        <a:lstStyle/>
        <a:p>
          <a:r>
            <a:rPr lang="en-US" sz="4000" b="1" dirty="0"/>
            <a:t>C. Communication</a:t>
          </a:r>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7D1B29D7-21DD-436A-8F7C-E87DE53C1431}" type="parTrans" cxnId="{011A9761-E983-4C7D-AB1D-2038261D8FF8}">
      <dgm:prSet/>
      <dgm:spPr/>
      <dgm:t>
        <a:bodyPr/>
        <a:lstStyle/>
        <a:p>
          <a:endParaRPr lang="en-US"/>
        </a:p>
      </dgm:t>
    </dgm:pt>
    <dgm:pt modelId="{46037378-034A-4662-877A-B53E1DA069A3}" type="sibTrans" cxnId="{011A9761-E983-4C7D-AB1D-2038261D8FF8}">
      <dgm:prSet/>
      <dgm:spPr/>
      <dgm:t>
        <a:bodyPr/>
        <a:lstStyle/>
        <a:p>
          <a:endParaRPr lang="en-US"/>
        </a:p>
      </dgm:t>
    </dgm:pt>
    <dgm:pt modelId="{956B8BD3-48A9-4D69-A659-B36500DB2480}">
      <dgm:prSet phldrT="[Text]" custT="1"/>
      <dgm:spPr/>
      <dgm:t>
        <a:bodyPr/>
        <a:lstStyle/>
        <a:p>
          <a:r>
            <a:rPr lang="en-US" sz="4000" b="1" dirty="0"/>
            <a:t>D. Team</a:t>
          </a:r>
          <a:endParaRPr lang="en-US" sz="2600" b="1" dirty="0"/>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4DE15B0B-7525-4C0F-8B0E-CD1694587808}" type="parTrans" cxnId="{166F6F14-DA9A-4EFF-8655-B88FCC2E4EB2}">
      <dgm:prSet/>
      <dgm:spPr/>
      <dgm:t>
        <a:bodyPr/>
        <a:lstStyle/>
        <a:p>
          <a:endParaRPr lang="en-IN"/>
        </a:p>
      </dgm:t>
    </dgm:pt>
    <dgm:pt modelId="{D4BD2B83-6D6C-4A50-8692-D26AB9473107}" type="sibTrans" cxnId="{166F6F14-DA9A-4EFF-8655-B88FCC2E4EB2}">
      <dgm:prSet/>
      <dgm:spPr/>
      <dgm:t>
        <a:bodyPr/>
        <a:lstStyle/>
        <a:p>
          <a:endParaRPr lang="en-IN"/>
        </a:p>
      </dgm:t>
    </dgm:pt>
    <dgm:pt modelId="{1D84D8B6-AB32-4491-B5D2-EFE3D7668B88}" type="pres">
      <dgm:prSet presAssocID="{CD7942A0-B7D2-4B14-8FEA-55FC702F5BE7}" presName="outerComposite" presStyleCnt="0">
        <dgm:presLayoutVars>
          <dgm:chMax val="5"/>
          <dgm:dir/>
          <dgm:resizeHandles val="exact"/>
        </dgm:presLayoutVars>
      </dgm:prSet>
      <dgm:spPr/>
    </dgm:pt>
    <dgm:pt modelId="{3E0E8213-E460-4EB7-9A92-C2B1CC553F0D}" type="pres">
      <dgm:prSet presAssocID="{CD7942A0-B7D2-4B14-8FEA-55FC702F5BE7}" presName="dummyMaxCanvas" presStyleCnt="0">
        <dgm:presLayoutVars/>
      </dgm:prSet>
      <dgm:spPr/>
    </dgm:pt>
    <dgm:pt modelId="{325FF55B-B288-4A7E-95AA-CAB4286AE46C}" type="pres">
      <dgm:prSet presAssocID="{CD7942A0-B7D2-4B14-8FEA-55FC702F5BE7}" presName="FourNodes_1" presStyleLbl="node1" presStyleIdx="0" presStyleCnt="4">
        <dgm:presLayoutVars>
          <dgm:bulletEnabled val="1"/>
        </dgm:presLayoutVars>
      </dgm:prSet>
      <dgm:spPr/>
    </dgm:pt>
    <dgm:pt modelId="{6D46961A-051F-465B-9F4C-761E8CD0EF0D}" type="pres">
      <dgm:prSet presAssocID="{CD7942A0-B7D2-4B14-8FEA-55FC702F5BE7}" presName="FourNodes_2" presStyleLbl="node1" presStyleIdx="1" presStyleCnt="4">
        <dgm:presLayoutVars>
          <dgm:bulletEnabled val="1"/>
        </dgm:presLayoutVars>
      </dgm:prSet>
      <dgm:spPr/>
    </dgm:pt>
    <dgm:pt modelId="{4AA42101-6D86-4223-851E-AF18D0782488}" type="pres">
      <dgm:prSet presAssocID="{CD7942A0-B7D2-4B14-8FEA-55FC702F5BE7}" presName="FourNodes_3" presStyleLbl="node1" presStyleIdx="2" presStyleCnt="4" custScaleX="114926">
        <dgm:presLayoutVars>
          <dgm:bulletEnabled val="1"/>
        </dgm:presLayoutVars>
      </dgm:prSet>
      <dgm:spPr/>
    </dgm:pt>
    <dgm:pt modelId="{9F041D7A-6EA8-43C8-B00F-98535AA5EDE1}" type="pres">
      <dgm:prSet presAssocID="{CD7942A0-B7D2-4B14-8FEA-55FC702F5BE7}" presName="FourNodes_4" presStyleLbl="node1" presStyleIdx="3" presStyleCnt="4">
        <dgm:presLayoutVars>
          <dgm:bulletEnabled val="1"/>
        </dgm:presLayoutVars>
      </dgm:prSet>
      <dgm:spPr/>
    </dgm:pt>
    <dgm:pt modelId="{9DFA4947-876B-43C8-9B0B-0C85E718BB41}" type="pres">
      <dgm:prSet presAssocID="{CD7942A0-B7D2-4B14-8FEA-55FC702F5BE7}" presName="FourConn_1-2" presStyleLbl="fgAccFollowNode1" presStyleIdx="0" presStyleCnt="3">
        <dgm:presLayoutVars>
          <dgm:bulletEnabled val="1"/>
        </dgm:presLayoutVars>
      </dgm:prSet>
      <dgm:spPr/>
    </dgm:pt>
    <dgm:pt modelId="{8D0D2BB4-54E1-4215-B50C-9641B87639FB}" type="pres">
      <dgm:prSet presAssocID="{CD7942A0-B7D2-4B14-8FEA-55FC702F5BE7}" presName="FourConn_2-3" presStyleLbl="fgAccFollowNode1" presStyleIdx="1" presStyleCnt="3">
        <dgm:presLayoutVars>
          <dgm:bulletEnabled val="1"/>
        </dgm:presLayoutVars>
      </dgm:prSet>
      <dgm:spPr/>
    </dgm:pt>
    <dgm:pt modelId="{F8D51B15-AD8D-4CCD-9CAF-CCBCCBF1D969}" type="pres">
      <dgm:prSet presAssocID="{CD7942A0-B7D2-4B14-8FEA-55FC702F5BE7}" presName="FourConn_3-4" presStyleLbl="fgAccFollowNode1" presStyleIdx="2" presStyleCnt="3">
        <dgm:presLayoutVars>
          <dgm:bulletEnabled val="1"/>
        </dgm:presLayoutVars>
      </dgm:prSet>
      <dgm:spPr/>
    </dgm:pt>
    <dgm:pt modelId="{68867631-FFEA-4A65-B948-22AF38407CE4}" type="pres">
      <dgm:prSet presAssocID="{CD7942A0-B7D2-4B14-8FEA-55FC702F5BE7}" presName="FourNodes_1_text" presStyleLbl="node1" presStyleIdx="3" presStyleCnt="4">
        <dgm:presLayoutVars>
          <dgm:bulletEnabled val="1"/>
        </dgm:presLayoutVars>
      </dgm:prSet>
      <dgm:spPr/>
    </dgm:pt>
    <dgm:pt modelId="{FA7E8B81-65AA-41EE-8155-BED44A58F248}" type="pres">
      <dgm:prSet presAssocID="{CD7942A0-B7D2-4B14-8FEA-55FC702F5BE7}" presName="FourNodes_2_text" presStyleLbl="node1" presStyleIdx="3" presStyleCnt="4">
        <dgm:presLayoutVars>
          <dgm:bulletEnabled val="1"/>
        </dgm:presLayoutVars>
      </dgm:prSet>
      <dgm:spPr/>
    </dgm:pt>
    <dgm:pt modelId="{FB1391D5-A926-42F1-8715-12078DF491B5}" type="pres">
      <dgm:prSet presAssocID="{CD7942A0-B7D2-4B14-8FEA-55FC702F5BE7}" presName="FourNodes_3_text" presStyleLbl="node1" presStyleIdx="3" presStyleCnt="4">
        <dgm:presLayoutVars>
          <dgm:bulletEnabled val="1"/>
        </dgm:presLayoutVars>
      </dgm:prSet>
      <dgm:spPr/>
    </dgm:pt>
    <dgm:pt modelId="{F2176EDB-32F5-4CD6-AAB8-0DEC745FF0DF}" type="pres">
      <dgm:prSet presAssocID="{CD7942A0-B7D2-4B14-8FEA-55FC702F5BE7}" presName="FourNodes_4_text" presStyleLbl="node1" presStyleIdx="3" presStyleCnt="4">
        <dgm:presLayoutVars>
          <dgm:bulletEnabled val="1"/>
        </dgm:presLayoutVars>
      </dgm:prSet>
      <dgm:spPr/>
    </dgm:pt>
  </dgm:ptLst>
  <dgm:cxnLst>
    <dgm:cxn modelId="{166F6F14-DA9A-4EFF-8655-B88FCC2E4EB2}" srcId="{CD7942A0-B7D2-4B14-8FEA-55FC702F5BE7}" destId="{956B8BD3-48A9-4D69-A659-B36500DB2480}" srcOrd="3" destOrd="0" parTransId="{4DE15B0B-7525-4C0F-8B0E-CD1694587808}" sibTransId="{D4BD2B83-6D6C-4A50-8692-D26AB9473107}"/>
    <dgm:cxn modelId="{A093F825-4008-4038-A465-06B784E6E99D}" type="presOf" srcId="{095A5E99-E976-4550-8F80-53CC813F2F5A}" destId="{325FF55B-B288-4A7E-95AA-CAB4286AE46C}" srcOrd="0" destOrd="0" presId="urn:microsoft.com/office/officeart/2005/8/layout/vProcess5"/>
    <dgm:cxn modelId="{BACE8D26-F121-422F-ACBA-DF2D9235419C}" type="presOf" srcId="{8877691F-1B60-4485-9174-DDEC7EE68B70}" destId="{9DFA4947-876B-43C8-9B0B-0C85E718BB41}" srcOrd="0" destOrd="0" presId="urn:microsoft.com/office/officeart/2005/8/layout/vProcess5"/>
    <dgm:cxn modelId="{88A67432-7F3A-4C52-97F8-EE1A88DB6EDA}" type="presOf" srcId="{7133ECF5-4190-4604-AA2F-03C9A0A9210F}" destId="{4AA42101-6D86-4223-851E-AF18D0782488}" srcOrd="0" destOrd="0" presId="urn:microsoft.com/office/officeart/2005/8/layout/vProcess5"/>
    <dgm:cxn modelId="{011A9761-E983-4C7D-AB1D-2038261D8FF8}" srcId="{CD7942A0-B7D2-4B14-8FEA-55FC702F5BE7}" destId="{7133ECF5-4190-4604-AA2F-03C9A0A9210F}" srcOrd="2" destOrd="0" parTransId="{7D1B29D7-21DD-436A-8F7C-E87DE53C1431}" sibTransId="{46037378-034A-4662-877A-B53E1DA069A3}"/>
    <dgm:cxn modelId="{BBC0B164-259F-4904-B42C-E36519EF81AD}" type="presOf" srcId="{095A5E99-E976-4550-8F80-53CC813F2F5A}" destId="{68867631-FFEA-4A65-B948-22AF38407CE4}" srcOrd="1" destOrd="0" presId="urn:microsoft.com/office/officeart/2005/8/layout/vProcess5"/>
    <dgm:cxn modelId="{F1D82D76-58DD-43F3-BB18-1D2E60659FEF}" type="presOf" srcId="{B3EFD4A5-9FA1-4ABE-B722-05162509509B}" destId="{8D0D2BB4-54E1-4215-B50C-9641B87639FB}" srcOrd="0" destOrd="0" presId="urn:microsoft.com/office/officeart/2005/8/layout/vProcess5"/>
    <dgm:cxn modelId="{FBC4D57F-D27E-4521-BC8D-D019270365EF}" type="presOf" srcId="{8EC937D8-BD76-4A12-A3E5-900D5C1E2E05}" destId="{6D46961A-051F-465B-9F4C-761E8CD0EF0D}" srcOrd="0" destOrd="0" presId="urn:microsoft.com/office/officeart/2005/8/layout/vProcess5"/>
    <dgm:cxn modelId="{43DC8383-AEE5-490C-A8E5-1F216F2B8FE6}" srcId="{CD7942A0-B7D2-4B14-8FEA-55FC702F5BE7}" destId="{8EC937D8-BD76-4A12-A3E5-900D5C1E2E05}" srcOrd="1" destOrd="0" parTransId="{8265EE85-9851-494E-A6D3-1CDACE947DF3}" sibTransId="{B3EFD4A5-9FA1-4ABE-B722-05162509509B}"/>
    <dgm:cxn modelId="{C2D0E194-BD14-4AD2-9E3A-CE984C34B6CD}" type="presOf" srcId="{CD7942A0-B7D2-4B14-8FEA-55FC702F5BE7}" destId="{1D84D8B6-AB32-4491-B5D2-EFE3D7668B88}" srcOrd="0" destOrd="0" presId="urn:microsoft.com/office/officeart/2005/8/layout/vProcess5"/>
    <dgm:cxn modelId="{6B6DA696-C35F-411B-BE7E-2A10279E2E82}" type="presOf" srcId="{7133ECF5-4190-4604-AA2F-03C9A0A9210F}" destId="{FB1391D5-A926-42F1-8715-12078DF491B5}" srcOrd="1" destOrd="0" presId="urn:microsoft.com/office/officeart/2005/8/layout/vProcess5"/>
    <dgm:cxn modelId="{1D11F8C1-0B22-49AA-B6AD-863689D9253F}" type="presOf" srcId="{46037378-034A-4662-877A-B53E1DA069A3}" destId="{F8D51B15-AD8D-4CCD-9CAF-CCBCCBF1D969}" srcOrd="0" destOrd="0" presId="urn:microsoft.com/office/officeart/2005/8/layout/vProcess5"/>
    <dgm:cxn modelId="{99E6C9C3-B900-449A-9C99-A6FB81CD131C}" type="presOf" srcId="{956B8BD3-48A9-4D69-A659-B36500DB2480}" destId="{F2176EDB-32F5-4CD6-AAB8-0DEC745FF0DF}" srcOrd="1" destOrd="0" presId="urn:microsoft.com/office/officeart/2005/8/layout/vProcess5"/>
    <dgm:cxn modelId="{BC4EFAD2-97AB-4713-912F-9BC8E8AABC97}" type="presOf" srcId="{956B8BD3-48A9-4D69-A659-B36500DB2480}" destId="{9F041D7A-6EA8-43C8-B00F-98535AA5EDE1}" srcOrd="0" destOrd="0" presId="urn:microsoft.com/office/officeart/2005/8/layout/vProcess5"/>
    <dgm:cxn modelId="{D1A4D8E6-F04E-4AB1-8D0C-63DC7AB1E81F}" srcId="{CD7942A0-B7D2-4B14-8FEA-55FC702F5BE7}" destId="{095A5E99-E976-4550-8F80-53CC813F2F5A}" srcOrd="0" destOrd="0" parTransId="{03339A0D-5DC0-4B29-8353-C5AEBFD4DE86}" sibTransId="{8877691F-1B60-4485-9174-DDEC7EE68B70}"/>
    <dgm:cxn modelId="{B5C728ED-ECF6-47ED-B595-6C446C03266A}" type="presOf" srcId="{8EC937D8-BD76-4A12-A3E5-900D5C1E2E05}" destId="{FA7E8B81-65AA-41EE-8155-BED44A58F248}" srcOrd="1" destOrd="0" presId="urn:microsoft.com/office/officeart/2005/8/layout/vProcess5"/>
    <dgm:cxn modelId="{768DB908-A4BF-48A6-A740-5DD0CBAFBB11}" type="presParOf" srcId="{1D84D8B6-AB32-4491-B5D2-EFE3D7668B88}" destId="{3E0E8213-E460-4EB7-9A92-C2B1CC553F0D}" srcOrd="0" destOrd="0" presId="urn:microsoft.com/office/officeart/2005/8/layout/vProcess5"/>
    <dgm:cxn modelId="{36BDBE42-DDC3-4C9D-8673-C8DD7EF17DA8}" type="presParOf" srcId="{1D84D8B6-AB32-4491-B5D2-EFE3D7668B88}" destId="{325FF55B-B288-4A7E-95AA-CAB4286AE46C}" srcOrd="1" destOrd="0" presId="urn:microsoft.com/office/officeart/2005/8/layout/vProcess5"/>
    <dgm:cxn modelId="{CC82E679-D073-497B-AF31-7774003E59A9}" type="presParOf" srcId="{1D84D8B6-AB32-4491-B5D2-EFE3D7668B88}" destId="{6D46961A-051F-465B-9F4C-761E8CD0EF0D}" srcOrd="2" destOrd="0" presId="urn:microsoft.com/office/officeart/2005/8/layout/vProcess5"/>
    <dgm:cxn modelId="{A814E982-F697-41CF-BCE6-0F41445E9C7B}" type="presParOf" srcId="{1D84D8B6-AB32-4491-B5D2-EFE3D7668B88}" destId="{4AA42101-6D86-4223-851E-AF18D0782488}" srcOrd="3" destOrd="0" presId="urn:microsoft.com/office/officeart/2005/8/layout/vProcess5"/>
    <dgm:cxn modelId="{F057A199-BCD8-463C-927B-B738AA7B7660}" type="presParOf" srcId="{1D84D8B6-AB32-4491-B5D2-EFE3D7668B88}" destId="{9F041D7A-6EA8-43C8-B00F-98535AA5EDE1}" srcOrd="4" destOrd="0" presId="urn:microsoft.com/office/officeart/2005/8/layout/vProcess5"/>
    <dgm:cxn modelId="{0DA2899E-0354-4EDB-9ACC-69D17CC978E0}" type="presParOf" srcId="{1D84D8B6-AB32-4491-B5D2-EFE3D7668B88}" destId="{9DFA4947-876B-43C8-9B0B-0C85E718BB41}" srcOrd="5" destOrd="0" presId="urn:microsoft.com/office/officeart/2005/8/layout/vProcess5"/>
    <dgm:cxn modelId="{F2171BE9-CE3A-4061-961C-6E243FA596D1}" type="presParOf" srcId="{1D84D8B6-AB32-4491-B5D2-EFE3D7668B88}" destId="{8D0D2BB4-54E1-4215-B50C-9641B87639FB}" srcOrd="6" destOrd="0" presId="urn:microsoft.com/office/officeart/2005/8/layout/vProcess5"/>
    <dgm:cxn modelId="{10524C00-4DA6-4C02-BA49-4C613452A921}" type="presParOf" srcId="{1D84D8B6-AB32-4491-B5D2-EFE3D7668B88}" destId="{F8D51B15-AD8D-4CCD-9CAF-CCBCCBF1D969}" srcOrd="7" destOrd="0" presId="urn:microsoft.com/office/officeart/2005/8/layout/vProcess5"/>
    <dgm:cxn modelId="{054F316D-20B6-4817-B48A-41CA7FB9F479}" type="presParOf" srcId="{1D84D8B6-AB32-4491-B5D2-EFE3D7668B88}" destId="{68867631-FFEA-4A65-B948-22AF38407CE4}" srcOrd="8" destOrd="0" presId="urn:microsoft.com/office/officeart/2005/8/layout/vProcess5"/>
    <dgm:cxn modelId="{B5BB69C7-973A-4C13-8A3B-99F604C0519D}" type="presParOf" srcId="{1D84D8B6-AB32-4491-B5D2-EFE3D7668B88}" destId="{FA7E8B81-65AA-41EE-8155-BED44A58F248}" srcOrd="9" destOrd="0" presId="urn:microsoft.com/office/officeart/2005/8/layout/vProcess5"/>
    <dgm:cxn modelId="{281CA435-B4CD-4B37-AF9C-CD8D5FAB5E02}" type="presParOf" srcId="{1D84D8B6-AB32-4491-B5D2-EFE3D7668B88}" destId="{FB1391D5-A926-42F1-8715-12078DF491B5}" srcOrd="10" destOrd="0" presId="urn:microsoft.com/office/officeart/2005/8/layout/vProcess5"/>
    <dgm:cxn modelId="{0DBD5C54-AB5F-4A5F-BA8A-0D8924EB65C2}" type="presParOf" srcId="{1D84D8B6-AB32-4491-B5D2-EFE3D7668B88}" destId="{F2176EDB-32F5-4CD6-AAB8-0DEC745FF0D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C48CEA-B713-49DA-BA9B-436A9D34B54E}" type="doc">
      <dgm:prSet loTypeId="urn:microsoft.com/office/officeart/2009/layout/ReverseList" loCatId="relationship" qsTypeId="urn:microsoft.com/office/officeart/2005/8/quickstyle/3d9" qsCatId="3D" csTypeId="urn:microsoft.com/office/officeart/2005/8/colors/colorful3" csCatId="colorful" phldr="1"/>
      <dgm:spPr/>
      <dgm:t>
        <a:bodyPr/>
        <a:lstStyle/>
        <a:p>
          <a:endParaRPr lang="en-IN"/>
        </a:p>
      </dgm:t>
    </dgm:pt>
    <dgm:pt modelId="{D7762C18-D489-44E8-8406-FE784586C8A5}">
      <dgm:prSet phldrT="[Text]" custT="1"/>
      <dgm:spPr/>
      <dgm:t>
        <a:bodyPr/>
        <a:lstStyle/>
        <a:p>
          <a:r>
            <a:rPr lang="en-IN" sz="4000" dirty="0"/>
            <a:t>Interpersonal</a:t>
          </a:r>
        </a:p>
        <a:p>
          <a:r>
            <a:rPr lang="en-IN" sz="4000" dirty="0"/>
            <a:t> Skills</a:t>
          </a:r>
        </a:p>
      </dgm:t>
    </dgm:pt>
    <dgm:pt modelId="{3641E989-611D-4583-9BD2-0D84C2B32126}" type="parTrans" cxnId="{1D72627D-E958-4573-A502-12E350D8E55B}">
      <dgm:prSet/>
      <dgm:spPr/>
      <dgm:t>
        <a:bodyPr/>
        <a:lstStyle/>
        <a:p>
          <a:endParaRPr lang="en-IN"/>
        </a:p>
      </dgm:t>
    </dgm:pt>
    <dgm:pt modelId="{B435D0EA-0FC9-4615-B801-84B2157B08E9}" type="sibTrans" cxnId="{1D72627D-E958-4573-A502-12E350D8E55B}">
      <dgm:prSet/>
      <dgm:spPr/>
      <dgm:t>
        <a:bodyPr/>
        <a:lstStyle/>
        <a:p>
          <a:endParaRPr lang="en-IN"/>
        </a:p>
      </dgm:t>
    </dgm:pt>
    <dgm:pt modelId="{3696418F-48AC-4CDB-B6AA-8C261E5F9DF6}">
      <dgm:prSet phldrT="[Text]" custT="1"/>
      <dgm:spPr/>
      <dgm:t>
        <a:bodyPr/>
        <a:lstStyle/>
        <a:p>
          <a:r>
            <a:rPr lang="en-IN" sz="4000" dirty="0"/>
            <a:t>Personal Qualities</a:t>
          </a:r>
        </a:p>
      </dgm:t>
    </dgm:pt>
    <dgm:pt modelId="{DF034387-F529-4B24-B7ED-76A79A143719}" type="parTrans" cxnId="{F1666A92-4F40-4995-B1E3-4AA14355CAF0}">
      <dgm:prSet/>
      <dgm:spPr/>
      <dgm:t>
        <a:bodyPr/>
        <a:lstStyle/>
        <a:p>
          <a:endParaRPr lang="en-IN"/>
        </a:p>
      </dgm:t>
    </dgm:pt>
    <dgm:pt modelId="{AE5922C4-14B3-4F6A-BB14-889AEC08E7BE}" type="sibTrans" cxnId="{F1666A92-4F40-4995-B1E3-4AA14355CAF0}">
      <dgm:prSet/>
      <dgm:spPr/>
      <dgm:t>
        <a:bodyPr/>
        <a:lstStyle/>
        <a:p>
          <a:endParaRPr lang="en-IN"/>
        </a:p>
      </dgm:t>
    </dgm:pt>
    <dgm:pt modelId="{830C0E72-8DC9-44CE-A28C-3A3B4714F79C}" type="pres">
      <dgm:prSet presAssocID="{79C48CEA-B713-49DA-BA9B-436A9D34B54E}" presName="Name0" presStyleCnt="0">
        <dgm:presLayoutVars>
          <dgm:chMax val="2"/>
          <dgm:chPref val="2"/>
          <dgm:animLvl val="lvl"/>
        </dgm:presLayoutVars>
      </dgm:prSet>
      <dgm:spPr/>
    </dgm:pt>
    <dgm:pt modelId="{A1D1C20C-17F5-44BA-8174-AA9FEAD0E520}" type="pres">
      <dgm:prSet presAssocID="{79C48CEA-B713-49DA-BA9B-436A9D34B54E}" presName="LeftText" presStyleLbl="revTx" presStyleIdx="0" presStyleCnt="0">
        <dgm:presLayoutVars>
          <dgm:bulletEnabled val="1"/>
        </dgm:presLayoutVars>
      </dgm:prSet>
      <dgm:spPr/>
    </dgm:pt>
    <dgm:pt modelId="{7F202A17-B936-41AD-97FE-779C272B2A1E}" type="pres">
      <dgm:prSet presAssocID="{79C48CEA-B713-49DA-BA9B-436A9D34B54E}" presName="LeftNode" presStyleLbl="bgImgPlace1" presStyleIdx="0" presStyleCnt="2" custScaleX="278689">
        <dgm:presLayoutVars>
          <dgm:chMax val="2"/>
          <dgm:chPref val="2"/>
        </dgm:presLayoutVars>
      </dgm:prSet>
      <dgm:spPr/>
    </dgm:pt>
    <dgm:pt modelId="{BB780C25-2197-4FD6-A61A-63801FCF2094}" type="pres">
      <dgm:prSet presAssocID="{79C48CEA-B713-49DA-BA9B-436A9D34B54E}" presName="RightText" presStyleLbl="revTx" presStyleIdx="0" presStyleCnt="0">
        <dgm:presLayoutVars>
          <dgm:bulletEnabled val="1"/>
        </dgm:presLayoutVars>
      </dgm:prSet>
      <dgm:spPr/>
    </dgm:pt>
    <dgm:pt modelId="{DD581D89-325F-4D91-8FBE-E0A3C6C34DDE}" type="pres">
      <dgm:prSet presAssocID="{79C48CEA-B713-49DA-BA9B-436A9D34B54E}" presName="RightNode" presStyleLbl="bgImgPlace1" presStyleIdx="1" presStyleCnt="2" custScaleX="171610">
        <dgm:presLayoutVars>
          <dgm:chMax val="0"/>
          <dgm:chPref val="0"/>
        </dgm:presLayoutVars>
      </dgm:prSet>
      <dgm:spPr/>
    </dgm:pt>
    <dgm:pt modelId="{6395E7AD-0012-46A6-9614-88D4A89A868A}" type="pres">
      <dgm:prSet presAssocID="{79C48CEA-B713-49DA-BA9B-436A9D34B54E}" presName="TopArrow" presStyleLbl="node1" presStyleIdx="0" presStyleCnt="2"/>
      <dgm:spPr/>
    </dgm:pt>
    <dgm:pt modelId="{8816591D-3C3B-4F56-8090-842D396C011F}" type="pres">
      <dgm:prSet presAssocID="{79C48CEA-B713-49DA-BA9B-436A9D34B54E}" presName="BottomArrow" presStyleLbl="node1" presStyleIdx="1" presStyleCnt="2"/>
      <dgm:spPr/>
    </dgm:pt>
  </dgm:ptLst>
  <dgm:cxnLst>
    <dgm:cxn modelId="{C1BB9E43-EA1A-4C3B-8670-4AFD9B54CC6F}" type="presOf" srcId="{79C48CEA-B713-49DA-BA9B-436A9D34B54E}" destId="{830C0E72-8DC9-44CE-A28C-3A3B4714F79C}" srcOrd="0" destOrd="0" presId="urn:microsoft.com/office/officeart/2009/layout/ReverseList"/>
    <dgm:cxn modelId="{67606474-F756-4A14-80AE-F632EB2FE4C0}" type="presOf" srcId="{3696418F-48AC-4CDB-B6AA-8C261E5F9DF6}" destId="{BB780C25-2197-4FD6-A61A-63801FCF2094}" srcOrd="0" destOrd="0" presId="urn:microsoft.com/office/officeart/2009/layout/ReverseList"/>
    <dgm:cxn modelId="{1D72627D-E958-4573-A502-12E350D8E55B}" srcId="{79C48CEA-B713-49DA-BA9B-436A9D34B54E}" destId="{D7762C18-D489-44E8-8406-FE784586C8A5}" srcOrd="0" destOrd="0" parTransId="{3641E989-611D-4583-9BD2-0D84C2B32126}" sibTransId="{B435D0EA-0FC9-4615-B801-84B2157B08E9}"/>
    <dgm:cxn modelId="{83C9278C-9174-41A3-9BF0-AD04BA6B367D}" type="presOf" srcId="{3696418F-48AC-4CDB-B6AA-8C261E5F9DF6}" destId="{DD581D89-325F-4D91-8FBE-E0A3C6C34DDE}" srcOrd="1" destOrd="0" presId="urn:microsoft.com/office/officeart/2009/layout/ReverseList"/>
    <dgm:cxn modelId="{F1666A92-4F40-4995-B1E3-4AA14355CAF0}" srcId="{79C48CEA-B713-49DA-BA9B-436A9D34B54E}" destId="{3696418F-48AC-4CDB-B6AA-8C261E5F9DF6}" srcOrd="1" destOrd="0" parTransId="{DF034387-F529-4B24-B7ED-76A79A143719}" sibTransId="{AE5922C4-14B3-4F6A-BB14-889AEC08E7BE}"/>
    <dgm:cxn modelId="{66D77D92-A205-4C43-AC2C-F13261D022A6}" type="presOf" srcId="{D7762C18-D489-44E8-8406-FE784586C8A5}" destId="{7F202A17-B936-41AD-97FE-779C272B2A1E}" srcOrd="1" destOrd="0" presId="urn:microsoft.com/office/officeart/2009/layout/ReverseList"/>
    <dgm:cxn modelId="{668D99CC-6BB2-42C5-AA2C-8637B46887E0}" type="presOf" srcId="{D7762C18-D489-44E8-8406-FE784586C8A5}" destId="{A1D1C20C-17F5-44BA-8174-AA9FEAD0E520}" srcOrd="0" destOrd="0" presId="urn:microsoft.com/office/officeart/2009/layout/ReverseList"/>
    <dgm:cxn modelId="{43BEB7C3-7717-4FED-8005-E3BE4D4A76AE}" type="presParOf" srcId="{830C0E72-8DC9-44CE-A28C-3A3B4714F79C}" destId="{A1D1C20C-17F5-44BA-8174-AA9FEAD0E520}" srcOrd="0" destOrd="0" presId="urn:microsoft.com/office/officeart/2009/layout/ReverseList"/>
    <dgm:cxn modelId="{18C4BF73-3168-42A7-B97B-D7B2BEF174D4}" type="presParOf" srcId="{830C0E72-8DC9-44CE-A28C-3A3B4714F79C}" destId="{7F202A17-B936-41AD-97FE-779C272B2A1E}" srcOrd="1" destOrd="0" presId="urn:microsoft.com/office/officeart/2009/layout/ReverseList"/>
    <dgm:cxn modelId="{9E3E7495-9C96-43E0-887F-6480186F0E27}" type="presParOf" srcId="{830C0E72-8DC9-44CE-A28C-3A3B4714F79C}" destId="{BB780C25-2197-4FD6-A61A-63801FCF2094}" srcOrd="2" destOrd="0" presId="urn:microsoft.com/office/officeart/2009/layout/ReverseList"/>
    <dgm:cxn modelId="{BAAC4163-051E-4154-9EDB-2A219757ADD7}" type="presParOf" srcId="{830C0E72-8DC9-44CE-A28C-3A3B4714F79C}" destId="{DD581D89-325F-4D91-8FBE-E0A3C6C34DDE}" srcOrd="3" destOrd="0" presId="urn:microsoft.com/office/officeart/2009/layout/ReverseList"/>
    <dgm:cxn modelId="{11ED8FA6-1421-41AE-BDFF-658F4AB925E7}" type="presParOf" srcId="{830C0E72-8DC9-44CE-A28C-3A3B4714F79C}" destId="{6395E7AD-0012-46A6-9614-88D4A89A868A}" srcOrd="4" destOrd="0" presId="urn:microsoft.com/office/officeart/2009/layout/ReverseList"/>
    <dgm:cxn modelId="{465F45D4-CD36-4006-AC2A-9645A3FFBF91}" type="presParOf" srcId="{830C0E72-8DC9-44CE-A28C-3A3B4714F79C}" destId="{8816591D-3C3B-4F56-8090-842D396C011F}"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C48CEA-B713-49DA-BA9B-436A9D34B54E}" type="doc">
      <dgm:prSet loTypeId="urn:microsoft.com/office/officeart/2009/layout/ReverseList" loCatId="relationship" qsTypeId="urn:microsoft.com/office/officeart/2005/8/quickstyle/3d9" qsCatId="3D" csTypeId="urn:microsoft.com/office/officeart/2005/8/colors/colorful3" csCatId="colorful" phldr="1"/>
      <dgm:spPr/>
      <dgm:t>
        <a:bodyPr/>
        <a:lstStyle/>
        <a:p>
          <a:endParaRPr lang="en-IN"/>
        </a:p>
      </dgm:t>
    </dgm:pt>
    <dgm:pt modelId="{3696418F-48AC-4CDB-B6AA-8C261E5F9DF6}">
      <dgm:prSet phldrT="[Text]" custT="1"/>
      <dgm:spPr/>
      <dgm:t>
        <a:bodyPr/>
        <a:lstStyle/>
        <a:p>
          <a:r>
            <a:rPr lang="en-IN" sz="4000" dirty="0"/>
            <a:t>Critical Thinking </a:t>
          </a:r>
        </a:p>
        <a:p>
          <a:r>
            <a:rPr lang="en-IN" sz="4000" dirty="0"/>
            <a:t>Skills</a:t>
          </a:r>
        </a:p>
      </dgm:t>
    </dgm:pt>
    <dgm:pt modelId="{DF034387-F529-4B24-B7ED-76A79A143719}" type="parTrans" cxnId="{F1666A92-4F40-4995-B1E3-4AA14355CAF0}">
      <dgm:prSet/>
      <dgm:spPr/>
      <dgm:t>
        <a:bodyPr/>
        <a:lstStyle/>
        <a:p>
          <a:endParaRPr lang="en-IN"/>
        </a:p>
      </dgm:t>
    </dgm:pt>
    <dgm:pt modelId="{AE5922C4-14B3-4F6A-BB14-889AEC08E7BE}" type="sibTrans" cxnId="{F1666A92-4F40-4995-B1E3-4AA14355CAF0}">
      <dgm:prSet/>
      <dgm:spPr/>
      <dgm:t>
        <a:bodyPr/>
        <a:lstStyle/>
        <a:p>
          <a:endParaRPr lang="en-IN"/>
        </a:p>
      </dgm:t>
    </dgm:pt>
    <dgm:pt modelId="{D7762C18-D489-44E8-8406-FE784586C8A5}">
      <dgm:prSet phldrT="[Text]" custT="1"/>
      <dgm:spPr/>
      <dgm:t>
        <a:bodyPr/>
        <a:lstStyle/>
        <a:p>
          <a:r>
            <a:rPr lang="en-IN" sz="4000" dirty="0"/>
            <a:t>Applied </a:t>
          </a:r>
        </a:p>
        <a:p>
          <a:r>
            <a:rPr lang="en-IN" sz="4000" dirty="0"/>
            <a:t>Academic </a:t>
          </a:r>
        </a:p>
        <a:p>
          <a:r>
            <a:rPr lang="en-IN" sz="4000" dirty="0"/>
            <a:t>Skills</a:t>
          </a:r>
        </a:p>
      </dgm:t>
    </dgm:pt>
    <dgm:pt modelId="{B435D0EA-0FC9-4615-B801-84B2157B08E9}" type="sibTrans" cxnId="{1D72627D-E958-4573-A502-12E350D8E55B}">
      <dgm:prSet/>
      <dgm:spPr/>
      <dgm:t>
        <a:bodyPr/>
        <a:lstStyle/>
        <a:p>
          <a:endParaRPr lang="en-IN"/>
        </a:p>
      </dgm:t>
    </dgm:pt>
    <dgm:pt modelId="{3641E989-611D-4583-9BD2-0D84C2B32126}" type="parTrans" cxnId="{1D72627D-E958-4573-A502-12E350D8E55B}">
      <dgm:prSet/>
      <dgm:spPr/>
      <dgm:t>
        <a:bodyPr/>
        <a:lstStyle/>
        <a:p>
          <a:endParaRPr lang="en-IN"/>
        </a:p>
      </dgm:t>
    </dgm:pt>
    <dgm:pt modelId="{830C0E72-8DC9-44CE-A28C-3A3B4714F79C}" type="pres">
      <dgm:prSet presAssocID="{79C48CEA-B713-49DA-BA9B-436A9D34B54E}" presName="Name0" presStyleCnt="0">
        <dgm:presLayoutVars>
          <dgm:chMax val="2"/>
          <dgm:chPref val="2"/>
          <dgm:animLvl val="lvl"/>
        </dgm:presLayoutVars>
      </dgm:prSet>
      <dgm:spPr/>
    </dgm:pt>
    <dgm:pt modelId="{A1D1C20C-17F5-44BA-8174-AA9FEAD0E520}" type="pres">
      <dgm:prSet presAssocID="{79C48CEA-B713-49DA-BA9B-436A9D34B54E}" presName="LeftText" presStyleLbl="revTx" presStyleIdx="0" presStyleCnt="0">
        <dgm:presLayoutVars>
          <dgm:bulletEnabled val="1"/>
        </dgm:presLayoutVars>
      </dgm:prSet>
      <dgm:spPr/>
    </dgm:pt>
    <dgm:pt modelId="{7F202A17-B936-41AD-97FE-779C272B2A1E}" type="pres">
      <dgm:prSet presAssocID="{79C48CEA-B713-49DA-BA9B-436A9D34B54E}" presName="LeftNode" presStyleLbl="bgImgPlace1" presStyleIdx="0" presStyleCnt="2" custScaleX="278689">
        <dgm:presLayoutVars>
          <dgm:chMax val="2"/>
          <dgm:chPref val="2"/>
        </dgm:presLayoutVars>
      </dgm:prSet>
      <dgm:spPr/>
    </dgm:pt>
    <dgm:pt modelId="{BB780C25-2197-4FD6-A61A-63801FCF2094}" type="pres">
      <dgm:prSet presAssocID="{79C48CEA-B713-49DA-BA9B-436A9D34B54E}" presName="RightText" presStyleLbl="revTx" presStyleIdx="0" presStyleCnt="0">
        <dgm:presLayoutVars>
          <dgm:bulletEnabled val="1"/>
        </dgm:presLayoutVars>
      </dgm:prSet>
      <dgm:spPr/>
    </dgm:pt>
    <dgm:pt modelId="{DD581D89-325F-4D91-8FBE-E0A3C6C34DDE}" type="pres">
      <dgm:prSet presAssocID="{79C48CEA-B713-49DA-BA9B-436A9D34B54E}" presName="RightNode" presStyleLbl="bgImgPlace1" presStyleIdx="1" presStyleCnt="2" custScaleX="165786">
        <dgm:presLayoutVars>
          <dgm:chMax val="0"/>
          <dgm:chPref val="0"/>
        </dgm:presLayoutVars>
      </dgm:prSet>
      <dgm:spPr/>
    </dgm:pt>
    <dgm:pt modelId="{6395E7AD-0012-46A6-9614-88D4A89A868A}" type="pres">
      <dgm:prSet presAssocID="{79C48CEA-B713-49DA-BA9B-436A9D34B54E}" presName="TopArrow" presStyleLbl="node1" presStyleIdx="0" presStyleCnt="2"/>
      <dgm:spPr/>
    </dgm:pt>
    <dgm:pt modelId="{8816591D-3C3B-4F56-8090-842D396C011F}" type="pres">
      <dgm:prSet presAssocID="{79C48CEA-B713-49DA-BA9B-436A9D34B54E}" presName="BottomArrow" presStyleLbl="node1" presStyleIdx="1" presStyleCnt="2"/>
      <dgm:spPr/>
    </dgm:pt>
  </dgm:ptLst>
  <dgm:cxnLst>
    <dgm:cxn modelId="{C1BB9E43-EA1A-4C3B-8670-4AFD9B54CC6F}" type="presOf" srcId="{79C48CEA-B713-49DA-BA9B-436A9D34B54E}" destId="{830C0E72-8DC9-44CE-A28C-3A3B4714F79C}" srcOrd="0" destOrd="0" presId="urn:microsoft.com/office/officeart/2009/layout/ReverseList"/>
    <dgm:cxn modelId="{67606474-F756-4A14-80AE-F632EB2FE4C0}" type="presOf" srcId="{3696418F-48AC-4CDB-B6AA-8C261E5F9DF6}" destId="{BB780C25-2197-4FD6-A61A-63801FCF2094}" srcOrd="0" destOrd="0" presId="urn:microsoft.com/office/officeart/2009/layout/ReverseList"/>
    <dgm:cxn modelId="{1D72627D-E958-4573-A502-12E350D8E55B}" srcId="{79C48CEA-B713-49DA-BA9B-436A9D34B54E}" destId="{D7762C18-D489-44E8-8406-FE784586C8A5}" srcOrd="0" destOrd="0" parTransId="{3641E989-611D-4583-9BD2-0D84C2B32126}" sibTransId="{B435D0EA-0FC9-4615-B801-84B2157B08E9}"/>
    <dgm:cxn modelId="{83C9278C-9174-41A3-9BF0-AD04BA6B367D}" type="presOf" srcId="{3696418F-48AC-4CDB-B6AA-8C261E5F9DF6}" destId="{DD581D89-325F-4D91-8FBE-E0A3C6C34DDE}" srcOrd="1" destOrd="0" presId="urn:microsoft.com/office/officeart/2009/layout/ReverseList"/>
    <dgm:cxn modelId="{F1666A92-4F40-4995-B1E3-4AA14355CAF0}" srcId="{79C48CEA-B713-49DA-BA9B-436A9D34B54E}" destId="{3696418F-48AC-4CDB-B6AA-8C261E5F9DF6}" srcOrd="1" destOrd="0" parTransId="{DF034387-F529-4B24-B7ED-76A79A143719}" sibTransId="{AE5922C4-14B3-4F6A-BB14-889AEC08E7BE}"/>
    <dgm:cxn modelId="{66D77D92-A205-4C43-AC2C-F13261D022A6}" type="presOf" srcId="{D7762C18-D489-44E8-8406-FE784586C8A5}" destId="{7F202A17-B936-41AD-97FE-779C272B2A1E}" srcOrd="1" destOrd="0" presId="urn:microsoft.com/office/officeart/2009/layout/ReverseList"/>
    <dgm:cxn modelId="{668D99CC-6BB2-42C5-AA2C-8637B46887E0}" type="presOf" srcId="{D7762C18-D489-44E8-8406-FE784586C8A5}" destId="{A1D1C20C-17F5-44BA-8174-AA9FEAD0E520}" srcOrd="0" destOrd="0" presId="urn:microsoft.com/office/officeart/2009/layout/ReverseList"/>
    <dgm:cxn modelId="{43BEB7C3-7717-4FED-8005-E3BE4D4A76AE}" type="presParOf" srcId="{830C0E72-8DC9-44CE-A28C-3A3B4714F79C}" destId="{A1D1C20C-17F5-44BA-8174-AA9FEAD0E520}" srcOrd="0" destOrd="0" presId="urn:microsoft.com/office/officeart/2009/layout/ReverseList"/>
    <dgm:cxn modelId="{18C4BF73-3168-42A7-B97B-D7B2BEF174D4}" type="presParOf" srcId="{830C0E72-8DC9-44CE-A28C-3A3B4714F79C}" destId="{7F202A17-B936-41AD-97FE-779C272B2A1E}" srcOrd="1" destOrd="0" presId="urn:microsoft.com/office/officeart/2009/layout/ReverseList"/>
    <dgm:cxn modelId="{9E3E7495-9C96-43E0-887F-6480186F0E27}" type="presParOf" srcId="{830C0E72-8DC9-44CE-A28C-3A3B4714F79C}" destId="{BB780C25-2197-4FD6-A61A-63801FCF2094}" srcOrd="2" destOrd="0" presId="urn:microsoft.com/office/officeart/2009/layout/ReverseList"/>
    <dgm:cxn modelId="{BAAC4163-051E-4154-9EDB-2A219757ADD7}" type="presParOf" srcId="{830C0E72-8DC9-44CE-A28C-3A3B4714F79C}" destId="{DD581D89-325F-4D91-8FBE-E0A3C6C34DDE}" srcOrd="3" destOrd="0" presId="urn:microsoft.com/office/officeart/2009/layout/ReverseList"/>
    <dgm:cxn modelId="{11ED8FA6-1421-41AE-BDFF-658F4AB925E7}" type="presParOf" srcId="{830C0E72-8DC9-44CE-A28C-3A3B4714F79C}" destId="{6395E7AD-0012-46A6-9614-88D4A89A868A}" srcOrd="4" destOrd="0" presId="urn:microsoft.com/office/officeart/2009/layout/ReverseList"/>
    <dgm:cxn modelId="{465F45D4-CD36-4006-AC2A-9645A3FFBF91}" type="presParOf" srcId="{830C0E72-8DC9-44CE-A28C-3A3B4714F79C}" destId="{8816591D-3C3B-4F56-8090-842D396C011F}"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18BA1F-C19C-4D55-8A4F-DB66FA8E107B}" type="doc">
      <dgm:prSet loTypeId="urn:microsoft.com/office/officeart/2005/8/layout/radial6" loCatId="cycle" qsTypeId="urn:microsoft.com/office/officeart/2005/8/quickstyle/3d1" qsCatId="3D" csTypeId="urn:microsoft.com/office/officeart/2005/8/colors/colorful1" csCatId="colorful" phldr="1"/>
      <dgm:spPr/>
      <dgm:t>
        <a:bodyPr/>
        <a:lstStyle/>
        <a:p>
          <a:endParaRPr lang="en-IN"/>
        </a:p>
      </dgm:t>
    </dgm:pt>
    <dgm:pt modelId="{E02E0D24-4BCB-487A-B81A-7CA7E4BB963A}">
      <dgm:prSet phldrT="[Text]" custT="1"/>
      <dgm:spPr>
        <a:xfrm>
          <a:off x="4541361" y="2015489"/>
          <a:ext cx="2686570" cy="1403626"/>
        </a:xfrm>
        <a:prstGeom prst="ellipse">
          <a:avLst/>
        </a:prstGeom>
        <a:gradFill rotWithShape="0">
          <a:gsLst>
            <a:gs pos="0">
              <a:srgbClr val="56C5FF">
                <a:hueOff val="0"/>
                <a:satOff val="0"/>
                <a:lumOff val="0"/>
                <a:alphaOff val="0"/>
                <a:satMod val="103000"/>
                <a:lumMod val="102000"/>
                <a:tint val="94000"/>
              </a:srgbClr>
            </a:gs>
            <a:gs pos="50000">
              <a:srgbClr val="56C5FF">
                <a:hueOff val="0"/>
                <a:satOff val="0"/>
                <a:lumOff val="0"/>
                <a:alphaOff val="0"/>
                <a:satMod val="110000"/>
                <a:lumMod val="100000"/>
                <a:shade val="100000"/>
              </a:srgbClr>
            </a:gs>
            <a:gs pos="100000">
              <a:srgbClr val="56C5FF">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IN" sz="1800" b="1" dirty="0">
              <a:solidFill>
                <a:sysClr val="window" lastClr="FFFFFF"/>
              </a:solidFill>
              <a:latin typeface="Corbel"/>
              <a:ea typeface="+mn-ea"/>
              <a:cs typeface="+mn-cs"/>
            </a:rPr>
            <a:t>Employability Skills</a:t>
          </a:r>
        </a:p>
      </dgm:t>
    </dgm:pt>
    <dgm:pt modelId="{B75D42C8-56D2-4B26-A829-C9B0F55D00E3}" type="parTrans" cxnId="{188FBDDE-4893-4CCD-852F-6CFB6CDDDC6F}">
      <dgm:prSet/>
      <dgm:spPr/>
      <dgm:t>
        <a:bodyPr/>
        <a:lstStyle/>
        <a:p>
          <a:endParaRPr lang="en-IN"/>
        </a:p>
      </dgm:t>
    </dgm:pt>
    <dgm:pt modelId="{23E4E2FC-491E-441E-92AC-D2AAA3AAD167}" type="sibTrans" cxnId="{188FBDDE-4893-4CCD-852F-6CFB6CDDDC6F}">
      <dgm:prSet/>
      <dgm:spPr/>
      <dgm:t>
        <a:bodyPr/>
        <a:lstStyle/>
        <a:p>
          <a:endParaRPr lang="en-IN"/>
        </a:p>
      </dgm:t>
    </dgm:pt>
    <dgm:pt modelId="{27032A96-7880-483C-938B-B5EA834FAEAB}">
      <dgm:prSet phldrT="[Text]" custT="1"/>
      <dgm:spPr>
        <a:xfrm>
          <a:off x="5401921" y="291"/>
          <a:ext cx="965449" cy="965449"/>
        </a:xfrm>
        <a:prstGeom prst="ellipse">
          <a:avLst/>
        </a:prstGeom>
        <a:gradFill rotWithShape="0">
          <a:gsLst>
            <a:gs pos="0">
              <a:srgbClr val="4BB836">
                <a:hueOff val="0"/>
                <a:satOff val="0"/>
                <a:lumOff val="0"/>
                <a:alphaOff val="0"/>
                <a:satMod val="103000"/>
                <a:lumMod val="102000"/>
                <a:tint val="94000"/>
              </a:srgbClr>
            </a:gs>
            <a:gs pos="50000">
              <a:srgbClr val="4BB836">
                <a:hueOff val="0"/>
                <a:satOff val="0"/>
                <a:lumOff val="0"/>
                <a:alphaOff val="0"/>
                <a:satMod val="110000"/>
                <a:lumMod val="100000"/>
                <a:shade val="100000"/>
              </a:srgbClr>
            </a:gs>
            <a:gs pos="100000">
              <a:srgbClr val="4BB836">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IN" sz="1100" b="1" dirty="0">
              <a:solidFill>
                <a:sysClr val="window" lastClr="FFFFFF"/>
              </a:solidFill>
              <a:latin typeface="Corbel"/>
              <a:ea typeface="+mn-ea"/>
              <a:cs typeface="+mn-cs"/>
            </a:rPr>
            <a:t>Interpersonal Skills</a:t>
          </a:r>
        </a:p>
      </dgm:t>
    </dgm:pt>
    <dgm:pt modelId="{C6A62B85-0BFC-4FA1-A2B1-6BC1969144AF}" type="parTrans" cxnId="{2DE7399C-8975-4AF6-9F87-CBEE08D28036}">
      <dgm:prSet/>
      <dgm:spPr/>
      <dgm:t>
        <a:bodyPr/>
        <a:lstStyle/>
        <a:p>
          <a:endParaRPr lang="en-IN"/>
        </a:p>
      </dgm:t>
    </dgm:pt>
    <dgm:pt modelId="{C4EE29F6-5F48-48E0-86C4-5DD511793324}" type="sibTrans" cxnId="{2DE7399C-8975-4AF6-9F87-CBEE08D28036}">
      <dgm:prSet/>
      <dgm:spPr>
        <a:xfrm>
          <a:off x="3615603" y="448260"/>
          <a:ext cx="4538085" cy="4538085"/>
        </a:xfrm>
        <a:prstGeom prst="blockArc">
          <a:avLst>
            <a:gd name="adj1" fmla="val 16200000"/>
            <a:gd name="adj2" fmla="val 18600000"/>
            <a:gd name="adj3" fmla="val 3064"/>
          </a:avLst>
        </a:prstGeom>
        <a:gradFill rotWithShape="0">
          <a:gsLst>
            <a:gs pos="0">
              <a:srgbClr val="4BB836">
                <a:hueOff val="0"/>
                <a:satOff val="0"/>
                <a:lumOff val="0"/>
                <a:alphaOff val="0"/>
                <a:satMod val="103000"/>
                <a:lumMod val="102000"/>
                <a:tint val="94000"/>
              </a:srgbClr>
            </a:gs>
            <a:gs pos="50000">
              <a:srgbClr val="4BB836">
                <a:hueOff val="0"/>
                <a:satOff val="0"/>
                <a:lumOff val="0"/>
                <a:alphaOff val="0"/>
                <a:satMod val="110000"/>
                <a:lumMod val="100000"/>
                <a:shade val="100000"/>
              </a:srgbClr>
            </a:gs>
            <a:gs pos="100000">
              <a:srgbClr val="4BB836">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n-IN"/>
        </a:p>
      </dgm:t>
    </dgm:pt>
    <dgm:pt modelId="{F95E5807-8D11-4E10-A2CD-789E15B11A52}">
      <dgm:prSet phldrT="[Text]" custT="1"/>
      <dgm:spPr>
        <a:xfrm>
          <a:off x="6838093" y="523015"/>
          <a:ext cx="965449" cy="965449"/>
        </a:xfrm>
        <a:prstGeom prst="ellipse">
          <a:avLst/>
        </a:prstGeom>
        <a:gradFill rotWithShape="0">
          <a:gsLst>
            <a:gs pos="0">
              <a:srgbClr val="F8B004">
                <a:hueOff val="0"/>
                <a:satOff val="0"/>
                <a:lumOff val="0"/>
                <a:alphaOff val="0"/>
                <a:satMod val="103000"/>
                <a:lumMod val="102000"/>
                <a:tint val="94000"/>
              </a:srgbClr>
            </a:gs>
            <a:gs pos="50000">
              <a:srgbClr val="F8B004">
                <a:hueOff val="0"/>
                <a:satOff val="0"/>
                <a:lumOff val="0"/>
                <a:alphaOff val="0"/>
                <a:satMod val="110000"/>
                <a:lumMod val="100000"/>
                <a:shade val="100000"/>
              </a:srgbClr>
            </a:gs>
            <a:gs pos="100000">
              <a:srgbClr val="F8B00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IN" sz="1100" b="1" dirty="0">
              <a:solidFill>
                <a:sysClr val="window" lastClr="FFFFFF"/>
              </a:solidFill>
              <a:latin typeface="Corbel"/>
              <a:ea typeface="+mn-ea"/>
              <a:cs typeface="+mn-cs"/>
            </a:rPr>
            <a:t>Personal Qualities</a:t>
          </a:r>
        </a:p>
      </dgm:t>
    </dgm:pt>
    <dgm:pt modelId="{DB956A43-14D3-4C91-B26F-B17390EE5FF8}" type="parTrans" cxnId="{2785D131-38AA-406E-8A3D-4B69AFABBB4B}">
      <dgm:prSet/>
      <dgm:spPr/>
      <dgm:t>
        <a:bodyPr/>
        <a:lstStyle/>
        <a:p>
          <a:endParaRPr lang="en-IN"/>
        </a:p>
      </dgm:t>
    </dgm:pt>
    <dgm:pt modelId="{7D00E253-C701-463F-B61E-A6DEE56B2949}" type="sibTrans" cxnId="{2785D131-38AA-406E-8A3D-4B69AFABBB4B}">
      <dgm:prSet/>
      <dgm:spPr>
        <a:xfrm>
          <a:off x="3615603" y="448260"/>
          <a:ext cx="4538085" cy="4538085"/>
        </a:xfrm>
        <a:prstGeom prst="blockArc">
          <a:avLst>
            <a:gd name="adj1" fmla="val 18600000"/>
            <a:gd name="adj2" fmla="val 21000000"/>
            <a:gd name="adj3" fmla="val 3064"/>
          </a:avLst>
        </a:prstGeom>
        <a:gradFill rotWithShape="0">
          <a:gsLst>
            <a:gs pos="0">
              <a:srgbClr val="F8B004">
                <a:hueOff val="0"/>
                <a:satOff val="0"/>
                <a:lumOff val="0"/>
                <a:alphaOff val="0"/>
                <a:satMod val="103000"/>
                <a:lumMod val="102000"/>
                <a:tint val="94000"/>
              </a:srgbClr>
            </a:gs>
            <a:gs pos="50000">
              <a:srgbClr val="F8B004">
                <a:hueOff val="0"/>
                <a:satOff val="0"/>
                <a:lumOff val="0"/>
                <a:alphaOff val="0"/>
                <a:satMod val="110000"/>
                <a:lumMod val="100000"/>
                <a:shade val="100000"/>
              </a:srgbClr>
            </a:gs>
            <a:gs pos="100000">
              <a:srgbClr val="F8B004">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n-IN"/>
        </a:p>
      </dgm:t>
    </dgm:pt>
    <dgm:pt modelId="{5775E505-0B6D-464F-A195-24EDBE84CB56}">
      <dgm:prSet phldrT="[Text]" custT="1"/>
      <dgm:spPr>
        <a:xfrm>
          <a:off x="7602264" y="1846598"/>
          <a:ext cx="965449" cy="965449"/>
        </a:xfrm>
        <a:prstGeom prst="ellipse">
          <a:avLst/>
        </a:prstGeom>
        <a:gradFill rotWithShape="0">
          <a:gsLst>
            <a:gs pos="0">
              <a:srgbClr val="972ACD">
                <a:hueOff val="0"/>
                <a:satOff val="0"/>
                <a:lumOff val="0"/>
                <a:alphaOff val="0"/>
                <a:satMod val="103000"/>
                <a:lumMod val="102000"/>
                <a:tint val="94000"/>
              </a:srgbClr>
            </a:gs>
            <a:gs pos="50000">
              <a:srgbClr val="972ACD">
                <a:hueOff val="0"/>
                <a:satOff val="0"/>
                <a:lumOff val="0"/>
                <a:alphaOff val="0"/>
                <a:satMod val="110000"/>
                <a:lumMod val="100000"/>
                <a:shade val="100000"/>
              </a:srgbClr>
            </a:gs>
            <a:gs pos="100000">
              <a:srgbClr val="972ACD">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IN" sz="1100" b="1" dirty="0">
              <a:solidFill>
                <a:sysClr val="window" lastClr="FFFFFF"/>
              </a:solidFill>
              <a:latin typeface="Corbel"/>
              <a:ea typeface="+mn-ea"/>
              <a:cs typeface="+mn-cs"/>
            </a:rPr>
            <a:t>Resource Management</a:t>
          </a:r>
        </a:p>
      </dgm:t>
    </dgm:pt>
    <dgm:pt modelId="{E7B5D9A3-5877-4CBB-942E-EB09AA817882}" type="parTrans" cxnId="{CE6DEFC4-E0FF-4076-A820-9CF8024F723A}">
      <dgm:prSet/>
      <dgm:spPr/>
      <dgm:t>
        <a:bodyPr/>
        <a:lstStyle/>
        <a:p>
          <a:endParaRPr lang="en-IN"/>
        </a:p>
      </dgm:t>
    </dgm:pt>
    <dgm:pt modelId="{CE66CF0F-A1FA-42E7-A141-1290E3FF68B8}" type="sibTrans" cxnId="{CE6DEFC4-E0FF-4076-A820-9CF8024F723A}">
      <dgm:prSet/>
      <dgm:spPr>
        <a:xfrm>
          <a:off x="3615603" y="448260"/>
          <a:ext cx="4538085" cy="4538085"/>
        </a:xfrm>
        <a:prstGeom prst="blockArc">
          <a:avLst>
            <a:gd name="adj1" fmla="val 21000000"/>
            <a:gd name="adj2" fmla="val 1800000"/>
            <a:gd name="adj3" fmla="val 3064"/>
          </a:avLst>
        </a:prstGeom>
        <a:gradFill rotWithShape="0">
          <a:gsLst>
            <a:gs pos="0">
              <a:srgbClr val="972ACD">
                <a:hueOff val="0"/>
                <a:satOff val="0"/>
                <a:lumOff val="0"/>
                <a:alphaOff val="0"/>
                <a:satMod val="103000"/>
                <a:lumMod val="102000"/>
                <a:tint val="94000"/>
              </a:srgbClr>
            </a:gs>
            <a:gs pos="50000">
              <a:srgbClr val="972ACD">
                <a:hueOff val="0"/>
                <a:satOff val="0"/>
                <a:lumOff val="0"/>
                <a:alphaOff val="0"/>
                <a:satMod val="110000"/>
                <a:lumMod val="100000"/>
                <a:shade val="100000"/>
              </a:srgbClr>
            </a:gs>
            <a:gs pos="100000">
              <a:srgbClr val="972ACD">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n-IN"/>
        </a:p>
      </dgm:t>
    </dgm:pt>
    <dgm:pt modelId="{ABACA127-447F-4B07-B35F-0B6EF6DCCA40}">
      <dgm:prSet phldrT="[Text]" custT="1"/>
      <dgm:spPr>
        <a:xfrm>
          <a:off x="7336870" y="3351721"/>
          <a:ext cx="965449" cy="965449"/>
        </a:xfrm>
        <a:prstGeom prst="ellipse">
          <a:avLst/>
        </a:prstGeom>
        <a:gradFill rotWithShape="0">
          <a:gsLst>
            <a:gs pos="0">
              <a:srgbClr val="F86E24">
                <a:hueOff val="0"/>
                <a:satOff val="0"/>
                <a:lumOff val="0"/>
                <a:alphaOff val="0"/>
                <a:satMod val="103000"/>
                <a:lumMod val="102000"/>
                <a:tint val="94000"/>
              </a:srgbClr>
            </a:gs>
            <a:gs pos="50000">
              <a:srgbClr val="F86E24">
                <a:hueOff val="0"/>
                <a:satOff val="0"/>
                <a:lumOff val="0"/>
                <a:alphaOff val="0"/>
                <a:satMod val="110000"/>
                <a:lumMod val="100000"/>
                <a:shade val="100000"/>
              </a:srgbClr>
            </a:gs>
            <a:gs pos="100000">
              <a:srgbClr val="F86E2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IN" sz="1100" b="1" dirty="0">
              <a:solidFill>
                <a:sysClr val="window" lastClr="FFFFFF"/>
              </a:solidFill>
              <a:latin typeface="Corbel"/>
              <a:ea typeface="+mn-ea"/>
              <a:cs typeface="+mn-cs"/>
            </a:rPr>
            <a:t>Information Use</a:t>
          </a:r>
        </a:p>
      </dgm:t>
    </dgm:pt>
    <dgm:pt modelId="{7DC1FF15-9892-4032-AD8F-04E7ED7EDA7F}" type="parTrans" cxnId="{8FEA436D-89D7-4F08-99D9-3EF5460CE93D}">
      <dgm:prSet/>
      <dgm:spPr/>
      <dgm:t>
        <a:bodyPr/>
        <a:lstStyle/>
        <a:p>
          <a:endParaRPr lang="en-IN"/>
        </a:p>
      </dgm:t>
    </dgm:pt>
    <dgm:pt modelId="{EC3F71F2-0643-40DA-97BD-7A55EC9A4D1F}" type="sibTrans" cxnId="{8FEA436D-89D7-4F08-99D9-3EF5460CE93D}">
      <dgm:prSet/>
      <dgm:spPr>
        <a:xfrm>
          <a:off x="3615603" y="448260"/>
          <a:ext cx="4538085" cy="4538085"/>
        </a:xfrm>
        <a:prstGeom prst="blockArc">
          <a:avLst>
            <a:gd name="adj1" fmla="val 1800000"/>
            <a:gd name="adj2" fmla="val 4200000"/>
            <a:gd name="adj3" fmla="val 3064"/>
          </a:avLst>
        </a:prstGeom>
        <a:gradFill rotWithShape="0">
          <a:gsLst>
            <a:gs pos="0">
              <a:srgbClr val="F86E24">
                <a:hueOff val="0"/>
                <a:satOff val="0"/>
                <a:lumOff val="0"/>
                <a:alphaOff val="0"/>
                <a:satMod val="103000"/>
                <a:lumMod val="102000"/>
                <a:tint val="94000"/>
              </a:srgbClr>
            </a:gs>
            <a:gs pos="50000">
              <a:srgbClr val="F86E24">
                <a:hueOff val="0"/>
                <a:satOff val="0"/>
                <a:lumOff val="0"/>
                <a:alphaOff val="0"/>
                <a:satMod val="110000"/>
                <a:lumMod val="100000"/>
                <a:shade val="100000"/>
              </a:srgbClr>
            </a:gs>
            <a:gs pos="100000">
              <a:srgbClr val="F86E24">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n-IN"/>
        </a:p>
      </dgm:t>
    </dgm:pt>
    <dgm:pt modelId="{913CB9CF-FC57-4576-986B-27DD8E8DE017}">
      <dgm:prSet phldrT="[Text]" custT="1"/>
      <dgm:spPr>
        <a:xfrm>
          <a:off x="6166092" y="4334120"/>
          <a:ext cx="965449" cy="965449"/>
        </a:xfrm>
        <a:prstGeom prst="ellipse">
          <a:avLst/>
        </a:prstGeom>
        <a:gradFill rotWithShape="0">
          <a:gsLst>
            <a:gs pos="0">
              <a:srgbClr val="DB30C7">
                <a:hueOff val="0"/>
                <a:satOff val="0"/>
                <a:lumOff val="0"/>
                <a:alphaOff val="0"/>
                <a:satMod val="103000"/>
                <a:lumMod val="102000"/>
                <a:tint val="94000"/>
              </a:srgbClr>
            </a:gs>
            <a:gs pos="50000">
              <a:srgbClr val="DB30C7">
                <a:hueOff val="0"/>
                <a:satOff val="0"/>
                <a:lumOff val="0"/>
                <a:alphaOff val="0"/>
                <a:satMod val="110000"/>
                <a:lumMod val="100000"/>
                <a:shade val="100000"/>
              </a:srgbClr>
            </a:gs>
            <a:gs pos="100000">
              <a:srgbClr val="DB30C7">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IN" sz="1100" b="1" dirty="0">
              <a:solidFill>
                <a:sysClr val="window" lastClr="FFFFFF"/>
              </a:solidFill>
              <a:latin typeface="Corbel"/>
              <a:ea typeface="+mn-ea"/>
              <a:cs typeface="+mn-cs"/>
            </a:rPr>
            <a:t>Communication Skills</a:t>
          </a:r>
        </a:p>
      </dgm:t>
    </dgm:pt>
    <dgm:pt modelId="{AC24586A-48A7-4DCF-90DC-EF6B9E8B670F}" type="parTrans" cxnId="{41664D39-D34B-4113-ACD4-D831C316F1AA}">
      <dgm:prSet/>
      <dgm:spPr/>
      <dgm:t>
        <a:bodyPr/>
        <a:lstStyle/>
        <a:p>
          <a:endParaRPr lang="en-IN"/>
        </a:p>
      </dgm:t>
    </dgm:pt>
    <dgm:pt modelId="{A5760540-68C6-4F47-9DAB-3D2DDF04E4DB}" type="sibTrans" cxnId="{41664D39-D34B-4113-ACD4-D831C316F1AA}">
      <dgm:prSet/>
      <dgm:spPr>
        <a:xfrm>
          <a:off x="3615603" y="448260"/>
          <a:ext cx="4538085" cy="4538085"/>
        </a:xfrm>
        <a:prstGeom prst="blockArc">
          <a:avLst>
            <a:gd name="adj1" fmla="val 4200000"/>
            <a:gd name="adj2" fmla="val 6600000"/>
            <a:gd name="adj3" fmla="val 3064"/>
          </a:avLst>
        </a:prstGeom>
        <a:gradFill rotWithShape="0">
          <a:gsLst>
            <a:gs pos="0">
              <a:srgbClr val="DB30C7">
                <a:hueOff val="0"/>
                <a:satOff val="0"/>
                <a:lumOff val="0"/>
                <a:alphaOff val="0"/>
                <a:satMod val="103000"/>
                <a:lumMod val="102000"/>
                <a:tint val="94000"/>
              </a:srgbClr>
            </a:gs>
            <a:gs pos="50000">
              <a:srgbClr val="DB30C7">
                <a:hueOff val="0"/>
                <a:satOff val="0"/>
                <a:lumOff val="0"/>
                <a:alphaOff val="0"/>
                <a:satMod val="110000"/>
                <a:lumMod val="100000"/>
                <a:shade val="100000"/>
              </a:srgbClr>
            </a:gs>
            <a:gs pos="100000">
              <a:srgbClr val="DB30C7">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n-IN"/>
        </a:p>
      </dgm:t>
    </dgm:pt>
    <dgm:pt modelId="{8621618C-4ABA-47F4-AE59-BC3D01A249DD}">
      <dgm:prSet phldrT="[Text]" custT="1"/>
      <dgm:spPr>
        <a:xfrm>
          <a:off x="4637750" y="4334120"/>
          <a:ext cx="965449" cy="965449"/>
        </a:xfrm>
        <a:prstGeom prst="ellipse">
          <a:avLst/>
        </a:prstGeom>
        <a:gradFill rotWithShape="0">
          <a:gsLst>
            <a:gs pos="0">
              <a:srgbClr val="4BB836">
                <a:hueOff val="0"/>
                <a:satOff val="0"/>
                <a:lumOff val="0"/>
                <a:alphaOff val="0"/>
                <a:satMod val="103000"/>
                <a:lumMod val="102000"/>
                <a:tint val="94000"/>
              </a:srgbClr>
            </a:gs>
            <a:gs pos="50000">
              <a:srgbClr val="4BB836">
                <a:hueOff val="0"/>
                <a:satOff val="0"/>
                <a:lumOff val="0"/>
                <a:alphaOff val="0"/>
                <a:satMod val="110000"/>
                <a:lumMod val="100000"/>
                <a:shade val="100000"/>
              </a:srgbClr>
            </a:gs>
            <a:gs pos="100000">
              <a:srgbClr val="4BB836">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IN" sz="1100" b="1" dirty="0">
              <a:solidFill>
                <a:sysClr val="window" lastClr="FFFFFF"/>
              </a:solidFill>
              <a:latin typeface="Corbel"/>
              <a:ea typeface="+mn-ea"/>
              <a:cs typeface="+mn-cs"/>
            </a:rPr>
            <a:t>Systems Thinking</a:t>
          </a:r>
        </a:p>
      </dgm:t>
    </dgm:pt>
    <dgm:pt modelId="{621E3846-452D-4AC1-97B6-1498D37E0CC2}" type="parTrans" cxnId="{9591539A-AA37-411E-B37A-D2FE1AB48E03}">
      <dgm:prSet/>
      <dgm:spPr/>
      <dgm:t>
        <a:bodyPr/>
        <a:lstStyle/>
        <a:p>
          <a:endParaRPr lang="en-IN"/>
        </a:p>
      </dgm:t>
    </dgm:pt>
    <dgm:pt modelId="{6F43A040-4EBE-49A5-8761-5B5E60A0EF31}" type="sibTrans" cxnId="{9591539A-AA37-411E-B37A-D2FE1AB48E03}">
      <dgm:prSet/>
      <dgm:spPr>
        <a:xfrm>
          <a:off x="3615603" y="448260"/>
          <a:ext cx="4538085" cy="4538085"/>
        </a:xfrm>
        <a:prstGeom prst="blockArc">
          <a:avLst>
            <a:gd name="adj1" fmla="val 6600000"/>
            <a:gd name="adj2" fmla="val 9000000"/>
            <a:gd name="adj3" fmla="val 3064"/>
          </a:avLst>
        </a:prstGeom>
        <a:gradFill rotWithShape="0">
          <a:gsLst>
            <a:gs pos="0">
              <a:srgbClr val="4BB836">
                <a:hueOff val="0"/>
                <a:satOff val="0"/>
                <a:lumOff val="0"/>
                <a:alphaOff val="0"/>
                <a:satMod val="103000"/>
                <a:lumMod val="102000"/>
                <a:tint val="94000"/>
              </a:srgbClr>
            </a:gs>
            <a:gs pos="50000">
              <a:srgbClr val="4BB836">
                <a:hueOff val="0"/>
                <a:satOff val="0"/>
                <a:lumOff val="0"/>
                <a:alphaOff val="0"/>
                <a:satMod val="110000"/>
                <a:lumMod val="100000"/>
                <a:shade val="100000"/>
              </a:srgbClr>
            </a:gs>
            <a:gs pos="100000">
              <a:srgbClr val="4BB836">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n-IN"/>
        </a:p>
      </dgm:t>
    </dgm:pt>
    <dgm:pt modelId="{34CDF80F-0E69-4B29-8C5D-B708C2702FF9}">
      <dgm:prSet phldrT="[Text]" custT="1"/>
      <dgm:spPr>
        <a:xfrm>
          <a:off x="3466972" y="3351721"/>
          <a:ext cx="965449" cy="965449"/>
        </a:xfrm>
        <a:prstGeom prst="ellipse">
          <a:avLst/>
        </a:prstGeom>
        <a:gradFill rotWithShape="0">
          <a:gsLst>
            <a:gs pos="0">
              <a:srgbClr val="F8B004">
                <a:hueOff val="0"/>
                <a:satOff val="0"/>
                <a:lumOff val="0"/>
                <a:alphaOff val="0"/>
                <a:satMod val="103000"/>
                <a:lumMod val="102000"/>
                <a:tint val="94000"/>
              </a:srgbClr>
            </a:gs>
            <a:gs pos="50000">
              <a:srgbClr val="F8B004">
                <a:hueOff val="0"/>
                <a:satOff val="0"/>
                <a:lumOff val="0"/>
                <a:alphaOff val="0"/>
                <a:satMod val="110000"/>
                <a:lumMod val="100000"/>
                <a:shade val="100000"/>
              </a:srgbClr>
            </a:gs>
            <a:gs pos="100000">
              <a:srgbClr val="F8B00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IN" sz="1100" b="1" dirty="0">
              <a:solidFill>
                <a:sysClr val="window" lastClr="FFFFFF"/>
              </a:solidFill>
              <a:latin typeface="Corbel"/>
              <a:ea typeface="+mn-ea"/>
              <a:cs typeface="+mn-cs"/>
            </a:rPr>
            <a:t>Technology Use</a:t>
          </a:r>
        </a:p>
      </dgm:t>
    </dgm:pt>
    <dgm:pt modelId="{22D56E02-AA50-4A5F-85C9-93E24F810461}" type="parTrans" cxnId="{F35DD2F3-4768-43DF-90C5-80EF92723D64}">
      <dgm:prSet/>
      <dgm:spPr/>
      <dgm:t>
        <a:bodyPr/>
        <a:lstStyle/>
        <a:p>
          <a:endParaRPr lang="en-IN"/>
        </a:p>
      </dgm:t>
    </dgm:pt>
    <dgm:pt modelId="{237BEBDF-93FB-4B05-AC39-5320BDDF9CD1}" type="sibTrans" cxnId="{F35DD2F3-4768-43DF-90C5-80EF92723D64}">
      <dgm:prSet/>
      <dgm:spPr>
        <a:xfrm>
          <a:off x="3615603" y="448260"/>
          <a:ext cx="4538085" cy="4538085"/>
        </a:xfrm>
        <a:prstGeom prst="blockArc">
          <a:avLst>
            <a:gd name="adj1" fmla="val 9000000"/>
            <a:gd name="adj2" fmla="val 11400000"/>
            <a:gd name="adj3" fmla="val 3064"/>
          </a:avLst>
        </a:prstGeom>
        <a:gradFill rotWithShape="0">
          <a:gsLst>
            <a:gs pos="0">
              <a:srgbClr val="F8B004">
                <a:hueOff val="0"/>
                <a:satOff val="0"/>
                <a:lumOff val="0"/>
                <a:alphaOff val="0"/>
                <a:satMod val="103000"/>
                <a:lumMod val="102000"/>
                <a:tint val="94000"/>
              </a:srgbClr>
            </a:gs>
            <a:gs pos="50000">
              <a:srgbClr val="F8B004">
                <a:hueOff val="0"/>
                <a:satOff val="0"/>
                <a:lumOff val="0"/>
                <a:alphaOff val="0"/>
                <a:satMod val="110000"/>
                <a:lumMod val="100000"/>
                <a:shade val="100000"/>
              </a:srgbClr>
            </a:gs>
            <a:gs pos="100000">
              <a:srgbClr val="F8B004">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n-IN"/>
        </a:p>
      </dgm:t>
    </dgm:pt>
    <dgm:pt modelId="{07A4ED6F-E785-4917-AE77-5481D0711644}">
      <dgm:prSet phldrT="[Text]" custT="1"/>
      <dgm:spPr>
        <a:xfrm>
          <a:off x="3201578" y="1846598"/>
          <a:ext cx="965449" cy="965449"/>
        </a:xfrm>
        <a:prstGeom prst="ellipse">
          <a:avLst/>
        </a:prstGeom>
        <a:gradFill rotWithShape="0">
          <a:gsLst>
            <a:gs pos="0">
              <a:srgbClr val="972ACD">
                <a:hueOff val="0"/>
                <a:satOff val="0"/>
                <a:lumOff val="0"/>
                <a:alphaOff val="0"/>
                <a:satMod val="103000"/>
                <a:lumMod val="102000"/>
                <a:tint val="94000"/>
              </a:srgbClr>
            </a:gs>
            <a:gs pos="50000">
              <a:srgbClr val="972ACD">
                <a:hueOff val="0"/>
                <a:satOff val="0"/>
                <a:lumOff val="0"/>
                <a:alphaOff val="0"/>
                <a:satMod val="110000"/>
                <a:lumMod val="100000"/>
                <a:shade val="100000"/>
              </a:srgbClr>
            </a:gs>
            <a:gs pos="100000">
              <a:srgbClr val="972ACD">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IN" sz="1100" b="1" dirty="0">
              <a:solidFill>
                <a:sysClr val="window" lastClr="FFFFFF"/>
              </a:solidFill>
              <a:latin typeface="Corbel"/>
              <a:ea typeface="+mn-ea"/>
              <a:cs typeface="+mn-cs"/>
            </a:rPr>
            <a:t>Applied Academic Skills</a:t>
          </a:r>
        </a:p>
      </dgm:t>
    </dgm:pt>
    <dgm:pt modelId="{D2462CC3-8BEF-4465-A3FA-890B576D509C}" type="parTrans" cxnId="{99409E43-EC63-4C1C-A404-FCCC8FC987E7}">
      <dgm:prSet/>
      <dgm:spPr/>
      <dgm:t>
        <a:bodyPr/>
        <a:lstStyle/>
        <a:p>
          <a:endParaRPr lang="en-IN"/>
        </a:p>
      </dgm:t>
    </dgm:pt>
    <dgm:pt modelId="{BBBCF3E9-9325-401C-BAA5-3A312AAD9FAE}" type="sibTrans" cxnId="{99409E43-EC63-4C1C-A404-FCCC8FC987E7}">
      <dgm:prSet/>
      <dgm:spPr>
        <a:xfrm>
          <a:off x="3615603" y="448260"/>
          <a:ext cx="4538085" cy="4538085"/>
        </a:xfrm>
        <a:prstGeom prst="blockArc">
          <a:avLst>
            <a:gd name="adj1" fmla="val 11400000"/>
            <a:gd name="adj2" fmla="val 13800000"/>
            <a:gd name="adj3" fmla="val 3064"/>
          </a:avLst>
        </a:prstGeom>
        <a:gradFill rotWithShape="0">
          <a:gsLst>
            <a:gs pos="0">
              <a:srgbClr val="972ACD">
                <a:hueOff val="0"/>
                <a:satOff val="0"/>
                <a:lumOff val="0"/>
                <a:alphaOff val="0"/>
                <a:satMod val="103000"/>
                <a:lumMod val="102000"/>
                <a:tint val="94000"/>
              </a:srgbClr>
            </a:gs>
            <a:gs pos="50000">
              <a:srgbClr val="972ACD">
                <a:hueOff val="0"/>
                <a:satOff val="0"/>
                <a:lumOff val="0"/>
                <a:alphaOff val="0"/>
                <a:satMod val="110000"/>
                <a:lumMod val="100000"/>
                <a:shade val="100000"/>
              </a:srgbClr>
            </a:gs>
            <a:gs pos="100000">
              <a:srgbClr val="972ACD">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n-IN"/>
        </a:p>
      </dgm:t>
    </dgm:pt>
    <dgm:pt modelId="{25ABB340-A309-411D-9C35-6DD9EB00C1AE}">
      <dgm:prSet phldrT="[Text]" custT="1"/>
      <dgm:spPr>
        <a:xfrm>
          <a:off x="3965749" y="523015"/>
          <a:ext cx="965449" cy="965449"/>
        </a:xfrm>
        <a:prstGeom prst="ellipse">
          <a:avLst/>
        </a:prstGeom>
        <a:gradFill rotWithShape="0">
          <a:gsLst>
            <a:gs pos="0">
              <a:srgbClr val="F86E24">
                <a:hueOff val="0"/>
                <a:satOff val="0"/>
                <a:lumOff val="0"/>
                <a:alphaOff val="0"/>
                <a:satMod val="103000"/>
                <a:lumMod val="102000"/>
                <a:tint val="94000"/>
              </a:srgbClr>
            </a:gs>
            <a:gs pos="50000">
              <a:srgbClr val="F86E24">
                <a:hueOff val="0"/>
                <a:satOff val="0"/>
                <a:lumOff val="0"/>
                <a:alphaOff val="0"/>
                <a:satMod val="110000"/>
                <a:lumMod val="100000"/>
                <a:shade val="100000"/>
              </a:srgbClr>
            </a:gs>
            <a:gs pos="100000">
              <a:srgbClr val="F86E2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en-IN" sz="1100" b="1" dirty="0">
              <a:solidFill>
                <a:sysClr val="window" lastClr="FFFFFF"/>
              </a:solidFill>
              <a:latin typeface="Corbel"/>
              <a:ea typeface="+mn-ea"/>
              <a:cs typeface="+mn-cs"/>
            </a:rPr>
            <a:t>Critical Thinking Skills</a:t>
          </a:r>
          <a:endParaRPr lang="en-IN" sz="900" b="1" dirty="0">
            <a:solidFill>
              <a:sysClr val="window" lastClr="FFFFFF"/>
            </a:solidFill>
            <a:latin typeface="Corbel"/>
            <a:ea typeface="+mn-ea"/>
            <a:cs typeface="+mn-cs"/>
          </a:endParaRPr>
        </a:p>
      </dgm:t>
    </dgm:pt>
    <dgm:pt modelId="{D92A28E9-6900-49AD-B768-BAB7919AA654}" type="parTrans" cxnId="{F38691D4-7FC2-4B53-8AE8-CD46E7B05BB0}">
      <dgm:prSet/>
      <dgm:spPr/>
      <dgm:t>
        <a:bodyPr/>
        <a:lstStyle/>
        <a:p>
          <a:endParaRPr lang="en-IN"/>
        </a:p>
      </dgm:t>
    </dgm:pt>
    <dgm:pt modelId="{2A34AC0E-678F-4CBC-8AA4-C4D296347258}" type="sibTrans" cxnId="{F38691D4-7FC2-4B53-8AE8-CD46E7B05BB0}">
      <dgm:prSet/>
      <dgm:spPr>
        <a:xfrm>
          <a:off x="3615603" y="448260"/>
          <a:ext cx="4538085" cy="4538085"/>
        </a:xfrm>
        <a:prstGeom prst="blockArc">
          <a:avLst>
            <a:gd name="adj1" fmla="val 13800000"/>
            <a:gd name="adj2" fmla="val 16200000"/>
            <a:gd name="adj3" fmla="val 3064"/>
          </a:avLst>
        </a:prstGeom>
        <a:gradFill rotWithShape="0">
          <a:gsLst>
            <a:gs pos="0">
              <a:srgbClr val="F86E24">
                <a:hueOff val="0"/>
                <a:satOff val="0"/>
                <a:lumOff val="0"/>
                <a:alphaOff val="0"/>
                <a:satMod val="103000"/>
                <a:lumMod val="102000"/>
                <a:tint val="94000"/>
              </a:srgbClr>
            </a:gs>
            <a:gs pos="50000">
              <a:srgbClr val="F86E24">
                <a:hueOff val="0"/>
                <a:satOff val="0"/>
                <a:lumOff val="0"/>
                <a:alphaOff val="0"/>
                <a:satMod val="110000"/>
                <a:lumMod val="100000"/>
                <a:shade val="100000"/>
              </a:srgbClr>
            </a:gs>
            <a:gs pos="100000">
              <a:srgbClr val="F86E24">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endParaRPr lang="en-IN"/>
        </a:p>
      </dgm:t>
    </dgm:pt>
    <dgm:pt modelId="{B7D6BAAF-7589-4FC5-A530-A0A8783C1C78}" type="pres">
      <dgm:prSet presAssocID="{2818BA1F-C19C-4D55-8A4F-DB66FA8E107B}" presName="Name0" presStyleCnt="0">
        <dgm:presLayoutVars>
          <dgm:chMax val="1"/>
          <dgm:dir/>
          <dgm:animLvl val="ctr"/>
          <dgm:resizeHandles val="exact"/>
        </dgm:presLayoutVars>
      </dgm:prSet>
      <dgm:spPr/>
    </dgm:pt>
    <dgm:pt modelId="{1AC27956-3469-4589-BD10-771D91F737E1}" type="pres">
      <dgm:prSet presAssocID="{E02E0D24-4BCB-487A-B81A-7CA7E4BB963A}" presName="centerShape" presStyleLbl="node0" presStyleIdx="0" presStyleCnt="1" custScaleX="194790" custScaleY="101770"/>
      <dgm:spPr/>
    </dgm:pt>
    <dgm:pt modelId="{CD35B777-4D6C-45CD-A6A8-EEA69A1AB3E5}" type="pres">
      <dgm:prSet presAssocID="{27032A96-7880-483C-938B-B5EA834FAEAB}" presName="node" presStyleLbl="node1" presStyleIdx="0" presStyleCnt="9">
        <dgm:presLayoutVars>
          <dgm:bulletEnabled val="1"/>
        </dgm:presLayoutVars>
      </dgm:prSet>
      <dgm:spPr/>
    </dgm:pt>
    <dgm:pt modelId="{DB6BCF92-85F4-42D9-8570-825BADB4E5B0}" type="pres">
      <dgm:prSet presAssocID="{27032A96-7880-483C-938B-B5EA834FAEAB}" presName="dummy" presStyleCnt="0"/>
      <dgm:spPr/>
    </dgm:pt>
    <dgm:pt modelId="{B4A21DE9-A5FB-46E4-A43C-E6E94FD86C6B}" type="pres">
      <dgm:prSet presAssocID="{C4EE29F6-5F48-48E0-86C4-5DD511793324}" presName="sibTrans" presStyleLbl="sibTrans2D1" presStyleIdx="0" presStyleCnt="9"/>
      <dgm:spPr/>
    </dgm:pt>
    <dgm:pt modelId="{C3DBA082-30F4-455B-BBFF-FCD50E180116}" type="pres">
      <dgm:prSet presAssocID="{F95E5807-8D11-4E10-A2CD-789E15B11A52}" presName="node" presStyleLbl="node1" presStyleIdx="1" presStyleCnt="9">
        <dgm:presLayoutVars>
          <dgm:bulletEnabled val="1"/>
        </dgm:presLayoutVars>
      </dgm:prSet>
      <dgm:spPr/>
    </dgm:pt>
    <dgm:pt modelId="{F1901778-4773-45BA-B1BC-88BC3A311299}" type="pres">
      <dgm:prSet presAssocID="{F95E5807-8D11-4E10-A2CD-789E15B11A52}" presName="dummy" presStyleCnt="0"/>
      <dgm:spPr/>
    </dgm:pt>
    <dgm:pt modelId="{5F4DEA87-49C7-4136-A255-BFE73795EB92}" type="pres">
      <dgm:prSet presAssocID="{7D00E253-C701-463F-B61E-A6DEE56B2949}" presName="sibTrans" presStyleLbl="sibTrans2D1" presStyleIdx="1" presStyleCnt="9"/>
      <dgm:spPr/>
    </dgm:pt>
    <dgm:pt modelId="{841DA97C-99A4-465C-BEB7-52787096E6CC}" type="pres">
      <dgm:prSet presAssocID="{5775E505-0B6D-464F-A195-24EDBE84CB56}" presName="node" presStyleLbl="node1" presStyleIdx="2" presStyleCnt="9">
        <dgm:presLayoutVars>
          <dgm:bulletEnabled val="1"/>
        </dgm:presLayoutVars>
      </dgm:prSet>
      <dgm:spPr/>
    </dgm:pt>
    <dgm:pt modelId="{C16ABD14-E3C4-4BED-A0A4-D09253475370}" type="pres">
      <dgm:prSet presAssocID="{5775E505-0B6D-464F-A195-24EDBE84CB56}" presName="dummy" presStyleCnt="0"/>
      <dgm:spPr/>
    </dgm:pt>
    <dgm:pt modelId="{BB05F1EE-BEDE-4547-B010-EA83042C4826}" type="pres">
      <dgm:prSet presAssocID="{CE66CF0F-A1FA-42E7-A141-1290E3FF68B8}" presName="sibTrans" presStyleLbl="sibTrans2D1" presStyleIdx="2" presStyleCnt="9"/>
      <dgm:spPr/>
    </dgm:pt>
    <dgm:pt modelId="{C3D8740A-BC57-4107-9B49-6EBA366A9855}" type="pres">
      <dgm:prSet presAssocID="{ABACA127-447F-4B07-B35F-0B6EF6DCCA40}" presName="node" presStyleLbl="node1" presStyleIdx="3" presStyleCnt="9">
        <dgm:presLayoutVars>
          <dgm:bulletEnabled val="1"/>
        </dgm:presLayoutVars>
      </dgm:prSet>
      <dgm:spPr/>
    </dgm:pt>
    <dgm:pt modelId="{FF8350F7-06F7-4B61-B9FE-31BDE62C6A1E}" type="pres">
      <dgm:prSet presAssocID="{ABACA127-447F-4B07-B35F-0B6EF6DCCA40}" presName="dummy" presStyleCnt="0"/>
      <dgm:spPr/>
    </dgm:pt>
    <dgm:pt modelId="{87D15520-5E24-4749-B960-76FDFFFBA515}" type="pres">
      <dgm:prSet presAssocID="{EC3F71F2-0643-40DA-97BD-7A55EC9A4D1F}" presName="sibTrans" presStyleLbl="sibTrans2D1" presStyleIdx="3" presStyleCnt="9"/>
      <dgm:spPr/>
    </dgm:pt>
    <dgm:pt modelId="{63C4698E-8389-43D7-88AB-41D5CB375B19}" type="pres">
      <dgm:prSet presAssocID="{913CB9CF-FC57-4576-986B-27DD8E8DE017}" presName="node" presStyleLbl="node1" presStyleIdx="4" presStyleCnt="9">
        <dgm:presLayoutVars>
          <dgm:bulletEnabled val="1"/>
        </dgm:presLayoutVars>
      </dgm:prSet>
      <dgm:spPr/>
    </dgm:pt>
    <dgm:pt modelId="{24CC30EF-07DF-42B7-B227-39BB58DF7563}" type="pres">
      <dgm:prSet presAssocID="{913CB9CF-FC57-4576-986B-27DD8E8DE017}" presName="dummy" presStyleCnt="0"/>
      <dgm:spPr/>
    </dgm:pt>
    <dgm:pt modelId="{0C672063-54C0-4D90-850A-52C20175E056}" type="pres">
      <dgm:prSet presAssocID="{A5760540-68C6-4F47-9DAB-3D2DDF04E4DB}" presName="sibTrans" presStyleLbl="sibTrans2D1" presStyleIdx="4" presStyleCnt="9"/>
      <dgm:spPr/>
    </dgm:pt>
    <dgm:pt modelId="{F697A3FE-A6FF-4ECE-8FEF-CBD819C9443B}" type="pres">
      <dgm:prSet presAssocID="{8621618C-4ABA-47F4-AE59-BC3D01A249DD}" presName="node" presStyleLbl="node1" presStyleIdx="5" presStyleCnt="9">
        <dgm:presLayoutVars>
          <dgm:bulletEnabled val="1"/>
        </dgm:presLayoutVars>
      </dgm:prSet>
      <dgm:spPr/>
    </dgm:pt>
    <dgm:pt modelId="{DC23BB18-0728-4D68-B70B-0FA4A52F6B46}" type="pres">
      <dgm:prSet presAssocID="{8621618C-4ABA-47F4-AE59-BC3D01A249DD}" presName="dummy" presStyleCnt="0"/>
      <dgm:spPr/>
    </dgm:pt>
    <dgm:pt modelId="{2A1AE418-2507-495D-9B72-1A63539E43A1}" type="pres">
      <dgm:prSet presAssocID="{6F43A040-4EBE-49A5-8761-5B5E60A0EF31}" presName="sibTrans" presStyleLbl="sibTrans2D1" presStyleIdx="5" presStyleCnt="9"/>
      <dgm:spPr/>
    </dgm:pt>
    <dgm:pt modelId="{0F9649C0-247F-42F7-8492-420ED7BE411E}" type="pres">
      <dgm:prSet presAssocID="{34CDF80F-0E69-4B29-8C5D-B708C2702FF9}" presName="node" presStyleLbl="node1" presStyleIdx="6" presStyleCnt="9">
        <dgm:presLayoutVars>
          <dgm:bulletEnabled val="1"/>
        </dgm:presLayoutVars>
      </dgm:prSet>
      <dgm:spPr/>
    </dgm:pt>
    <dgm:pt modelId="{DAFE72F3-7661-4D60-A1E0-B7C8FCFA9E59}" type="pres">
      <dgm:prSet presAssocID="{34CDF80F-0E69-4B29-8C5D-B708C2702FF9}" presName="dummy" presStyleCnt="0"/>
      <dgm:spPr/>
    </dgm:pt>
    <dgm:pt modelId="{A66A81E1-BDD0-44E0-8191-5084A11D8743}" type="pres">
      <dgm:prSet presAssocID="{237BEBDF-93FB-4B05-AC39-5320BDDF9CD1}" presName="sibTrans" presStyleLbl="sibTrans2D1" presStyleIdx="6" presStyleCnt="9"/>
      <dgm:spPr/>
    </dgm:pt>
    <dgm:pt modelId="{980C9B37-56CD-4510-87F4-F820AC41E22B}" type="pres">
      <dgm:prSet presAssocID="{07A4ED6F-E785-4917-AE77-5481D0711644}" presName="node" presStyleLbl="node1" presStyleIdx="7" presStyleCnt="9">
        <dgm:presLayoutVars>
          <dgm:bulletEnabled val="1"/>
        </dgm:presLayoutVars>
      </dgm:prSet>
      <dgm:spPr/>
    </dgm:pt>
    <dgm:pt modelId="{2FCD8610-4394-4A85-A32E-83BD73C209D5}" type="pres">
      <dgm:prSet presAssocID="{07A4ED6F-E785-4917-AE77-5481D0711644}" presName="dummy" presStyleCnt="0"/>
      <dgm:spPr/>
    </dgm:pt>
    <dgm:pt modelId="{78B5D82B-A329-43C8-BCDB-72D9B1D972EC}" type="pres">
      <dgm:prSet presAssocID="{BBBCF3E9-9325-401C-BAA5-3A312AAD9FAE}" presName="sibTrans" presStyleLbl="sibTrans2D1" presStyleIdx="7" presStyleCnt="9"/>
      <dgm:spPr/>
    </dgm:pt>
    <dgm:pt modelId="{3DCA4F28-F2BB-45BE-8454-C35FA7D8C676}" type="pres">
      <dgm:prSet presAssocID="{25ABB340-A309-411D-9C35-6DD9EB00C1AE}" presName="node" presStyleLbl="node1" presStyleIdx="8" presStyleCnt="9">
        <dgm:presLayoutVars>
          <dgm:bulletEnabled val="1"/>
        </dgm:presLayoutVars>
      </dgm:prSet>
      <dgm:spPr/>
    </dgm:pt>
    <dgm:pt modelId="{AD7AB692-1F3C-4490-957B-62CDF0619551}" type="pres">
      <dgm:prSet presAssocID="{25ABB340-A309-411D-9C35-6DD9EB00C1AE}" presName="dummy" presStyleCnt="0"/>
      <dgm:spPr/>
    </dgm:pt>
    <dgm:pt modelId="{C94C16D8-D4B1-4834-B0ED-D17C5AE94C76}" type="pres">
      <dgm:prSet presAssocID="{2A34AC0E-678F-4CBC-8AA4-C4D296347258}" presName="sibTrans" presStyleLbl="sibTrans2D1" presStyleIdx="8" presStyleCnt="9"/>
      <dgm:spPr/>
    </dgm:pt>
  </dgm:ptLst>
  <dgm:cxnLst>
    <dgm:cxn modelId="{E83CCD09-47B8-4625-84B3-B8855DEAC92C}" type="presOf" srcId="{EC3F71F2-0643-40DA-97BD-7A55EC9A4D1F}" destId="{87D15520-5E24-4749-B960-76FDFFFBA515}" srcOrd="0" destOrd="0" presId="urn:microsoft.com/office/officeart/2005/8/layout/radial6"/>
    <dgm:cxn modelId="{8C5FF60F-C318-49CB-9CA2-3CC7D7E4148F}" type="presOf" srcId="{5775E505-0B6D-464F-A195-24EDBE84CB56}" destId="{841DA97C-99A4-465C-BEB7-52787096E6CC}" srcOrd="0" destOrd="0" presId="urn:microsoft.com/office/officeart/2005/8/layout/radial6"/>
    <dgm:cxn modelId="{9BE2FA13-F466-49AB-BB66-D41B61CD22DA}" type="presOf" srcId="{ABACA127-447F-4B07-B35F-0B6EF6DCCA40}" destId="{C3D8740A-BC57-4107-9B49-6EBA366A9855}" srcOrd="0" destOrd="0" presId="urn:microsoft.com/office/officeart/2005/8/layout/radial6"/>
    <dgm:cxn modelId="{AB46761C-598F-4C5F-8B17-A91F39ACB82D}" type="presOf" srcId="{F95E5807-8D11-4E10-A2CD-789E15B11A52}" destId="{C3DBA082-30F4-455B-BBFF-FCD50E180116}" srcOrd="0" destOrd="0" presId="urn:microsoft.com/office/officeart/2005/8/layout/radial6"/>
    <dgm:cxn modelId="{2785D131-38AA-406E-8A3D-4B69AFABBB4B}" srcId="{E02E0D24-4BCB-487A-B81A-7CA7E4BB963A}" destId="{F95E5807-8D11-4E10-A2CD-789E15B11A52}" srcOrd="1" destOrd="0" parTransId="{DB956A43-14D3-4C91-B26F-B17390EE5FF8}" sibTransId="{7D00E253-C701-463F-B61E-A6DEE56B2949}"/>
    <dgm:cxn modelId="{FB4E1A36-E62F-48A1-A192-B28C32EA6C32}" type="presOf" srcId="{6F43A040-4EBE-49A5-8761-5B5E60A0EF31}" destId="{2A1AE418-2507-495D-9B72-1A63539E43A1}" srcOrd="0" destOrd="0" presId="urn:microsoft.com/office/officeart/2005/8/layout/radial6"/>
    <dgm:cxn modelId="{41664D39-D34B-4113-ACD4-D831C316F1AA}" srcId="{E02E0D24-4BCB-487A-B81A-7CA7E4BB963A}" destId="{913CB9CF-FC57-4576-986B-27DD8E8DE017}" srcOrd="4" destOrd="0" parTransId="{AC24586A-48A7-4DCF-90DC-EF6B9E8B670F}" sibTransId="{A5760540-68C6-4F47-9DAB-3D2DDF04E4DB}"/>
    <dgm:cxn modelId="{8CE22C60-35CD-4887-AB25-01BB9FD6E539}" type="presOf" srcId="{2818BA1F-C19C-4D55-8A4F-DB66FA8E107B}" destId="{B7D6BAAF-7589-4FC5-A530-A0A8783C1C78}" srcOrd="0" destOrd="0" presId="urn:microsoft.com/office/officeart/2005/8/layout/radial6"/>
    <dgm:cxn modelId="{99409E43-EC63-4C1C-A404-FCCC8FC987E7}" srcId="{E02E0D24-4BCB-487A-B81A-7CA7E4BB963A}" destId="{07A4ED6F-E785-4917-AE77-5481D0711644}" srcOrd="7" destOrd="0" parTransId="{D2462CC3-8BEF-4465-A3FA-890B576D509C}" sibTransId="{BBBCF3E9-9325-401C-BAA5-3A312AAD9FAE}"/>
    <dgm:cxn modelId="{96EC9B67-8292-46EF-9820-6D44ED1AA437}" type="presOf" srcId="{C4EE29F6-5F48-48E0-86C4-5DD511793324}" destId="{B4A21DE9-A5FB-46E4-A43C-E6E94FD86C6B}" srcOrd="0" destOrd="0" presId="urn:microsoft.com/office/officeart/2005/8/layout/radial6"/>
    <dgm:cxn modelId="{F6FE9A69-029C-46D4-874A-5A8B88395B61}" type="presOf" srcId="{7D00E253-C701-463F-B61E-A6DEE56B2949}" destId="{5F4DEA87-49C7-4136-A255-BFE73795EB92}" srcOrd="0" destOrd="0" presId="urn:microsoft.com/office/officeart/2005/8/layout/radial6"/>
    <dgm:cxn modelId="{8FEA436D-89D7-4F08-99D9-3EF5460CE93D}" srcId="{E02E0D24-4BCB-487A-B81A-7CA7E4BB963A}" destId="{ABACA127-447F-4B07-B35F-0B6EF6DCCA40}" srcOrd="3" destOrd="0" parTransId="{7DC1FF15-9892-4032-AD8F-04E7ED7EDA7F}" sibTransId="{EC3F71F2-0643-40DA-97BD-7A55EC9A4D1F}"/>
    <dgm:cxn modelId="{60A4806E-4996-42DA-81AD-6C24A7DB2125}" type="presOf" srcId="{A5760540-68C6-4F47-9DAB-3D2DDF04E4DB}" destId="{0C672063-54C0-4D90-850A-52C20175E056}" srcOrd="0" destOrd="0" presId="urn:microsoft.com/office/officeart/2005/8/layout/radial6"/>
    <dgm:cxn modelId="{20045E71-F7FF-477F-92C0-4FA293B24FB3}" type="presOf" srcId="{913CB9CF-FC57-4576-986B-27DD8E8DE017}" destId="{63C4698E-8389-43D7-88AB-41D5CB375B19}" srcOrd="0" destOrd="0" presId="urn:microsoft.com/office/officeart/2005/8/layout/radial6"/>
    <dgm:cxn modelId="{96DC6953-E9C1-428F-A3DA-DA2031E719BF}" type="presOf" srcId="{27032A96-7880-483C-938B-B5EA834FAEAB}" destId="{CD35B777-4D6C-45CD-A6A8-EEA69A1AB3E5}" srcOrd="0" destOrd="0" presId="urn:microsoft.com/office/officeart/2005/8/layout/radial6"/>
    <dgm:cxn modelId="{61079C55-BE4F-4D50-B201-2BE787F41674}" type="presOf" srcId="{25ABB340-A309-411D-9C35-6DD9EB00C1AE}" destId="{3DCA4F28-F2BB-45BE-8454-C35FA7D8C676}" srcOrd="0" destOrd="0" presId="urn:microsoft.com/office/officeart/2005/8/layout/radial6"/>
    <dgm:cxn modelId="{4734A579-2C82-4A64-BB5F-FAFF63FADA0E}" type="presOf" srcId="{34CDF80F-0E69-4B29-8C5D-B708C2702FF9}" destId="{0F9649C0-247F-42F7-8492-420ED7BE411E}" srcOrd="0" destOrd="0" presId="urn:microsoft.com/office/officeart/2005/8/layout/radial6"/>
    <dgm:cxn modelId="{F13E0792-53AF-49C3-B62F-FF8ADB434897}" type="presOf" srcId="{2A34AC0E-678F-4CBC-8AA4-C4D296347258}" destId="{C94C16D8-D4B1-4834-B0ED-D17C5AE94C76}" srcOrd="0" destOrd="0" presId="urn:microsoft.com/office/officeart/2005/8/layout/radial6"/>
    <dgm:cxn modelId="{9591539A-AA37-411E-B37A-D2FE1AB48E03}" srcId="{E02E0D24-4BCB-487A-B81A-7CA7E4BB963A}" destId="{8621618C-4ABA-47F4-AE59-BC3D01A249DD}" srcOrd="5" destOrd="0" parTransId="{621E3846-452D-4AC1-97B6-1498D37E0CC2}" sibTransId="{6F43A040-4EBE-49A5-8761-5B5E60A0EF31}"/>
    <dgm:cxn modelId="{2DE7399C-8975-4AF6-9F87-CBEE08D28036}" srcId="{E02E0D24-4BCB-487A-B81A-7CA7E4BB963A}" destId="{27032A96-7880-483C-938B-B5EA834FAEAB}" srcOrd="0" destOrd="0" parTransId="{C6A62B85-0BFC-4FA1-A2B1-6BC1969144AF}" sibTransId="{C4EE29F6-5F48-48E0-86C4-5DD511793324}"/>
    <dgm:cxn modelId="{28DF47A6-A295-42F8-ACBF-16575E253948}" type="presOf" srcId="{07A4ED6F-E785-4917-AE77-5481D0711644}" destId="{980C9B37-56CD-4510-87F4-F820AC41E22B}" srcOrd="0" destOrd="0" presId="urn:microsoft.com/office/officeart/2005/8/layout/radial6"/>
    <dgm:cxn modelId="{BB4174A7-D152-42E8-A24F-6680F087A1A8}" type="presOf" srcId="{CE66CF0F-A1FA-42E7-A141-1290E3FF68B8}" destId="{BB05F1EE-BEDE-4547-B010-EA83042C4826}" srcOrd="0" destOrd="0" presId="urn:microsoft.com/office/officeart/2005/8/layout/radial6"/>
    <dgm:cxn modelId="{4B167AC0-8FC8-4B11-B126-6DE9EF9DC66C}" type="presOf" srcId="{E02E0D24-4BCB-487A-B81A-7CA7E4BB963A}" destId="{1AC27956-3469-4589-BD10-771D91F737E1}" srcOrd="0" destOrd="0" presId="urn:microsoft.com/office/officeart/2005/8/layout/radial6"/>
    <dgm:cxn modelId="{CE6DEFC4-E0FF-4076-A820-9CF8024F723A}" srcId="{E02E0D24-4BCB-487A-B81A-7CA7E4BB963A}" destId="{5775E505-0B6D-464F-A195-24EDBE84CB56}" srcOrd="2" destOrd="0" parTransId="{E7B5D9A3-5877-4CBB-942E-EB09AA817882}" sibTransId="{CE66CF0F-A1FA-42E7-A141-1290E3FF68B8}"/>
    <dgm:cxn modelId="{5339ACC7-B420-4AF9-9B0E-AC0424D90A2E}" type="presOf" srcId="{8621618C-4ABA-47F4-AE59-BC3D01A249DD}" destId="{F697A3FE-A6FF-4ECE-8FEF-CBD819C9443B}" srcOrd="0" destOrd="0" presId="urn:microsoft.com/office/officeart/2005/8/layout/radial6"/>
    <dgm:cxn modelId="{85792FC8-30E5-4D79-AA74-648B2435C69A}" type="presOf" srcId="{BBBCF3E9-9325-401C-BAA5-3A312AAD9FAE}" destId="{78B5D82B-A329-43C8-BCDB-72D9B1D972EC}" srcOrd="0" destOrd="0" presId="urn:microsoft.com/office/officeart/2005/8/layout/radial6"/>
    <dgm:cxn modelId="{9BCA23CB-BE96-4464-9F9B-5A054BF0A0B5}" type="presOf" srcId="{237BEBDF-93FB-4B05-AC39-5320BDDF9CD1}" destId="{A66A81E1-BDD0-44E0-8191-5084A11D8743}" srcOrd="0" destOrd="0" presId="urn:microsoft.com/office/officeart/2005/8/layout/radial6"/>
    <dgm:cxn modelId="{F38691D4-7FC2-4B53-8AE8-CD46E7B05BB0}" srcId="{E02E0D24-4BCB-487A-B81A-7CA7E4BB963A}" destId="{25ABB340-A309-411D-9C35-6DD9EB00C1AE}" srcOrd="8" destOrd="0" parTransId="{D92A28E9-6900-49AD-B768-BAB7919AA654}" sibTransId="{2A34AC0E-678F-4CBC-8AA4-C4D296347258}"/>
    <dgm:cxn modelId="{188FBDDE-4893-4CCD-852F-6CFB6CDDDC6F}" srcId="{2818BA1F-C19C-4D55-8A4F-DB66FA8E107B}" destId="{E02E0D24-4BCB-487A-B81A-7CA7E4BB963A}" srcOrd="0" destOrd="0" parTransId="{B75D42C8-56D2-4B26-A829-C9B0F55D00E3}" sibTransId="{23E4E2FC-491E-441E-92AC-D2AAA3AAD167}"/>
    <dgm:cxn modelId="{F35DD2F3-4768-43DF-90C5-80EF92723D64}" srcId="{E02E0D24-4BCB-487A-B81A-7CA7E4BB963A}" destId="{34CDF80F-0E69-4B29-8C5D-B708C2702FF9}" srcOrd="6" destOrd="0" parTransId="{22D56E02-AA50-4A5F-85C9-93E24F810461}" sibTransId="{237BEBDF-93FB-4B05-AC39-5320BDDF9CD1}"/>
    <dgm:cxn modelId="{3278884C-CE86-45AF-9608-11B706F48FBE}" type="presParOf" srcId="{B7D6BAAF-7589-4FC5-A530-A0A8783C1C78}" destId="{1AC27956-3469-4589-BD10-771D91F737E1}" srcOrd="0" destOrd="0" presId="urn:microsoft.com/office/officeart/2005/8/layout/radial6"/>
    <dgm:cxn modelId="{75E7EE78-950C-462D-9501-7638135DFEFD}" type="presParOf" srcId="{B7D6BAAF-7589-4FC5-A530-A0A8783C1C78}" destId="{CD35B777-4D6C-45CD-A6A8-EEA69A1AB3E5}" srcOrd="1" destOrd="0" presId="urn:microsoft.com/office/officeart/2005/8/layout/radial6"/>
    <dgm:cxn modelId="{CA99C73D-AD0B-473F-A32E-8478F893FA8C}" type="presParOf" srcId="{B7D6BAAF-7589-4FC5-A530-A0A8783C1C78}" destId="{DB6BCF92-85F4-42D9-8570-825BADB4E5B0}" srcOrd="2" destOrd="0" presId="urn:microsoft.com/office/officeart/2005/8/layout/radial6"/>
    <dgm:cxn modelId="{B88ACE07-FA4E-41D7-B94D-006DFD2E2933}" type="presParOf" srcId="{B7D6BAAF-7589-4FC5-A530-A0A8783C1C78}" destId="{B4A21DE9-A5FB-46E4-A43C-E6E94FD86C6B}" srcOrd="3" destOrd="0" presId="urn:microsoft.com/office/officeart/2005/8/layout/radial6"/>
    <dgm:cxn modelId="{4E4E3FC2-E4FA-44D4-B288-82C30A7E2CAC}" type="presParOf" srcId="{B7D6BAAF-7589-4FC5-A530-A0A8783C1C78}" destId="{C3DBA082-30F4-455B-BBFF-FCD50E180116}" srcOrd="4" destOrd="0" presId="urn:microsoft.com/office/officeart/2005/8/layout/radial6"/>
    <dgm:cxn modelId="{EDAC990E-FF74-4A08-88FC-B6D893E37F28}" type="presParOf" srcId="{B7D6BAAF-7589-4FC5-A530-A0A8783C1C78}" destId="{F1901778-4773-45BA-B1BC-88BC3A311299}" srcOrd="5" destOrd="0" presId="urn:microsoft.com/office/officeart/2005/8/layout/radial6"/>
    <dgm:cxn modelId="{1F209A0C-7B69-4877-8BE9-66DFC44FAB5E}" type="presParOf" srcId="{B7D6BAAF-7589-4FC5-A530-A0A8783C1C78}" destId="{5F4DEA87-49C7-4136-A255-BFE73795EB92}" srcOrd="6" destOrd="0" presId="urn:microsoft.com/office/officeart/2005/8/layout/radial6"/>
    <dgm:cxn modelId="{5D584600-2F07-44D6-ADFE-8759E1EE989D}" type="presParOf" srcId="{B7D6BAAF-7589-4FC5-A530-A0A8783C1C78}" destId="{841DA97C-99A4-465C-BEB7-52787096E6CC}" srcOrd="7" destOrd="0" presId="urn:microsoft.com/office/officeart/2005/8/layout/radial6"/>
    <dgm:cxn modelId="{CA8A0CF3-34AC-4B8A-8AEA-1D075ECADF3B}" type="presParOf" srcId="{B7D6BAAF-7589-4FC5-A530-A0A8783C1C78}" destId="{C16ABD14-E3C4-4BED-A0A4-D09253475370}" srcOrd="8" destOrd="0" presId="urn:microsoft.com/office/officeart/2005/8/layout/radial6"/>
    <dgm:cxn modelId="{CC534E22-6D3C-44CF-873B-A3E8A14B23FF}" type="presParOf" srcId="{B7D6BAAF-7589-4FC5-A530-A0A8783C1C78}" destId="{BB05F1EE-BEDE-4547-B010-EA83042C4826}" srcOrd="9" destOrd="0" presId="urn:microsoft.com/office/officeart/2005/8/layout/radial6"/>
    <dgm:cxn modelId="{435D3C6D-36ED-409A-B5CE-E356BD5C2915}" type="presParOf" srcId="{B7D6BAAF-7589-4FC5-A530-A0A8783C1C78}" destId="{C3D8740A-BC57-4107-9B49-6EBA366A9855}" srcOrd="10" destOrd="0" presId="urn:microsoft.com/office/officeart/2005/8/layout/radial6"/>
    <dgm:cxn modelId="{A0235F8F-E8AA-4064-A5C7-04EEC085ED83}" type="presParOf" srcId="{B7D6BAAF-7589-4FC5-A530-A0A8783C1C78}" destId="{FF8350F7-06F7-4B61-B9FE-31BDE62C6A1E}" srcOrd="11" destOrd="0" presId="urn:microsoft.com/office/officeart/2005/8/layout/radial6"/>
    <dgm:cxn modelId="{3065EE61-5E63-4AD9-8213-F56BCCFAB1D8}" type="presParOf" srcId="{B7D6BAAF-7589-4FC5-A530-A0A8783C1C78}" destId="{87D15520-5E24-4749-B960-76FDFFFBA515}" srcOrd="12" destOrd="0" presId="urn:microsoft.com/office/officeart/2005/8/layout/radial6"/>
    <dgm:cxn modelId="{290B0A86-DB20-4AF7-86ED-BE0B70C192DC}" type="presParOf" srcId="{B7D6BAAF-7589-4FC5-A530-A0A8783C1C78}" destId="{63C4698E-8389-43D7-88AB-41D5CB375B19}" srcOrd="13" destOrd="0" presId="urn:microsoft.com/office/officeart/2005/8/layout/radial6"/>
    <dgm:cxn modelId="{1558BBFE-C9F3-42D0-8732-26A59DC093FF}" type="presParOf" srcId="{B7D6BAAF-7589-4FC5-A530-A0A8783C1C78}" destId="{24CC30EF-07DF-42B7-B227-39BB58DF7563}" srcOrd="14" destOrd="0" presId="urn:microsoft.com/office/officeart/2005/8/layout/radial6"/>
    <dgm:cxn modelId="{8BD37776-04CF-4218-A4D0-2DBB56E56EF5}" type="presParOf" srcId="{B7D6BAAF-7589-4FC5-A530-A0A8783C1C78}" destId="{0C672063-54C0-4D90-850A-52C20175E056}" srcOrd="15" destOrd="0" presId="urn:microsoft.com/office/officeart/2005/8/layout/radial6"/>
    <dgm:cxn modelId="{FB7BBDB1-CC48-4B3F-9AD4-A8EDC904C5DE}" type="presParOf" srcId="{B7D6BAAF-7589-4FC5-A530-A0A8783C1C78}" destId="{F697A3FE-A6FF-4ECE-8FEF-CBD819C9443B}" srcOrd="16" destOrd="0" presId="urn:microsoft.com/office/officeart/2005/8/layout/radial6"/>
    <dgm:cxn modelId="{71FD9D3A-DB07-40A4-888F-110F9F6D122E}" type="presParOf" srcId="{B7D6BAAF-7589-4FC5-A530-A0A8783C1C78}" destId="{DC23BB18-0728-4D68-B70B-0FA4A52F6B46}" srcOrd="17" destOrd="0" presId="urn:microsoft.com/office/officeart/2005/8/layout/radial6"/>
    <dgm:cxn modelId="{1F9AA683-AD1D-4E65-A33E-987D47C0899D}" type="presParOf" srcId="{B7D6BAAF-7589-4FC5-A530-A0A8783C1C78}" destId="{2A1AE418-2507-495D-9B72-1A63539E43A1}" srcOrd="18" destOrd="0" presId="urn:microsoft.com/office/officeart/2005/8/layout/radial6"/>
    <dgm:cxn modelId="{182D5ED0-23F2-455D-B7D3-0D51A3B8B7F2}" type="presParOf" srcId="{B7D6BAAF-7589-4FC5-A530-A0A8783C1C78}" destId="{0F9649C0-247F-42F7-8492-420ED7BE411E}" srcOrd="19" destOrd="0" presId="urn:microsoft.com/office/officeart/2005/8/layout/radial6"/>
    <dgm:cxn modelId="{C6072B53-1B35-4FF9-8AE5-0503FEFB4D05}" type="presParOf" srcId="{B7D6BAAF-7589-4FC5-A530-A0A8783C1C78}" destId="{DAFE72F3-7661-4D60-A1E0-B7C8FCFA9E59}" srcOrd="20" destOrd="0" presId="urn:microsoft.com/office/officeart/2005/8/layout/radial6"/>
    <dgm:cxn modelId="{6EEC3AD9-B9C2-455D-8841-2A4859A59F47}" type="presParOf" srcId="{B7D6BAAF-7589-4FC5-A530-A0A8783C1C78}" destId="{A66A81E1-BDD0-44E0-8191-5084A11D8743}" srcOrd="21" destOrd="0" presId="urn:microsoft.com/office/officeart/2005/8/layout/radial6"/>
    <dgm:cxn modelId="{9289662F-A779-4A2B-B42F-F30F538EAEFB}" type="presParOf" srcId="{B7D6BAAF-7589-4FC5-A530-A0A8783C1C78}" destId="{980C9B37-56CD-4510-87F4-F820AC41E22B}" srcOrd="22" destOrd="0" presId="urn:microsoft.com/office/officeart/2005/8/layout/radial6"/>
    <dgm:cxn modelId="{EAB7AF97-A133-48FC-A4BF-A4800D186444}" type="presParOf" srcId="{B7D6BAAF-7589-4FC5-A530-A0A8783C1C78}" destId="{2FCD8610-4394-4A85-A32E-83BD73C209D5}" srcOrd="23" destOrd="0" presId="urn:microsoft.com/office/officeart/2005/8/layout/radial6"/>
    <dgm:cxn modelId="{C0621224-8622-4933-B217-1D6FC449C645}" type="presParOf" srcId="{B7D6BAAF-7589-4FC5-A530-A0A8783C1C78}" destId="{78B5D82B-A329-43C8-BCDB-72D9B1D972EC}" srcOrd="24" destOrd="0" presId="urn:microsoft.com/office/officeart/2005/8/layout/radial6"/>
    <dgm:cxn modelId="{63B74A0D-12D4-4C45-809A-B1BAF5F9F5FE}" type="presParOf" srcId="{B7D6BAAF-7589-4FC5-A530-A0A8783C1C78}" destId="{3DCA4F28-F2BB-45BE-8454-C35FA7D8C676}" srcOrd="25" destOrd="0" presId="urn:microsoft.com/office/officeart/2005/8/layout/radial6"/>
    <dgm:cxn modelId="{F0DC163A-39CF-4D61-8BC4-B56E3C6B0A69}" type="presParOf" srcId="{B7D6BAAF-7589-4FC5-A530-A0A8783C1C78}" destId="{AD7AB692-1F3C-4490-957B-62CDF0619551}" srcOrd="26" destOrd="0" presId="urn:microsoft.com/office/officeart/2005/8/layout/radial6"/>
    <dgm:cxn modelId="{A4FC3A89-2721-44DF-A8B8-CD56AA8AAF8F}" type="presParOf" srcId="{B7D6BAAF-7589-4FC5-A530-A0A8783C1C78}" destId="{C94C16D8-D4B1-4834-B0ED-D17C5AE94C76}"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93157-63D1-4D90-863B-D0667315AC22}">
      <dsp:nvSpPr>
        <dsp:cNvPr id="0" name=""/>
        <dsp:cNvSpPr/>
      </dsp:nvSpPr>
      <dsp:spPr>
        <a:xfrm>
          <a:off x="6458202" y="5287763"/>
          <a:ext cx="91440" cy="125281"/>
        </a:xfrm>
        <a:custGeom>
          <a:avLst/>
          <a:gdLst/>
          <a:ahLst/>
          <a:cxnLst/>
          <a:rect l="0" t="0" r="0" b="0"/>
          <a:pathLst>
            <a:path>
              <a:moveTo>
                <a:pt x="45720" y="0"/>
              </a:moveTo>
              <a:lnTo>
                <a:pt x="45720" y="12528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A396FA-962A-4A38-A1B2-4FEC999E948B}">
      <dsp:nvSpPr>
        <dsp:cNvPr id="0" name=""/>
        <dsp:cNvSpPr/>
      </dsp:nvSpPr>
      <dsp:spPr>
        <a:xfrm>
          <a:off x="6458202" y="4746660"/>
          <a:ext cx="91440" cy="125281"/>
        </a:xfrm>
        <a:custGeom>
          <a:avLst/>
          <a:gdLst/>
          <a:ahLst/>
          <a:cxnLst/>
          <a:rect l="0" t="0" r="0" b="0"/>
          <a:pathLst>
            <a:path>
              <a:moveTo>
                <a:pt x="45720" y="0"/>
              </a:moveTo>
              <a:lnTo>
                <a:pt x="45720" y="12528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FFDFBF-44AA-487B-B8B7-B678F2BC0A63}">
      <dsp:nvSpPr>
        <dsp:cNvPr id="0" name=""/>
        <dsp:cNvSpPr/>
      </dsp:nvSpPr>
      <dsp:spPr>
        <a:xfrm>
          <a:off x="6458202" y="4205557"/>
          <a:ext cx="91440" cy="125281"/>
        </a:xfrm>
        <a:custGeom>
          <a:avLst/>
          <a:gdLst/>
          <a:ahLst/>
          <a:cxnLst/>
          <a:rect l="0" t="0" r="0" b="0"/>
          <a:pathLst>
            <a:path>
              <a:moveTo>
                <a:pt x="45720" y="0"/>
              </a:moveTo>
              <a:lnTo>
                <a:pt x="45720" y="12528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C8FAD2-840D-47BE-8EA2-188545D0CE4A}">
      <dsp:nvSpPr>
        <dsp:cNvPr id="0" name=""/>
        <dsp:cNvSpPr/>
      </dsp:nvSpPr>
      <dsp:spPr>
        <a:xfrm>
          <a:off x="6458202" y="3664455"/>
          <a:ext cx="91440" cy="125281"/>
        </a:xfrm>
        <a:custGeom>
          <a:avLst/>
          <a:gdLst/>
          <a:ahLst/>
          <a:cxnLst/>
          <a:rect l="0" t="0" r="0" b="0"/>
          <a:pathLst>
            <a:path>
              <a:moveTo>
                <a:pt x="45720" y="0"/>
              </a:moveTo>
              <a:lnTo>
                <a:pt x="45720" y="12528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8D16A6-86B5-44B1-A482-766173CC4165}">
      <dsp:nvSpPr>
        <dsp:cNvPr id="0" name=""/>
        <dsp:cNvSpPr/>
      </dsp:nvSpPr>
      <dsp:spPr>
        <a:xfrm>
          <a:off x="6458202" y="3123352"/>
          <a:ext cx="91440" cy="125281"/>
        </a:xfrm>
        <a:custGeom>
          <a:avLst/>
          <a:gdLst/>
          <a:ahLst/>
          <a:cxnLst/>
          <a:rect l="0" t="0" r="0" b="0"/>
          <a:pathLst>
            <a:path>
              <a:moveTo>
                <a:pt x="45720" y="0"/>
              </a:moveTo>
              <a:lnTo>
                <a:pt x="45720" y="12528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7E0904-F8AC-4A76-AC78-0F0E3E746E03}">
      <dsp:nvSpPr>
        <dsp:cNvPr id="0" name=""/>
        <dsp:cNvSpPr/>
      </dsp:nvSpPr>
      <dsp:spPr>
        <a:xfrm>
          <a:off x="6458202" y="2582249"/>
          <a:ext cx="91440" cy="125281"/>
        </a:xfrm>
        <a:custGeom>
          <a:avLst/>
          <a:gdLst/>
          <a:ahLst/>
          <a:cxnLst/>
          <a:rect l="0" t="0" r="0" b="0"/>
          <a:pathLst>
            <a:path>
              <a:moveTo>
                <a:pt x="45720" y="0"/>
              </a:moveTo>
              <a:lnTo>
                <a:pt x="45720" y="12528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9A92FF-BE97-4879-9F12-52A1C986B009}">
      <dsp:nvSpPr>
        <dsp:cNvPr id="0" name=""/>
        <dsp:cNvSpPr/>
      </dsp:nvSpPr>
      <dsp:spPr>
        <a:xfrm>
          <a:off x="6458202" y="2041147"/>
          <a:ext cx="91440" cy="125281"/>
        </a:xfrm>
        <a:custGeom>
          <a:avLst/>
          <a:gdLst/>
          <a:ahLst/>
          <a:cxnLst/>
          <a:rect l="0" t="0" r="0" b="0"/>
          <a:pathLst>
            <a:path>
              <a:moveTo>
                <a:pt x="45720" y="0"/>
              </a:moveTo>
              <a:lnTo>
                <a:pt x="45720" y="12528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671BBA-9455-47C6-A7DE-AA053152D02E}">
      <dsp:nvSpPr>
        <dsp:cNvPr id="0" name=""/>
        <dsp:cNvSpPr/>
      </dsp:nvSpPr>
      <dsp:spPr>
        <a:xfrm>
          <a:off x="6458202" y="1500044"/>
          <a:ext cx="91440" cy="125281"/>
        </a:xfrm>
        <a:custGeom>
          <a:avLst/>
          <a:gdLst/>
          <a:ahLst/>
          <a:cxnLst/>
          <a:rect l="0" t="0" r="0" b="0"/>
          <a:pathLst>
            <a:path>
              <a:moveTo>
                <a:pt x="45720" y="0"/>
              </a:moveTo>
              <a:lnTo>
                <a:pt x="45720" y="12528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21096C-E696-4F33-94DD-EFB77E61811D}">
      <dsp:nvSpPr>
        <dsp:cNvPr id="0" name=""/>
        <dsp:cNvSpPr/>
      </dsp:nvSpPr>
      <dsp:spPr>
        <a:xfrm>
          <a:off x="6458202" y="958942"/>
          <a:ext cx="91440" cy="125281"/>
        </a:xfrm>
        <a:custGeom>
          <a:avLst/>
          <a:gdLst/>
          <a:ahLst/>
          <a:cxnLst/>
          <a:rect l="0" t="0" r="0" b="0"/>
          <a:pathLst>
            <a:path>
              <a:moveTo>
                <a:pt x="45720" y="0"/>
              </a:moveTo>
              <a:lnTo>
                <a:pt x="45720" y="125281"/>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7BB4F3-961B-4F8B-9D9A-8206BEB67097}">
      <dsp:nvSpPr>
        <dsp:cNvPr id="0" name=""/>
        <dsp:cNvSpPr/>
      </dsp:nvSpPr>
      <dsp:spPr>
        <a:xfrm>
          <a:off x="5347199" y="417839"/>
          <a:ext cx="1156722" cy="125281"/>
        </a:xfrm>
        <a:custGeom>
          <a:avLst/>
          <a:gdLst/>
          <a:ahLst/>
          <a:cxnLst/>
          <a:rect l="0" t="0" r="0" b="0"/>
          <a:pathLst>
            <a:path>
              <a:moveTo>
                <a:pt x="0" y="0"/>
              </a:moveTo>
              <a:lnTo>
                <a:pt x="0" y="85375"/>
              </a:lnTo>
              <a:lnTo>
                <a:pt x="1156722" y="85375"/>
              </a:lnTo>
              <a:lnTo>
                <a:pt x="1156722" y="125281"/>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149CE7-AD5F-4AB6-9BE6-2176629E2274}">
      <dsp:nvSpPr>
        <dsp:cNvPr id="0" name=""/>
        <dsp:cNvSpPr/>
      </dsp:nvSpPr>
      <dsp:spPr>
        <a:xfrm>
          <a:off x="4144756" y="5828865"/>
          <a:ext cx="91440" cy="125281"/>
        </a:xfrm>
        <a:custGeom>
          <a:avLst/>
          <a:gdLst/>
          <a:ahLst/>
          <a:cxnLst/>
          <a:rect l="0" t="0" r="0" b="0"/>
          <a:pathLst>
            <a:path>
              <a:moveTo>
                <a:pt x="45720" y="0"/>
              </a:moveTo>
              <a:lnTo>
                <a:pt x="45720" y="12528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5F8BA4-A28D-46EF-ACAB-8E47ACF4D9C3}">
      <dsp:nvSpPr>
        <dsp:cNvPr id="0" name=""/>
        <dsp:cNvSpPr/>
      </dsp:nvSpPr>
      <dsp:spPr>
        <a:xfrm>
          <a:off x="4144756" y="5287763"/>
          <a:ext cx="91440" cy="125281"/>
        </a:xfrm>
        <a:custGeom>
          <a:avLst/>
          <a:gdLst/>
          <a:ahLst/>
          <a:cxnLst/>
          <a:rect l="0" t="0" r="0" b="0"/>
          <a:pathLst>
            <a:path>
              <a:moveTo>
                <a:pt x="45720" y="0"/>
              </a:moveTo>
              <a:lnTo>
                <a:pt x="45720" y="12528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C99C65-9AA2-4CE8-9D23-55F6786B65A5}">
      <dsp:nvSpPr>
        <dsp:cNvPr id="0" name=""/>
        <dsp:cNvSpPr/>
      </dsp:nvSpPr>
      <dsp:spPr>
        <a:xfrm>
          <a:off x="4144756" y="4746660"/>
          <a:ext cx="91440" cy="125281"/>
        </a:xfrm>
        <a:custGeom>
          <a:avLst/>
          <a:gdLst/>
          <a:ahLst/>
          <a:cxnLst/>
          <a:rect l="0" t="0" r="0" b="0"/>
          <a:pathLst>
            <a:path>
              <a:moveTo>
                <a:pt x="45720" y="0"/>
              </a:moveTo>
              <a:lnTo>
                <a:pt x="45720" y="12528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B70889-B01C-4DA5-BC22-609575D3D00D}">
      <dsp:nvSpPr>
        <dsp:cNvPr id="0" name=""/>
        <dsp:cNvSpPr/>
      </dsp:nvSpPr>
      <dsp:spPr>
        <a:xfrm>
          <a:off x="4144756" y="4205557"/>
          <a:ext cx="91440" cy="125281"/>
        </a:xfrm>
        <a:custGeom>
          <a:avLst/>
          <a:gdLst/>
          <a:ahLst/>
          <a:cxnLst/>
          <a:rect l="0" t="0" r="0" b="0"/>
          <a:pathLst>
            <a:path>
              <a:moveTo>
                <a:pt x="45720" y="0"/>
              </a:moveTo>
              <a:lnTo>
                <a:pt x="45720" y="12528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EB6E5D-8F49-430C-90C0-947BEAA0AA38}">
      <dsp:nvSpPr>
        <dsp:cNvPr id="0" name=""/>
        <dsp:cNvSpPr/>
      </dsp:nvSpPr>
      <dsp:spPr>
        <a:xfrm>
          <a:off x="4144756" y="3664455"/>
          <a:ext cx="91440" cy="125281"/>
        </a:xfrm>
        <a:custGeom>
          <a:avLst/>
          <a:gdLst/>
          <a:ahLst/>
          <a:cxnLst/>
          <a:rect l="0" t="0" r="0" b="0"/>
          <a:pathLst>
            <a:path>
              <a:moveTo>
                <a:pt x="45720" y="0"/>
              </a:moveTo>
              <a:lnTo>
                <a:pt x="45720" y="12528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C33FD-4FE1-4BF5-9CF6-842E29CCE600}">
      <dsp:nvSpPr>
        <dsp:cNvPr id="0" name=""/>
        <dsp:cNvSpPr/>
      </dsp:nvSpPr>
      <dsp:spPr>
        <a:xfrm>
          <a:off x="4144756" y="3123352"/>
          <a:ext cx="91440" cy="125281"/>
        </a:xfrm>
        <a:custGeom>
          <a:avLst/>
          <a:gdLst/>
          <a:ahLst/>
          <a:cxnLst/>
          <a:rect l="0" t="0" r="0" b="0"/>
          <a:pathLst>
            <a:path>
              <a:moveTo>
                <a:pt x="45720" y="0"/>
              </a:moveTo>
              <a:lnTo>
                <a:pt x="45720" y="12528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98F540-A6C3-4B47-AF19-0C74D1068E81}">
      <dsp:nvSpPr>
        <dsp:cNvPr id="0" name=""/>
        <dsp:cNvSpPr/>
      </dsp:nvSpPr>
      <dsp:spPr>
        <a:xfrm>
          <a:off x="4144756" y="2582249"/>
          <a:ext cx="91440" cy="125281"/>
        </a:xfrm>
        <a:custGeom>
          <a:avLst/>
          <a:gdLst/>
          <a:ahLst/>
          <a:cxnLst/>
          <a:rect l="0" t="0" r="0" b="0"/>
          <a:pathLst>
            <a:path>
              <a:moveTo>
                <a:pt x="45720" y="0"/>
              </a:moveTo>
              <a:lnTo>
                <a:pt x="45720" y="12528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DA5CE0-1E74-4043-8B3C-18BBF3CBEA98}">
      <dsp:nvSpPr>
        <dsp:cNvPr id="0" name=""/>
        <dsp:cNvSpPr/>
      </dsp:nvSpPr>
      <dsp:spPr>
        <a:xfrm>
          <a:off x="4144756" y="2041147"/>
          <a:ext cx="91440" cy="125281"/>
        </a:xfrm>
        <a:custGeom>
          <a:avLst/>
          <a:gdLst/>
          <a:ahLst/>
          <a:cxnLst/>
          <a:rect l="0" t="0" r="0" b="0"/>
          <a:pathLst>
            <a:path>
              <a:moveTo>
                <a:pt x="45720" y="0"/>
              </a:moveTo>
              <a:lnTo>
                <a:pt x="45720" y="12528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3C244E-6A97-4B72-8661-D280E998B506}">
      <dsp:nvSpPr>
        <dsp:cNvPr id="0" name=""/>
        <dsp:cNvSpPr/>
      </dsp:nvSpPr>
      <dsp:spPr>
        <a:xfrm>
          <a:off x="4144756" y="1500044"/>
          <a:ext cx="91440" cy="125281"/>
        </a:xfrm>
        <a:custGeom>
          <a:avLst/>
          <a:gdLst/>
          <a:ahLst/>
          <a:cxnLst/>
          <a:rect l="0" t="0" r="0" b="0"/>
          <a:pathLst>
            <a:path>
              <a:moveTo>
                <a:pt x="45720" y="0"/>
              </a:moveTo>
              <a:lnTo>
                <a:pt x="45720" y="12528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E17E67-46DF-44DA-82E1-45801C32CDB5}">
      <dsp:nvSpPr>
        <dsp:cNvPr id="0" name=""/>
        <dsp:cNvSpPr/>
      </dsp:nvSpPr>
      <dsp:spPr>
        <a:xfrm>
          <a:off x="4144756" y="958942"/>
          <a:ext cx="91440" cy="125281"/>
        </a:xfrm>
        <a:custGeom>
          <a:avLst/>
          <a:gdLst/>
          <a:ahLst/>
          <a:cxnLst/>
          <a:rect l="0" t="0" r="0" b="0"/>
          <a:pathLst>
            <a:path>
              <a:moveTo>
                <a:pt x="45720" y="0"/>
              </a:moveTo>
              <a:lnTo>
                <a:pt x="45720" y="125281"/>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370764-7623-49C2-BE73-D840C0D592C4}">
      <dsp:nvSpPr>
        <dsp:cNvPr id="0" name=""/>
        <dsp:cNvSpPr/>
      </dsp:nvSpPr>
      <dsp:spPr>
        <a:xfrm>
          <a:off x="4190476" y="417839"/>
          <a:ext cx="1156722" cy="125281"/>
        </a:xfrm>
        <a:custGeom>
          <a:avLst/>
          <a:gdLst/>
          <a:ahLst/>
          <a:cxnLst/>
          <a:rect l="0" t="0" r="0" b="0"/>
          <a:pathLst>
            <a:path>
              <a:moveTo>
                <a:pt x="1156722" y="0"/>
              </a:moveTo>
              <a:lnTo>
                <a:pt x="1156722" y="85375"/>
              </a:lnTo>
              <a:lnTo>
                <a:pt x="0" y="85375"/>
              </a:lnTo>
              <a:lnTo>
                <a:pt x="0" y="125281"/>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43A6B-794C-4821-A889-8ECA05A46120}">
      <dsp:nvSpPr>
        <dsp:cNvPr id="0" name=""/>
        <dsp:cNvSpPr/>
      </dsp:nvSpPr>
      <dsp:spPr>
        <a:xfrm>
          <a:off x="3005617" y="2017"/>
          <a:ext cx="4683164" cy="41582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4C467F-AA51-45A7-AD36-2C4B0C31F8A1}">
      <dsp:nvSpPr>
        <dsp:cNvPr id="0" name=""/>
        <dsp:cNvSpPr/>
      </dsp:nvSpPr>
      <dsp:spPr>
        <a:xfrm>
          <a:off x="3053480" y="47487"/>
          <a:ext cx="4683164" cy="41582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1" kern="1200" dirty="0"/>
            <a:t>CBCS UG non-professional Programmes</a:t>
          </a:r>
        </a:p>
      </dsp:txBody>
      <dsp:txXfrm>
        <a:off x="3065659" y="59666"/>
        <a:ext cx="4658806" cy="391463"/>
      </dsp:txXfrm>
    </dsp:sp>
    <dsp:sp modelId="{46B1B226-52D3-4708-8EEF-971B8959FE5E}">
      <dsp:nvSpPr>
        <dsp:cNvPr id="0" name=""/>
        <dsp:cNvSpPr/>
      </dsp:nvSpPr>
      <dsp:spPr>
        <a:xfrm>
          <a:off x="3081616" y="543120"/>
          <a:ext cx="2217719" cy="415821"/>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BF0612-29C5-4AF3-B0B3-91DFDCC9C74F}">
      <dsp:nvSpPr>
        <dsp:cNvPr id="0" name=""/>
        <dsp:cNvSpPr/>
      </dsp:nvSpPr>
      <dsp:spPr>
        <a:xfrm>
          <a:off x="3129479" y="588590"/>
          <a:ext cx="2217719" cy="415821"/>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a:t>Semester I</a:t>
          </a:r>
        </a:p>
      </dsp:txBody>
      <dsp:txXfrm>
        <a:off x="3141658" y="600769"/>
        <a:ext cx="2193361" cy="391463"/>
      </dsp:txXfrm>
    </dsp:sp>
    <dsp:sp modelId="{E88DFC90-8FB2-4FC5-A965-C371C38FEEAF}">
      <dsp:nvSpPr>
        <dsp:cNvPr id="0" name=""/>
        <dsp:cNvSpPr/>
      </dsp:nvSpPr>
      <dsp:spPr>
        <a:xfrm>
          <a:off x="3081616" y="1084223"/>
          <a:ext cx="2217719" cy="415821"/>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9C71DC-93D3-4A5D-BA5B-4DE1B1BB9BC8}">
      <dsp:nvSpPr>
        <dsp:cNvPr id="0" name=""/>
        <dsp:cNvSpPr/>
      </dsp:nvSpPr>
      <dsp:spPr>
        <a:xfrm>
          <a:off x="3129479" y="1129692"/>
          <a:ext cx="2217719" cy="415821"/>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Compulsory English – I</a:t>
          </a:r>
        </a:p>
      </dsp:txBody>
      <dsp:txXfrm>
        <a:off x="3141658" y="1141871"/>
        <a:ext cx="2193361" cy="391463"/>
      </dsp:txXfrm>
    </dsp:sp>
    <dsp:sp modelId="{938E3450-4132-41F1-BD8F-DD07ED571432}">
      <dsp:nvSpPr>
        <dsp:cNvPr id="0" name=""/>
        <dsp:cNvSpPr/>
      </dsp:nvSpPr>
      <dsp:spPr>
        <a:xfrm>
          <a:off x="3081616" y="1625325"/>
          <a:ext cx="2217719" cy="415821"/>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51ADF5-99E4-4FA3-A5F4-BE47D274DD70}">
      <dsp:nvSpPr>
        <dsp:cNvPr id="0" name=""/>
        <dsp:cNvSpPr/>
      </dsp:nvSpPr>
      <dsp:spPr>
        <a:xfrm>
          <a:off x="3129479" y="1670795"/>
          <a:ext cx="2217719" cy="415821"/>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Communication Skills in English (AEC)</a:t>
          </a:r>
        </a:p>
      </dsp:txBody>
      <dsp:txXfrm>
        <a:off x="3141658" y="1682974"/>
        <a:ext cx="2193361" cy="391463"/>
      </dsp:txXfrm>
    </dsp:sp>
    <dsp:sp modelId="{84DBA328-0655-4371-A5D6-BBB1298CA47B}">
      <dsp:nvSpPr>
        <dsp:cNvPr id="0" name=""/>
        <dsp:cNvSpPr/>
      </dsp:nvSpPr>
      <dsp:spPr>
        <a:xfrm>
          <a:off x="3081616" y="2166428"/>
          <a:ext cx="2217719" cy="415821"/>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E5A143-F777-4748-BD8D-7BE99E2DB429}">
      <dsp:nvSpPr>
        <dsp:cNvPr id="0" name=""/>
        <dsp:cNvSpPr/>
      </dsp:nvSpPr>
      <dsp:spPr>
        <a:xfrm>
          <a:off x="3129479" y="2211898"/>
          <a:ext cx="2217719" cy="415821"/>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t>Second Language- I</a:t>
          </a:r>
        </a:p>
      </dsp:txBody>
      <dsp:txXfrm>
        <a:off x="3141658" y="2224077"/>
        <a:ext cx="2193361" cy="391463"/>
      </dsp:txXfrm>
    </dsp:sp>
    <dsp:sp modelId="{CD66288F-FF54-45EC-BB17-12542738F388}">
      <dsp:nvSpPr>
        <dsp:cNvPr id="0" name=""/>
        <dsp:cNvSpPr/>
      </dsp:nvSpPr>
      <dsp:spPr>
        <a:xfrm>
          <a:off x="3081616" y="2707531"/>
          <a:ext cx="2217719" cy="415821"/>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8A8083-EA0F-4017-9D54-A1DC0A872015}">
      <dsp:nvSpPr>
        <dsp:cNvPr id="0" name=""/>
        <dsp:cNvSpPr/>
      </dsp:nvSpPr>
      <dsp:spPr>
        <a:xfrm>
          <a:off x="3129479" y="2753000"/>
          <a:ext cx="2217719" cy="415821"/>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Communication Skills in 2</a:t>
          </a:r>
          <a:r>
            <a:rPr lang="en-IN" sz="1600" b="1" kern="1200" baseline="30000" dirty="0"/>
            <a:t>nd</a:t>
          </a:r>
          <a:r>
            <a:rPr lang="en-IN" sz="1600" b="1" kern="1200" dirty="0"/>
            <a:t> Lang (AEC)</a:t>
          </a:r>
        </a:p>
      </dsp:txBody>
      <dsp:txXfrm>
        <a:off x="3141658" y="2765179"/>
        <a:ext cx="2193361" cy="391463"/>
      </dsp:txXfrm>
    </dsp:sp>
    <dsp:sp modelId="{A99ECA6C-7404-4076-B82A-21AA4BA5C8E3}">
      <dsp:nvSpPr>
        <dsp:cNvPr id="0" name=""/>
        <dsp:cNvSpPr/>
      </dsp:nvSpPr>
      <dsp:spPr>
        <a:xfrm>
          <a:off x="3081616" y="3248633"/>
          <a:ext cx="2217719" cy="415821"/>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34C0B6-4FAF-46B2-BFCA-EBE5D419D4CD}">
      <dsp:nvSpPr>
        <dsp:cNvPr id="0" name=""/>
        <dsp:cNvSpPr/>
      </dsp:nvSpPr>
      <dsp:spPr>
        <a:xfrm>
          <a:off x="3129479" y="3294103"/>
          <a:ext cx="2217719" cy="415821"/>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1" kern="1200" dirty="0"/>
            <a:t>DSC 1, 2, 3, …</a:t>
          </a:r>
        </a:p>
      </dsp:txBody>
      <dsp:txXfrm>
        <a:off x="3141658" y="3306282"/>
        <a:ext cx="2193361" cy="391463"/>
      </dsp:txXfrm>
    </dsp:sp>
    <dsp:sp modelId="{78A6ECC4-8D7D-4E78-A5DA-8D54A5FD3F50}">
      <dsp:nvSpPr>
        <dsp:cNvPr id="0" name=""/>
        <dsp:cNvSpPr/>
      </dsp:nvSpPr>
      <dsp:spPr>
        <a:xfrm>
          <a:off x="3081616" y="3789736"/>
          <a:ext cx="2217719" cy="415821"/>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563F28-FACA-4266-B776-A9EE18D3BB52}">
      <dsp:nvSpPr>
        <dsp:cNvPr id="0" name=""/>
        <dsp:cNvSpPr/>
      </dsp:nvSpPr>
      <dsp:spPr>
        <a:xfrm>
          <a:off x="3129479" y="3835206"/>
          <a:ext cx="2217719" cy="415821"/>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1" kern="1200" dirty="0"/>
            <a:t>DSC 1, 2, 3  Pract</a:t>
          </a:r>
        </a:p>
      </dsp:txBody>
      <dsp:txXfrm>
        <a:off x="3141658" y="3847385"/>
        <a:ext cx="2193361" cy="391463"/>
      </dsp:txXfrm>
    </dsp:sp>
    <dsp:sp modelId="{B8B93614-D669-4C98-8571-0656C9EB2642}">
      <dsp:nvSpPr>
        <dsp:cNvPr id="0" name=""/>
        <dsp:cNvSpPr/>
      </dsp:nvSpPr>
      <dsp:spPr>
        <a:xfrm>
          <a:off x="3081616" y="4330838"/>
          <a:ext cx="2217719" cy="415821"/>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1FCDB7-BCFE-4E4E-864D-6D67D97386D3}">
      <dsp:nvSpPr>
        <dsp:cNvPr id="0" name=""/>
        <dsp:cNvSpPr/>
      </dsp:nvSpPr>
      <dsp:spPr>
        <a:xfrm>
          <a:off x="3129479" y="4376308"/>
          <a:ext cx="2217719" cy="415821"/>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1" kern="1200" dirty="0"/>
            <a:t>GOEC 1</a:t>
          </a:r>
        </a:p>
      </dsp:txBody>
      <dsp:txXfrm>
        <a:off x="3141658" y="4388487"/>
        <a:ext cx="2193361" cy="391463"/>
      </dsp:txXfrm>
    </dsp:sp>
    <dsp:sp modelId="{860CA69E-3786-478F-B2DA-893852355D78}">
      <dsp:nvSpPr>
        <dsp:cNvPr id="0" name=""/>
        <dsp:cNvSpPr/>
      </dsp:nvSpPr>
      <dsp:spPr>
        <a:xfrm>
          <a:off x="3081616" y="4871941"/>
          <a:ext cx="2217719" cy="415821"/>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16A9C3-42EE-4F3D-B5E3-4F128194D973}">
      <dsp:nvSpPr>
        <dsp:cNvPr id="0" name=""/>
        <dsp:cNvSpPr/>
      </dsp:nvSpPr>
      <dsp:spPr>
        <a:xfrm>
          <a:off x="3129479" y="4917411"/>
          <a:ext cx="2217719" cy="415821"/>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t>*OEC/GIC</a:t>
          </a:r>
        </a:p>
      </dsp:txBody>
      <dsp:txXfrm>
        <a:off x="3141658" y="4929590"/>
        <a:ext cx="2193361" cy="391463"/>
      </dsp:txXfrm>
    </dsp:sp>
    <dsp:sp modelId="{C22CE802-3124-4D8B-BD95-BFEF41E97A66}">
      <dsp:nvSpPr>
        <dsp:cNvPr id="0" name=""/>
        <dsp:cNvSpPr/>
      </dsp:nvSpPr>
      <dsp:spPr>
        <a:xfrm>
          <a:off x="3081616" y="5413044"/>
          <a:ext cx="2217719" cy="415821"/>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5423D9-40BA-498A-9F4E-3E3D6AABF9A9}">
      <dsp:nvSpPr>
        <dsp:cNvPr id="0" name=""/>
        <dsp:cNvSpPr/>
      </dsp:nvSpPr>
      <dsp:spPr>
        <a:xfrm>
          <a:off x="3129479" y="5458513"/>
          <a:ext cx="2217719" cy="415821"/>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t>Induction Programme</a:t>
          </a:r>
        </a:p>
      </dsp:txBody>
      <dsp:txXfrm>
        <a:off x="3141658" y="5470692"/>
        <a:ext cx="2193361" cy="391463"/>
      </dsp:txXfrm>
    </dsp:sp>
    <dsp:sp modelId="{ECDAF848-7ED5-4BB6-B568-5A956671DDA7}">
      <dsp:nvSpPr>
        <dsp:cNvPr id="0" name=""/>
        <dsp:cNvSpPr/>
      </dsp:nvSpPr>
      <dsp:spPr>
        <a:xfrm>
          <a:off x="3448840" y="5954146"/>
          <a:ext cx="1483272" cy="208538"/>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A9AFB7-53C1-468A-9BCE-D8136E15FA62}">
      <dsp:nvSpPr>
        <dsp:cNvPr id="0" name=""/>
        <dsp:cNvSpPr/>
      </dsp:nvSpPr>
      <dsp:spPr>
        <a:xfrm>
          <a:off x="3496703" y="5999616"/>
          <a:ext cx="1483272" cy="208538"/>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t>Internship</a:t>
          </a:r>
        </a:p>
      </dsp:txBody>
      <dsp:txXfrm>
        <a:off x="3502811" y="6005724"/>
        <a:ext cx="1471056" cy="196322"/>
      </dsp:txXfrm>
    </dsp:sp>
    <dsp:sp modelId="{FD85A37A-8A56-437D-867E-B7FCB42D2616}">
      <dsp:nvSpPr>
        <dsp:cNvPr id="0" name=""/>
        <dsp:cNvSpPr/>
      </dsp:nvSpPr>
      <dsp:spPr>
        <a:xfrm>
          <a:off x="5395062" y="543120"/>
          <a:ext cx="2217719" cy="415821"/>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0BB47C-7CB2-4FFA-AF68-BFDE5B6AF08B}">
      <dsp:nvSpPr>
        <dsp:cNvPr id="0" name=""/>
        <dsp:cNvSpPr/>
      </dsp:nvSpPr>
      <dsp:spPr>
        <a:xfrm>
          <a:off x="5442925" y="588590"/>
          <a:ext cx="2217719" cy="415821"/>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a:t>Semester II</a:t>
          </a:r>
        </a:p>
      </dsp:txBody>
      <dsp:txXfrm>
        <a:off x="5455104" y="600769"/>
        <a:ext cx="2193361" cy="391463"/>
      </dsp:txXfrm>
    </dsp:sp>
    <dsp:sp modelId="{0D53C9D4-91A8-46B8-95A8-7A5FC7BA75E5}">
      <dsp:nvSpPr>
        <dsp:cNvPr id="0" name=""/>
        <dsp:cNvSpPr/>
      </dsp:nvSpPr>
      <dsp:spPr>
        <a:xfrm>
          <a:off x="5395062" y="1084223"/>
          <a:ext cx="2217719" cy="415821"/>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DB1D8D-F252-4FD0-A230-7F1661919FAE}">
      <dsp:nvSpPr>
        <dsp:cNvPr id="0" name=""/>
        <dsp:cNvSpPr/>
      </dsp:nvSpPr>
      <dsp:spPr>
        <a:xfrm>
          <a:off x="5442925" y="1129692"/>
          <a:ext cx="2217719" cy="415821"/>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Compulsory English – II</a:t>
          </a:r>
        </a:p>
      </dsp:txBody>
      <dsp:txXfrm>
        <a:off x="5455104" y="1141871"/>
        <a:ext cx="2193361" cy="391463"/>
      </dsp:txXfrm>
    </dsp:sp>
    <dsp:sp modelId="{3B8604B0-0DE0-4204-910E-213810F97090}">
      <dsp:nvSpPr>
        <dsp:cNvPr id="0" name=""/>
        <dsp:cNvSpPr/>
      </dsp:nvSpPr>
      <dsp:spPr>
        <a:xfrm>
          <a:off x="5395062" y="1625325"/>
          <a:ext cx="2217719" cy="415821"/>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2175EC-9DF1-40F9-8D35-26D2B148E7ED}">
      <dsp:nvSpPr>
        <dsp:cNvPr id="0" name=""/>
        <dsp:cNvSpPr/>
      </dsp:nvSpPr>
      <dsp:spPr>
        <a:xfrm>
          <a:off x="5442925" y="1670795"/>
          <a:ext cx="2217719" cy="415821"/>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Communication Skills in English (AEC)</a:t>
          </a:r>
        </a:p>
      </dsp:txBody>
      <dsp:txXfrm>
        <a:off x="5455104" y="1682974"/>
        <a:ext cx="2193361" cy="391463"/>
      </dsp:txXfrm>
    </dsp:sp>
    <dsp:sp modelId="{6221A97A-EDF5-4692-BFF0-8506DF97508A}">
      <dsp:nvSpPr>
        <dsp:cNvPr id="0" name=""/>
        <dsp:cNvSpPr/>
      </dsp:nvSpPr>
      <dsp:spPr>
        <a:xfrm>
          <a:off x="5395062" y="2166428"/>
          <a:ext cx="2217719" cy="415821"/>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BCD8C6-F973-4621-BF59-F9E9DCB1A18A}">
      <dsp:nvSpPr>
        <dsp:cNvPr id="0" name=""/>
        <dsp:cNvSpPr/>
      </dsp:nvSpPr>
      <dsp:spPr>
        <a:xfrm>
          <a:off x="5442925" y="2211898"/>
          <a:ext cx="2217719" cy="415821"/>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t>Second Language - II</a:t>
          </a:r>
        </a:p>
      </dsp:txBody>
      <dsp:txXfrm>
        <a:off x="5455104" y="2224077"/>
        <a:ext cx="2193361" cy="391463"/>
      </dsp:txXfrm>
    </dsp:sp>
    <dsp:sp modelId="{612B1530-DD9E-42E7-A7D3-63544D3BB181}">
      <dsp:nvSpPr>
        <dsp:cNvPr id="0" name=""/>
        <dsp:cNvSpPr/>
      </dsp:nvSpPr>
      <dsp:spPr>
        <a:xfrm>
          <a:off x="5395062" y="2707531"/>
          <a:ext cx="2217719" cy="415821"/>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B6A05B-7250-40D6-9965-FDF41B55E79C}">
      <dsp:nvSpPr>
        <dsp:cNvPr id="0" name=""/>
        <dsp:cNvSpPr/>
      </dsp:nvSpPr>
      <dsp:spPr>
        <a:xfrm>
          <a:off x="5442925" y="2753000"/>
          <a:ext cx="2217719" cy="415821"/>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Communication Skills in 2</a:t>
          </a:r>
          <a:r>
            <a:rPr lang="en-IN" sz="1600" b="1" kern="1200" baseline="30000" dirty="0"/>
            <a:t>nd</a:t>
          </a:r>
          <a:r>
            <a:rPr lang="en-IN" sz="1600" b="1" kern="1200" dirty="0"/>
            <a:t> Lang (AEC)</a:t>
          </a:r>
        </a:p>
      </dsp:txBody>
      <dsp:txXfrm>
        <a:off x="5455104" y="2765179"/>
        <a:ext cx="2193361" cy="391463"/>
      </dsp:txXfrm>
    </dsp:sp>
    <dsp:sp modelId="{5B84550A-81E0-42E2-AD60-2A0B1D52DEB2}">
      <dsp:nvSpPr>
        <dsp:cNvPr id="0" name=""/>
        <dsp:cNvSpPr/>
      </dsp:nvSpPr>
      <dsp:spPr>
        <a:xfrm>
          <a:off x="5395062" y="3248633"/>
          <a:ext cx="2217719" cy="415821"/>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CF9F23-2E64-4945-BB27-9A3C7A1743AE}">
      <dsp:nvSpPr>
        <dsp:cNvPr id="0" name=""/>
        <dsp:cNvSpPr/>
      </dsp:nvSpPr>
      <dsp:spPr>
        <a:xfrm>
          <a:off x="5442925" y="3294103"/>
          <a:ext cx="2217719" cy="415821"/>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1" kern="1200" dirty="0"/>
            <a:t>DSC 4, 5, 6, …</a:t>
          </a:r>
        </a:p>
      </dsp:txBody>
      <dsp:txXfrm>
        <a:off x="5455104" y="3306282"/>
        <a:ext cx="2193361" cy="391463"/>
      </dsp:txXfrm>
    </dsp:sp>
    <dsp:sp modelId="{F7FCF3B6-AB73-4838-8295-E7E0EC696F7D}">
      <dsp:nvSpPr>
        <dsp:cNvPr id="0" name=""/>
        <dsp:cNvSpPr/>
      </dsp:nvSpPr>
      <dsp:spPr>
        <a:xfrm>
          <a:off x="5395062" y="3789736"/>
          <a:ext cx="2217719" cy="415821"/>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22CE6-BA34-4221-A7BB-1F7BDA2F888E}">
      <dsp:nvSpPr>
        <dsp:cNvPr id="0" name=""/>
        <dsp:cNvSpPr/>
      </dsp:nvSpPr>
      <dsp:spPr>
        <a:xfrm>
          <a:off x="5442925" y="3835206"/>
          <a:ext cx="2217719" cy="415821"/>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1" kern="1200" dirty="0"/>
            <a:t>DSC 4, 5, 6 Pract</a:t>
          </a:r>
        </a:p>
      </dsp:txBody>
      <dsp:txXfrm>
        <a:off x="5455104" y="3847385"/>
        <a:ext cx="2193361" cy="391463"/>
      </dsp:txXfrm>
    </dsp:sp>
    <dsp:sp modelId="{B312BD08-1EA0-4FB1-8A9B-76556FA2998C}">
      <dsp:nvSpPr>
        <dsp:cNvPr id="0" name=""/>
        <dsp:cNvSpPr/>
      </dsp:nvSpPr>
      <dsp:spPr>
        <a:xfrm>
          <a:off x="5395062" y="4330838"/>
          <a:ext cx="2217719" cy="415821"/>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08FBB9-AD16-4F6A-8D53-C9DCC6EECD77}">
      <dsp:nvSpPr>
        <dsp:cNvPr id="0" name=""/>
        <dsp:cNvSpPr/>
      </dsp:nvSpPr>
      <dsp:spPr>
        <a:xfrm>
          <a:off x="5442925" y="4376308"/>
          <a:ext cx="2217719" cy="415821"/>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1" kern="1200" dirty="0"/>
            <a:t>GOEC 2</a:t>
          </a:r>
        </a:p>
      </dsp:txBody>
      <dsp:txXfrm>
        <a:off x="5455104" y="4388487"/>
        <a:ext cx="2193361" cy="391463"/>
      </dsp:txXfrm>
    </dsp:sp>
    <dsp:sp modelId="{9A69E7FC-0256-4B2B-B8E4-2FB5C2958DDC}">
      <dsp:nvSpPr>
        <dsp:cNvPr id="0" name=""/>
        <dsp:cNvSpPr/>
      </dsp:nvSpPr>
      <dsp:spPr>
        <a:xfrm>
          <a:off x="5395062" y="4871941"/>
          <a:ext cx="2217719" cy="415821"/>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1AD61A-DA3E-43E9-B14B-B0275549E69A}">
      <dsp:nvSpPr>
        <dsp:cNvPr id="0" name=""/>
        <dsp:cNvSpPr/>
      </dsp:nvSpPr>
      <dsp:spPr>
        <a:xfrm>
          <a:off x="5442925" y="4917411"/>
          <a:ext cx="2217719" cy="415821"/>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t>*OEC/GIC</a:t>
          </a:r>
          <a:endParaRPr lang="en-IN" sz="800" b="1" kern="1200" dirty="0"/>
        </a:p>
      </dsp:txBody>
      <dsp:txXfrm>
        <a:off x="5455104" y="4929590"/>
        <a:ext cx="2193361" cy="391463"/>
      </dsp:txXfrm>
    </dsp:sp>
    <dsp:sp modelId="{1557329E-27DD-44E5-91D8-D2467E8E7428}">
      <dsp:nvSpPr>
        <dsp:cNvPr id="0" name=""/>
        <dsp:cNvSpPr/>
      </dsp:nvSpPr>
      <dsp:spPr>
        <a:xfrm>
          <a:off x="5556842" y="5413044"/>
          <a:ext cx="1894158" cy="389630"/>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6AF6DC-530C-4009-ABAB-5004BE2A519E}">
      <dsp:nvSpPr>
        <dsp:cNvPr id="0" name=""/>
        <dsp:cNvSpPr/>
      </dsp:nvSpPr>
      <dsp:spPr>
        <a:xfrm>
          <a:off x="5604705" y="5458513"/>
          <a:ext cx="1894158" cy="389630"/>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t>Internship</a:t>
          </a:r>
        </a:p>
      </dsp:txBody>
      <dsp:txXfrm>
        <a:off x="5616117" y="5469925"/>
        <a:ext cx="1871334" cy="366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10FB1-7912-4010-812F-AE652A8D08C8}">
      <dsp:nvSpPr>
        <dsp:cNvPr id="0" name=""/>
        <dsp:cNvSpPr/>
      </dsp:nvSpPr>
      <dsp:spPr>
        <a:xfrm>
          <a:off x="5721083" y="5144979"/>
          <a:ext cx="91440" cy="187079"/>
        </a:xfrm>
        <a:custGeom>
          <a:avLst/>
          <a:gdLst/>
          <a:ahLst/>
          <a:cxnLst/>
          <a:rect l="0" t="0" r="0" b="0"/>
          <a:pathLst>
            <a:path>
              <a:moveTo>
                <a:pt x="45720" y="0"/>
              </a:moveTo>
              <a:lnTo>
                <a:pt x="45720" y="18707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8863A8-6367-4899-8C53-035453316FCC}">
      <dsp:nvSpPr>
        <dsp:cNvPr id="0" name=""/>
        <dsp:cNvSpPr/>
      </dsp:nvSpPr>
      <dsp:spPr>
        <a:xfrm>
          <a:off x="5721083" y="4549434"/>
          <a:ext cx="91440" cy="187079"/>
        </a:xfrm>
        <a:custGeom>
          <a:avLst/>
          <a:gdLst/>
          <a:ahLst/>
          <a:cxnLst/>
          <a:rect l="0" t="0" r="0" b="0"/>
          <a:pathLst>
            <a:path>
              <a:moveTo>
                <a:pt x="45720" y="0"/>
              </a:moveTo>
              <a:lnTo>
                <a:pt x="45720" y="18707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52AB3F-A3B9-4BD4-A9DE-9AED1CC41D3C}">
      <dsp:nvSpPr>
        <dsp:cNvPr id="0" name=""/>
        <dsp:cNvSpPr/>
      </dsp:nvSpPr>
      <dsp:spPr>
        <a:xfrm>
          <a:off x="5721083" y="3953890"/>
          <a:ext cx="91440" cy="187079"/>
        </a:xfrm>
        <a:custGeom>
          <a:avLst/>
          <a:gdLst/>
          <a:ahLst/>
          <a:cxnLst/>
          <a:rect l="0" t="0" r="0" b="0"/>
          <a:pathLst>
            <a:path>
              <a:moveTo>
                <a:pt x="45720" y="0"/>
              </a:moveTo>
              <a:lnTo>
                <a:pt x="45720" y="18707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7BAEB2-6F62-43D3-94A5-906394C1EBEC}">
      <dsp:nvSpPr>
        <dsp:cNvPr id="0" name=""/>
        <dsp:cNvSpPr/>
      </dsp:nvSpPr>
      <dsp:spPr>
        <a:xfrm>
          <a:off x="5721083" y="3358346"/>
          <a:ext cx="91440" cy="187079"/>
        </a:xfrm>
        <a:custGeom>
          <a:avLst/>
          <a:gdLst/>
          <a:ahLst/>
          <a:cxnLst/>
          <a:rect l="0" t="0" r="0" b="0"/>
          <a:pathLst>
            <a:path>
              <a:moveTo>
                <a:pt x="45720" y="0"/>
              </a:moveTo>
              <a:lnTo>
                <a:pt x="45720" y="18707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7896EB-D2B7-4399-B335-B3D5AB7DF050}">
      <dsp:nvSpPr>
        <dsp:cNvPr id="0" name=""/>
        <dsp:cNvSpPr/>
      </dsp:nvSpPr>
      <dsp:spPr>
        <a:xfrm>
          <a:off x="5721083" y="2762802"/>
          <a:ext cx="91440" cy="187079"/>
        </a:xfrm>
        <a:custGeom>
          <a:avLst/>
          <a:gdLst/>
          <a:ahLst/>
          <a:cxnLst/>
          <a:rect l="0" t="0" r="0" b="0"/>
          <a:pathLst>
            <a:path>
              <a:moveTo>
                <a:pt x="45720" y="0"/>
              </a:moveTo>
              <a:lnTo>
                <a:pt x="45720" y="18707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8C4D72-7FB0-4746-8661-57259C0E8CD7}">
      <dsp:nvSpPr>
        <dsp:cNvPr id="0" name=""/>
        <dsp:cNvSpPr/>
      </dsp:nvSpPr>
      <dsp:spPr>
        <a:xfrm>
          <a:off x="5721083" y="2167257"/>
          <a:ext cx="91440" cy="187079"/>
        </a:xfrm>
        <a:custGeom>
          <a:avLst/>
          <a:gdLst/>
          <a:ahLst/>
          <a:cxnLst/>
          <a:rect l="0" t="0" r="0" b="0"/>
          <a:pathLst>
            <a:path>
              <a:moveTo>
                <a:pt x="45720" y="0"/>
              </a:moveTo>
              <a:lnTo>
                <a:pt x="45720" y="18707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728F57-8237-4ABF-98BA-6DE4A1A3DA09}">
      <dsp:nvSpPr>
        <dsp:cNvPr id="0" name=""/>
        <dsp:cNvSpPr/>
      </dsp:nvSpPr>
      <dsp:spPr>
        <a:xfrm>
          <a:off x="5721083" y="1571713"/>
          <a:ext cx="91440" cy="187079"/>
        </a:xfrm>
        <a:custGeom>
          <a:avLst/>
          <a:gdLst/>
          <a:ahLst/>
          <a:cxnLst/>
          <a:rect l="0" t="0" r="0" b="0"/>
          <a:pathLst>
            <a:path>
              <a:moveTo>
                <a:pt x="45720" y="0"/>
              </a:moveTo>
              <a:lnTo>
                <a:pt x="45720" y="187079"/>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D2C633-A73F-4277-9F22-BC839400D9D4}">
      <dsp:nvSpPr>
        <dsp:cNvPr id="0" name=""/>
        <dsp:cNvSpPr/>
      </dsp:nvSpPr>
      <dsp:spPr>
        <a:xfrm>
          <a:off x="4075937" y="976169"/>
          <a:ext cx="1690866" cy="187079"/>
        </a:xfrm>
        <a:custGeom>
          <a:avLst/>
          <a:gdLst/>
          <a:ahLst/>
          <a:cxnLst/>
          <a:rect l="0" t="0" r="0" b="0"/>
          <a:pathLst>
            <a:path>
              <a:moveTo>
                <a:pt x="0" y="0"/>
              </a:moveTo>
              <a:lnTo>
                <a:pt x="0" y="127488"/>
              </a:lnTo>
              <a:lnTo>
                <a:pt x="1690866" y="127488"/>
              </a:lnTo>
              <a:lnTo>
                <a:pt x="1690866" y="1870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A81652-F984-46CC-9E23-BFC78EEF542C}">
      <dsp:nvSpPr>
        <dsp:cNvPr id="0" name=""/>
        <dsp:cNvSpPr/>
      </dsp:nvSpPr>
      <dsp:spPr>
        <a:xfrm>
          <a:off x="2339351" y="3953890"/>
          <a:ext cx="91440" cy="187079"/>
        </a:xfrm>
        <a:custGeom>
          <a:avLst/>
          <a:gdLst/>
          <a:ahLst/>
          <a:cxnLst/>
          <a:rect l="0" t="0" r="0" b="0"/>
          <a:pathLst>
            <a:path>
              <a:moveTo>
                <a:pt x="45720" y="0"/>
              </a:moveTo>
              <a:lnTo>
                <a:pt x="45720" y="18707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93318C-E671-45D6-B88F-A7B507BF1DBD}">
      <dsp:nvSpPr>
        <dsp:cNvPr id="0" name=""/>
        <dsp:cNvSpPr/>
      </dsp:nvSpPr>
      <dsp:spPr>
        <a:xfrm>
          <a:off x="2339351" y="3358346"/>
          <a:ext cx="91440" cy="187079"/>
        </a:xfrm>
        <a:custGeom>
          <a:avLst/>
          <a:gdLst/>
          <a:ahLst/>
          <a:cxnLst/>
          <a:rect l="0" t="0" r="0" b="0"/>
          <a:pathLst>
            <a:path>
              <a:moveTo>
                <a:pt x="45720" y="0"/>
              </a:moveTo>
              <a:lnTo>
                <a:pt x="45720" y="18707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FBD919-8D47-4935-97ED-35D27A1006B3}">
      <dsp:nvSpPr>
        <dsp:cNvPr id="0" name=""/>
        <dsp:cNvSpPr/>
      </dsp:nvSpPr>
      <dsp:spPr>
        <a:xfrm>
          <a:off x="2339351" y="2762802"/>
          <a:ext cx="91440" cy="187079"/>
        </a:xfrm>
        <a:custGeom>
          <a:avLst/>
          <a:gdLst/>
          <a:ahLst/>
          <a:cxnLst/>
          <a:rect l="0" t="0" r="0" b="0"/>
          <a:pathLst>
            <a:path>
              <a:moveTo>
                <a:pt x="45720" y="0"/>
              </a:moveTo>
              <a:lnTo>
                <a:pt x="45720" y="18707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E484C8-C1A1-4A96-9D45-7790C1B757F4}">
      <dsp:nvSpPr>
        <dsp:cNvPr id="0" name=""/>
        <dsp:cNvSpPr/>
      </dsp:nvSpPr>
      <dsp:spPr>
        <a:xfrm>
          <a:off x="2339351" y="2167257"/>
          <a:ext cx="91440" cy="187079"/>
        </a:xfrm>
        <a:custGeom>
          <a:avLst/>
          <a:gdLst/>
          <a:ahLst/>
          <a:cxnLst/>
          <a:rect l="0" t="0" r="0" b="0"/>
          <a:pathLst>
            <a:path>
              <a:moveTo>
                <a:pt x="45720" y="0"/>
              </a:moveTo>
              <a:lnTo>
                <a:pt x="45720" y="18707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75CC28-8C97-4B79-BAF1-0EC10CCA4E06}">
      <dsp:nvSpPr>
        <dsp:cNvPr id="0" name=""/>
        <dsp:cNvSpPr/>
      </dsp:nvSpPr>
      <dsp:spPr>
        <a:xfrm>
          <a:off x="2339351" y="1571713"/>
          <a:ext cx="91440" cy="187079"/>
        </a:xfrm>
        <a:custGeom>
          <a:avLst/>
          <a:gdLst/>
          <a:ahLst/>
          <a:cxnLst/>
          <a:rect l="0" t="0" r="0" b="0"/>
          <a:pathLst>
            <a:path>
              <a:moveTo>
                <a:pt x="45720" y="0"/>
              </a:moveTo>
              <a:lnTo>
                <a:pt x="45720" y="187079"/>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F118DB-3279-48AD-85F0-A824FB089F65}">
      <dsp:nvSpPr>
        <dsp:cNvPr id="0" name=""/>
        <dsp:cNvSpPr/>
      </dsp:nvSpPr>
      <dsp:spPr>
        <a:xfrm>
          <a:off x="2385071" y="976169"/>
          <a:ext cx="1690866" cy="187079"/>
        </a:xfrm>
        <a:custGeom>
          <a:avLst/>
          <a:gdLst/>
          <a:ahLst/>
          <a:cxnLst/>
          <a:rect l="0" t="0" r="0" b="0"/>
          <a:pathLst>
            <a:path>
              <a:moveTo>
                <a:pt x="1690866" y="0"/>
              </a:moveTo>
              <a:lnTo>
                <a:pt x="1690866" y="127488"/>
              </a:lnTo>
              <a:lnTo>
                <a:pt x="0" y="127488"/>
              </a:lnTo>
              <a:lnTo>
                <a:pt x="0" y="1870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D15530-E507-4A08-AED4-8DE0EFF7BBA2}">
      <dsp:nvSpPr>
        <dsp:cNvPr id="0" name=""/>
        <dsp:cNvSpPr/>
      </dsp:nvSpPr>
      <dsp:spPr>
        <a:xfrm>
          <a:off x="837163" y="1534"/>
          <a:ext cx="6477548" cy="97463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815A1B-4BD1-4FB5-8966-6D35C70DAABB}">
      <dsp:nvSpPr>
        <dsp:cNvPr id="0" name=""/>
        <dsp:cNvSpPr/>
      </dsp:nvSpPr>
      <dsp:spPr>
        <a:xfrm>
          <a:off x="908635" y="69433"/>
          <a:ext cx="6477548" cy="974634"/>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b="1" kern="1200" dirty="0"/>
            <a:t>CBCS PG non-professional Programmes</a:t>
          </a:r>
        </a:p>
      </dsp:txBody>
      <dsp:txXfrm>
        <a:off x="937181" y="97979"/>
        <a:ext cx="6420456" cy="917542"/>
      </dsp:txXfrm>
    </dsp:sp>
    <dsp:sp modelId="{C265CD7F-A931-4099-83E4-C92B24A6892C}">
      <dsp:nvSpPr>
        <dsp:cNvPr id="0" name=""/>
        <dsp:cNvSpPr/>
      </dsp:nvSpPr>
      <dsp:spPr>
        <a:xfrm>
          <a:off x="765684" y="1163248"/>
          <a:ext cx="3238774" cy="40846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F80FD3-3D83-408A-B725-E78E5511DDC8}">
      <dsp:nvSpPr>
        <dsp:cNvPr id="0" name=""/>
        <dsp:cNvSpPr/>
      </dsp:nvSpPr>
      <dsp:spPr>
        <a:xfrm>
          <a:off x="837156" y="1231147"/>
          <a:ext cx="3238774" cy="408465"/>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a:t>Semester I</a:t>
          </a:r>
        </a:p>
      </dsp:txBody>
      <dsp:txXfrm>
        <a:off x="849120" y="1243111"/>
        <a:ext cx="3214846" cy="384537"/>
      </dsp:txXfrm>
    </dsp:sp>
    <dsp:sp modelId="{83250D22-8D29-47A3-8416-1B9026DF8CD3}">
      <dsp:nvSpPr>
        <dsp:cNvPr id="0" name=""/>
        <dsp:cNvSpPr/>
      </dsp:nvSpPr>
      <dsp:spPr>
        <a:xfrm>
          <a:off x="765678" y="1758792"/>
          <a:ext cx="3238787" cy="40846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0C633B-6DED-4E0F-BF74-1D67824D0BEE}">
      <dsp:nvSpPr>
        <dsp:cNvPr id="0" name=""/>
        <dsp:cNvSpPr/>
      </dsp:nvSpPr>
      <dsp:spPr>
        <a:xfrm>
          <a:off x="837150" y="1826691"/>
          <a:ext cx="3238787" cy="408465"/>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a:t>DSC 1,2,3,4…</a:t>
          </a:r>
        </a:p>
      </dsp:txBody>
      <dsp:txXfrm>
        <a:off x="849114" y="1838655"/>
        <a:ext cx="3214859" cy="384537"/>
      </dsp:txXfrm>
    </dsp:sp>
    <dsp:sp modelId="{64E03B5D-DF0D-435F-BAA9-C9A6613743F8}">
      <dsp:nvSpPr>
        <dsp:cNvPr id="0" name=""/>
        <dsp:cNvSpPr/>
      </dsp:nvSpPr>
      <dsp:spPr>
        <a:xfrm>
          <a:off x="765678" y="2354336"/>
          <a:ext cx="3238787" cy="408465"/>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955715-9840-4F76-B8E7-1C5257E70F93}">
      <dsp:nvSpPr>
        <dsp:cNvPr id="0" name=""/>
        <dsp:cNvSpPr/>
      </dsp:nvSpPr>
      <dsp:spPr>
        <a:xfrm>
          <a:off x="837150" y="2422235"/>
          <a:ext cx="3238787" cy="408465"/>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dirty="0"/>
            <a:t>DSC 1,2,3, … Lab/Pract</a:t>
          </a:r>
        </a:p>
      </dsp:txBody>
      <dsp:txXfrm>
        <a:off x="849114" y="2434199"/>
        <a:ext cx="3214859" cy="384537"/>
      </dsp:txXfrm>
    </dsp:sp>
    <dsp:sp modelId="{2F3FC8F3-59CA-4370-A758-D1504788C4DF}">
      <dsp:nvSpPr>
        <dsp:cNvPr id="0" name=""/>
        <dsp:cNvSpPr/>
      </dsp:nvSpPr>
      <dsp:spPr>
        <a:xfrm>
          <a:off x="765678" y="2949881"/>
          <a:ext cx="3238787" cy="408465"/>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7D3B7-BD11-49CB-B147-067E2DDCB452}">
      <dsp:nvSpPr>
        <dsp:cNvPr id="0" name=""/>
        <dsp:cNvSpPr/>
      </dsp:nvSpPr>
      <dsp:spPr>
        <a:xfrm>
          <a:off x="837150" y="3017780"/>
          <a:ext cx="3238787" cy="408465"/>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a:t>AEC on DSC</a:t>
          </a:r>
        </a:p>
      </dsp:txBody>
      <dsp:txXfrm>
        <a:off x="849114" y="3029744"/>
        <a:ext cx="3214859" cy="384537"/>
      </dsp:txXfrm>
    </dsp:sp>
    <dsp:sp modelId="{D249B37F-886D-4E8F-B279-12B1ED10D84F}">
      <dsp:nvSpPr>
        <dsp:cNvPr id="0" name=""/>
        <dsp:cNvSpPr/>
      </dsp:nvSpPr>
      <dsp:spPr>
        <a:xfrm>
          <a:off x="765678" y="3545425"/>
          <a:ext cx="3238787" cy="408465"/>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30A20A-5E66-437F-8285-F01C4A716F94}">
      <dsp:nvSpPr>
        <dsp:cNvPr id="0" name=""/>
        <dsp:cNvSpPr/>
      </dsp:nvSpPr>
      <dsp:spPr>
        <a:xfrm>
          <a:off x="837150" y="3613324"/>
          <a:ext cx="3238787" cy="408465"/>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a:t>Internship/ …</a:t>
          </a:r>
        </a:p>
      </dsp:txBody>
      <dsp:txXfrm>
        <a:off x="849114" y="3625288"/>
        <a:ext cx="3214859" cy="384537"/>
      </dsp:txXfrm>
    </dsp:sp>
    <dsp:sp modelId="{0065D5FE-785F-4D51-A2AF-AB20D36FCD2A}">
      <dsp:nvSpPr>
        <dsp:cNvPr id="0" name=""/>
        <dsp:cNvSpPr/>
      </dsp:nvSpPr>
      <dsp:spPr>
        <a:xfrm>
          <a:off x="765678" y="4140969"/>
          <a:ext cx="3238787" cy="408465"/>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EA1327-C053-44B0-97C2-66B1C1B68B71}">
      <dsp:nvSpPr>
        <dsp:cNvPr id="0" name=""/>
        <dsp:cNvSpPr/>
      </dsp:nvSpPr>
      <dsp:spPr>
        <a:xfrm>
          <a:off x="837150" y="4208868"/>
          <a:ext cx="3238787" cy="408465"/>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a:t>OEC/ GIC…</a:t>
          </a:r>
        </a:p>
      </dsp:txBody>
      <dsp:txXfrm>
        <a:off x="849114" y="4220832"/>
        <a:ext cx="3214859" cy="384537"/>
      </dsp:txXfrm>
    </dsp:sp>
    <dsp:sp modelId="{DCF31F05-2230-40E4-B27D-98608A5EC3D7}">
      <dsp:nvSpPr>
        <dsp:cNvPr id="0" name=""/>
        <dsp:cNvSpPr/>
      </dsp:nvSpPr>
      <dsp:spPr>
        <a:xfrm>
          <a:off x="4147416" y="1163248"/>
          <a:ext cx="3238774" cy="40846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996885-A96A-41A2-B3D5-DBCA8B14CDD0}">
      <dsp:nvSpPr>
        <dsp:cNvPr id="0" name=""/>
        <dsp:cNvSpPr/>
      </dsp:nvSpPr>
      <dsp:spPr>
        <a:xfrm>
          <a:off x="4218889" y="1231147"/>
          <a:ext cx="3238774" cy="408465"/>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a:t>Semester II</a:t>
          </a:r>
        </a:p>
      </dsp:txBody>
      <dsp:txXfrm>
        <a:off x="4230853" y="1243111"/>
        <a:ext cx="3214846" cy="384537"/>
      </dsp:txXfrm>
    </dsp:sp>
    <dsp:sp modelId="{D8F4706E-2D2A-452B-808F-D20E3B47E863}">
      <dsp:nvSpPr>
        <dsp:cNvPr id="0" name=""/>
        <dsp:cNvSpPr/>
      </dsp:nvSpPr>
      <dsp:spPr>
        <a:xfrm>
          <a:off x="4147410" y="1758792"/>
          <a:ext cx="3238787" cy="40846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DD05BA-B9C0-42D3-8309-FFACDB62F667}">
      <dsp:nvSpPr>
        <dsp:cNvPr id="0" name=""/>
        <dsp:cNvSpPr/>
      </dsp:nvSpPr>
      <dsp:spPr>
        <a:xfrm>
          <a:off x="4218882" y="1826691"/>
          <a:ext cx="3238787" cy="408465"/>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a:t>DSC 5,6,7, …</a:t>
          </a:r>
        </a:p>
      </dsp:txBody>
      <dsp:txXfrm>
        <a:off x="4230846" y="1838655"/>
        <a:ext cx="3214859" cy="384537"/>
      </dsp:txXfrm>
    </dsp:sp>
    <dsp:sp modelId="{3DB6CD48-C35F-40BB-9316-881DE86ADBED}">
      <dsp:nvSpPr>
        <dsp:cNvPr id="0" name=""/>
        <dsp:cNvSpPr/>
      </dsp:nvSpPr>
      <dsp:spPr>
        <a:xfrm>
          <a:off x="4147410" y="2354336"/>
          <a:ext cx="3238787" cy="408465"/>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6A43FC-7AA0-4FE9-9E7F-5EDF11B69AD1}">
      <dsp:nvSpPr>
        <dsp:cNvPr id="0" name=""/>
        <dsp:cNvSpPr/>
      </dsp:nvSpPr>
      <dsp:spPr>
        <a:xfrm>
          <a:off x="4218882" y="2422235"/>
          <a:ext cx="3238787" cy="408465"/>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a:t>DSE 1</a:t>
          </a:r>
        </a:p>
      </dsp:txBody>
      <dsp:txXfrm>
        <a:off x="4230846" y="2434199"/>
        <a:ext cx="3214859" cy="384537"/>
      </dsp:txXfrm>
    </dsp:sp>
    <dsp:sp modelId="{AAD61ECA-D81C-415C-8673-BC1B9A50638F}">
      <dsp:nvSpPr>
        <dsp:cNvPr id="0" name=""/>
        <dsp:cNvSpPr/>
      </dsp:nvSpPr>
      <dsp:spPr>
        <a:xfrm>
          <a:off x="4147410" y="2949881"/>
          <a:ext cx="3238787" cy="408465"/>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C2C1AC-A45F-4A7A-A974-CB0E17C439A5}">
      <dsp:nvSpPr>
        <dsp:cNvPr id="0" name=""/>
        <dsp:cNvSpPr/>
      </dsp:nvSpPr>
      <dsp:spPr>
        <a:xfrm>
          <a:off x="4218882" y="3017780"/>
          <a:ext cx="3238787" cy="408465"/>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dirty="0"/>
            <a:t>DSC 5,6,7, … Lab/Pract</a:t>
          </a:r>
        </a:p>
      </dsp:txBody>
      <dsp:txXfrm>
        <a:off x="4230846" y="3029744"/>
        <a:ext cx="3214859" cy="384537"/>
      </dsp:txXfrm>
    </dsp:sp>
    <dsp:sp modelId="{2B672F0F-2C7F-4F45-B273-D133B7FD8485}">
      <dsp:nvSpPr>
        <dsp:cNvPr id="0" name=""/>
        <dsp:cNvSpPr/>
      </dsp:nvSpPr>
      <dsp:spPr>
        <a:xfrm>
          <a:off x="4147410" y="3545425"/>
          <a:ext cx="3238787" cy="408465"/>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96B86-4F2B-4AE6-9BF2-07C4C60C6417}">
      <dsp:nvSpPr>
        <dsp:cNvPr id="0" name=""/>
        <dsp:cNvSpPr/>
      </dsp:nvSpPr>
      <dsp:spPr>
        <a:xfrm>
          <a:off x="4218882" y="3613324"/>
          <a:ext cx="3238787" cy="408465"/>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a:t>DSE 1 Lab/Pract</a:t>
          </a:r>
        </a:p>
      </dsp:txBody>
      <dsp:txXfrm>
        <a:off x="4230846" y="3625288"/>
        <a:ext cx="3214859" cy="384537"/>
      </dsp:txXfrm>
    </dsp:sp>
    <dsp:sp modelId="{957B29FC-0689-4932-A1F5-E2024352081F}">
      <dsp:nvSpPr>
        <dsp:cNvPr id="0" name=""/>
        <dsp:cNvSpPr/>
      </dsp:nvSpPr>
      <dsp:spPr>
        <a:xfrm>
          <a:off x="4147410" y="4140969"/>
          <a:ext cx="3238787" cy="408465"/>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BFB04D-8A36-4D09-81EC-6E20A957C294}">
      <dsp:nvSpPr>
        <dsp:cNvPr id="0" name=""/>
        <dsp:cNvSpPr/>
      </dsp:nvSpPr>
      <dsp:spPr>
        <a:xfrm>
          <a:off x="4218882" y="4208868"/>
          <a:ext cx="3238787" cy="408465"/>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a:t>AEC on DSC</a:t>
          </a:r>
        </a:p>
      </dsp:txBody>
      <dsp:txXfrm>
        <a:off x="4230846" y="4220832"/>
        <a:ext cx="3214859" cy="384537"/>
      </dsp:txXfrm>
    </dsp:sp>
    <dsp:sp modelId="{44335591-92EA-4F5A-8A43-086C2CC3FE6C}">
      <dsp:nvSpPr>
        <dsp:cNvPr id="0" name=""/>
        <dsp:cNvSpPr/>
      </dsp:nvSpPr>
      <dsp:spPr>
        <a:xfrm>
          <a:off x="4147410" y="4736514"/>
          <a:ext cx="3238787" cy="408465"/>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7677A0-D2C3-4E17-9FAE-69D7828478EE}">
      <dsp:nvSpPr>
        <dsp:cNvPr id="0" name=""/>
        <dsp:cNvSpPr/>
      </dsp:nvSpPr>
      <dsp:spPr>
        <a:xfrm>
          <a:off x="4218882" y="4804412"/>
          <a:ext cx="3238787" cy="408465"/>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a:t>Internship/…</a:t>
          </a:r>
        </a:p>
      </dsp:txBody>
      <dsp:txXfrm>
        <a:off x="4230846" y="4816376"/>
        <a:ext cx="3214859" cy="384537"/>
      </dsp:txXfrm>
    </dsp:sp>
    <dsp:sp modelId="{0A05882B-9594-428A-A360-62C4A6F50C04}">
      <dsp:nvSpPr>
        <dsp:cNvPr id="0" name=""/>
        <dsp:cNvSpPr/>
      </dsp:nvSpPr>
      <dsp:spPr>
        <a:xfrm>
          <a:off x="4147410" y="5332058"/>
          <a:ext cx="3238787" cy="408465"/>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3078B3-C194-4D4C-99BC-5D9718D9622D}">
      <dsp:nvSpPr>
        <dsp:cNvPr id="0" name=""/>
        <dsp:cNvSpPr/>
      </dsp:nvSpPr>
      <dsp:spPr>
        <a:xfrm>
          <a:off x="4218882" y="5399957"/>
          <a:ext cx="3238787" cy="408465"/>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1" kern="1200" dirty="0"/>
            <a:t>OEC/GIC…</a:t>
          </a:r>
        </a:p>
      </dsp:txBody>
      <dsp:txXfrm>
        <a:off x="4230846" y="5411921"/>
        <a:ext cx="3214859" cy="3845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FF55B-B288-4A7E-95AA-CAB4286AE46C}">
      <dsp:nvSpPr>
        <dsp:cNvPr id="0" name=""/>
        <dsp:cNvSpPr/>
      </dsp:nvSpPr>
      <dsp:spPr>
        <a:xfrm>
          <a:off x="0" y="0"/>
          <a:ext cx="4940573" cy="964294"/>
        </a:xfrm>
        <a:prstGeom prst="roundRect">
          <a:avLst>
            <a:gd name="adj" fmla="val 10000"/>
          </a:avLst>
        </a:prstGeom>
        <a:solidFill>
          <a:schemeClr val="accent3">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t>A. Cognitive</a:t>
          </a:r>
        </a:p>
      </dsp:txBody>
      <dsp:txXfrm>
        <a:off x="28243" y="28243"/>
        <a:ext cx="3818542" cy="907808"/>
      </dsp:txXfrm>
    </dsp:sp>
    <dsp:sp modelId="{6D46961A-051F-465B-9F4C-761E8CD0EF0D}">
      <dsp:nvSpPr>
        <dsp:cNvPr id="0" name=""/>
        <dsp:cNvSpPr/>
      </dsp:nvSpPr>
      <dsp:spPr>
        <a:xfrm>
          <a:off x="413773" y="1139620"/>
          <a:ext cx="4940573" cy="964294"/>
        </a:xfrm>
        <a:prstGeom prst="roundRect">
          <a:avLst>
            <a:gd name="adj" fmla="val 10000"/>
          </a:avLst>
        </a:prstGeom>
        <a:solidFill>
          <a:schemeClr val="accent3">
            <a:hueOff val="-430679"/>
            <a:satOff val="6696"/>
            <a:lumOff val="-196"/>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t>B. Procedural</a:t>
          </a:r>
        </a:p>
      </dsp:txBody>
      <dsp:txXfrm>
        <a:off x="442016" y="1167863"/>
        <a:ext cx="3843523" cy="907808"/>
      </dsp:txXfrm>
    </dsp:sp>
    <dsp:sp modelId="{4AA42101-6D86-4223-851E-AF18D0782488}">
      <dsp:nvSpPr>
        <dsp:cNvPr id="0" name=""/>
        <dsp:cNvSpPr/>
      </dsp:nvSpPr>
      <dsp:spPr>
        <a:xfrm>
          <a:off x="452655" y="2279241"/>
          <a:ext cx="5678003" cy="964294"/>
        </a:xfrm>
        <a:prstGeom prst="roundRect">
          <a:avLst>
            <a:gd name="adj" fmla="val 10000"/>
          </a:avLst>
        </a:prstGeom>
        <a:solidFill>
          <a:schemeClr val="accent3">
            <a:hueOff val="-861359"/>
            <a:satOff val="13391"/>
            <a:lumOff val="-392"/>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t>C. Communication</a:t>
          </a:r>
        </a:p>
      </dsp:txBody>
      <dsp:txXfrm>
        <a:off x="480898" y="2307484"/>
        <a:ext cx="4432735" cy="907808"/>
      </dsp:txXfrm>
    </dsp:sp>
    <dsp:sp modelId="{9F041D7A-6EA8-43C8-B00F-98535AA5EDE1}">
      <dsp:nvSpPr>
        <dsp:cNvPr id="0" name=""/>
        <dsp:cNvSpPr/>
      </dsp:nvSpPr>
      <dsp:spPr>
        <a:xfrm>
          <a:off x="1235143" y="3418862"/>
          <a:ext cx="4940573" cy="964294"/>
        </a:xfrm>
        <a:prstGeom prst="roundRect">
          <a:avLst>
            <a:gd name="adj" fmla="val 10000"/>
          </a:avLst>
        </a:prstGeom>
        <a:solidFill>
          <a:schemeClr val="accent3">
            <a:hueOff val="-1292038"/>
            <a:satOff val="20087"/>
            <a:lumOff val="-588"/>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t>D. Team</a:t>
          </a:r>
          <a:endParaRPr lang="en-US" sz="2600" b="1" kern="1200" dirty="0"/>
        </a:p>
      </dsp:txBody>
      <dsp:txXfrm>
        <a:off x="1263386" y="3447105"/>
        <a:ext cx="3843523" cy="907808"/>
      </dsp:txXfrm>
    </dsp:sp>
    <dsp:sp modelId="{9DFA4947-876B-43C8-9B0B-0C85E718BB41}">
      <dsp:nvSpPr>
        <dsp:cNvPr id="0" name=""/>
        <dsp:cNvSpPr/>
      </dsp:nvSpPr>
      <dsp:spPr>
        <a:xfrm>
          <a:off x="4313782" y="738561"/>
          <a:ext cx="626791" cy="626791"/>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454810" y="738561"/>
        <a:ext cx="344735" cy="471660"/>
      </dsp:txXfrm>
    </dsp:sp>
    <dsp:sp modelId="{8D0D2BB4-54E1-4215-B50C-9641B87639FB}">
      <dsp:nvSpPr>
        <dsp:cNvPr id="0" name=""/>
        <dsp:cNvSpPr/>
      </dsp:nvSpPr>
      <dsp:spPr>
        <a:xfrm>
          <a:off x="4727555" y="1878182"/>
          <a:ext cx="626791" cy="626791"/>
        </a:xfrm>
        <a:prstGeom prst="downArrow">
          <a:avLst>
            <a:gd name="adj1" fmla="val 55000"/>
            <a:gd name="adj2" fmla="val 45000"/>
          </a:avLst>
        </a:prstGeom>
        <a:solidFill>
          <a:schemeClr val="accent3">
            <a:tint val="40000"/>
            <a:alpha val="90000"/>
            <a:hueOff val="-604216"/>
            <a:satOff val="11037"/>
            <a:lumOff val="64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868583" y="1878182"/>
        <a:ext cx="344735" cy="471660"/>
      </dsp:txXfrm>
    </dsp:sp>
    <dsp:sp modelId="{F8D51B15-AD8D-4CCD-9CAF-CCBCCBF1D969}">
      <dsp:nvSpPr>
        <dsp:cNvPr id="0" name=""/>
        <dsp:cNvSpPr/>
      </dsp:nvSpPr>
      <dsp:spPr>
        <a:xfrm>
          <a:off x="5135152" y="3017803"/>
          <a:ext cx="626791" cy="626791"/>
        </a:xfrm>
        <a:prstGeom prst="downArrow">
          <a:avLst>
            <a:gd name="adj1" fmla="val 55000"/>
            <a:gd name="adj2" fmla="val 45000"/>
          </a:avLst>
        </a:prstGeom>
        <a:solidFill>
          <a:schemeClr val="accent3">
            <a:tint val="40000"/>
            <a:alpha val="90000"/>
            <a:hueOff val="-1208433"/>
            <a:satOff val="22075"/>
            <a:lumOff val="128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276180" y="3017803"/>
        <a:ext cx="344735" cy="4716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02A17-B936-41AD-97FE-779C272B2A1E}">
      <dsp:nvSpPr>
        <dsp:cNvPr id="0" name=""/>
        <dsp:cNvSpPr/>
      </dsp:nvSpPr>
      <dsp:spPr>
        <a:xfrm rot="16200000">
          <a:off x="4337252" y="-258574"/>
          <a:ext cx="3506619" cy="5972071"/>
        </a:xfrm>
        <a:prstGeom prst="round2SameRect">
          <a:avLst>
            <a:gd name="adj1" fmla="val 16670"/>
            <a:gd name="adj2" fmla="val 0"/>
          </a:avLst>
        </a:prstGeom>
        <a:solidFill>
          <a:schemeClr val="accent3">
            <a:tint val="5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txBody>
        <a:bodyPr spcFirstLastPara="0" vert="horz" wrap="square" lIns="152400" tIns="254000" rIns="228600" bIns="254000" numCol="1" spcCol="1270" anchor="t" anchorCtr="0">
          <a:noAutofit/>
          <a:sp3d extrusionH="28000" prstMaterial="matte"/>
        </a:bodyPr>
        <a:lstStyle/>
        <a:p>
          <a:pPr marL="0" lvl="0" indent="0" algn="l" defTabSz="1778000">
            <a:lnSpc>
              <a:spcPct val="90000"/>
            </a:lnSpc>
            <a:spcBef>
              <a:spcPct val="0"/>
            </a:spcBef>
            <a:spcAft>
              <a:spcPct val="35000"/>
            </a:spcAft>
            <a:buNone/>
          </a:pPr>
          <a:r>
            <a:rPr lang="en-IN" sz="4000" kern="1200" dirty="0"/>
            <a:t>Interpersonal</a:t>
          </a:r>
        </a:p>
        <a:p>
          <a:pPr marL="0" lvl="0" indent="0" algn="l" defTabSz="1778000">
            <a:lnSpc>
              <a:spcPct val="90000"/>
            </a:lnSpc>
            <a:spcBef>
              <a:spcPct val="0"/>
            </a:spcBef>
            <a:spcAft>
              <a:spcPct val="35000"/>
            </a:spcAft>
            <a:buNone/>
          </a:pPr>
          <a:r>
            <a:rPr lang="en-IN" sz="4000" kern="1200" dirty="0"/>
            <a:t> Skills</a:t>
          </a:r>
        </a:p>
      </dsp:txBody>
      <dsp:txXfrm rot="5400000">
        <a:off x="3275736" y="1145362"/>
        <a:ext cx="5800861" cy="3164199"/>
      </dsp:txXfrm>
    </dsp:sp>
    <dsp:sp modelId="{DD581D89-325F-4D91-8FBE-E0A3C6C34DDE}">
      <dsp:nvSpPr>
        <dsp:cNvPr id="0" name=""/>
        <dsp:cNvSpPr/>
      </dsp:nvSpPr>
      <dsp:spPr>
        <a:xfrm rot="5400000">
          <a:off x="6577474" y="888732"/>
          <a:ext cx="3506619" cy="3677458"/>
        </a:xfrm>
        <a:prstGeom prst="round2SameRect">
          <a:avLst>
            <a:gd name="adj1" fmla="val 16670"/>
            <a:gd name="adj2" fmla="val 0"/>
          </a:avLst>
        </a:prstGeom>
        <a:solidFill>
          <a:schemeClr val="accent3">
            <a:tint val="50000"/>
            <a:hueOff val="1955669"/>
            <a:satOff val="100000"/>
            <a:lumOff val="10532"/>
            <a:alphaOff val="0"/>
          </a:schemeClr>
        </a:solidFill>
        <a:ln>
          <a:noFill/>
        </a:ln>
        <a:effectLst/>
        <a:sp3d z="-227350" prstMaterial="matte"/>
      </dsp:spPr>
      <dsp:style>
        <a:lnRef idx="0">
          <a:scrgbClr r="0" g="0" b="0"/>
        </a:lnRef>
        <a:fillRef idx="1">
          <a:scrgbClr r="0" g="0" b="0"/>
        </a:fillRef>
        <a:effectRef idx="0">
          <a:scrgbClr r="0" g="0" b="0"/>
        </a:effectRef>
        <a:fontRef idx="minor"/>
      </dsp:style>
      <dsp:txBody>
        <a:bodyPr spcFirstLastPara="0" vert="horz" wrap="square" lIns="228600" tIns="254000" rIns="152400" bIns="254000" numCol="1" spcCol="1270" anchor="t" anchorCtr="0">
          <a:noAutofit/>
          <a:sp3d extrusionH="28000" prstMaterial="matte"/>
        </a:bodyPr>
        <a:lstStyle/>
        <a:p>
          <a:pPr marL="0" lvl="0" indent="0" algn="l" defTabSz="1778000">
            <a:lnSpc>
              <a:spcPct val="90000"/>
            </a:lnSpc>
            <a:spcBef>
              <a:spcPct val="0"/>
            </a:spcBef>
            <a:spcAft>
              <a:spcPct val="35000"/>
            </a:spcAft>
            <a:buNone/>
          </a:pPr>
          <a:r>
            <a:rPr lang="en-IN" sz="4000" kern="1200" dirty="0"/>
            <a:t>Personal Qualities</a:t>
          </a:r>
        </a:p>
      </dsp:txBody>
      <dsp:txXfrm rot="-5400000">
        <a:off x="6492055" y="1145361"/>
        <a:ext cx="3506248" cy="3164199"/>
      </dsp:txXfrm>
    </dsp:sp>
    <dsp:sp modelId="{6395E7AD-0012-46A6-9614-88D4A89A868A}">
      <dsp:nvSpPr>
        <dsp:cNvPr id="0" name=""/>
        <dsp:cNvSpPr/>
      </dsp:nvSpPr>
      <dsp:spPr>
        <a:xfrm>
          <a:off x="6090343" y="0"/>
          <a:ext cx="2240221" cy="2240113"/>
        </a:xfrm>
        <a:prstGeom prst="circularArrow">
          <a:avLst>
            <a:gd name="adj1" fmla="val 12500"/>
            <a:gd name="adj2" fmla="val 1142322"/>
            <a:gd name="adj3" fmla="val 20457678"/>
            <a:gd name="adj4" fmla="val 10800000"/>
            <a:gd name="adj5" fmla="val 12500"/>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816591D-3C3B-4F56-8090-842D396C011F}">
      <dsp:nvSpPr>
        <dsp:cNvPr id="0" name=""/>
        <dsp:cNvSpPr/>
      </dsp:nvSpPr>
      <dsp:spPr>
        <a:xfrm rot="10800000">
          <a:off x="6090343" y="3214264"/>
          <a:ext cx="2240221" cy="2240113"/>
        </a:xfrm>
        <a:prstGeom prst="circularArrow">
          <a:avLst>
            <a:gd name="adj1" fmla="val 12500"/>
            <a:gd name="adj2" fmla="val 1142322"/>
            <a:gd name="adj3" fmla="val 20457678"/>
            <a:gd name="adj4" fmla="val 10800000"/>
            <a:gd name="adj5" fmla="val 12500"/>
          </a:avLst>
        </a:prstGeom>
        <a:solidFill>
          <a:schemeClr val="accent3">
            <a:hueOff val="2710599"/>
            <a:satOff val="100000"/>
            <a:lumOff val="-14706"/>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02A17-B936-41AD-97FE-779C272B2A1E}">
      <dsp:nvSpPr>
        <dsp:cNvPr id="0" name=""/>
        <dsp:cNvSpPr/>
      </dsp:nvSpPr>
      <dsp:spPr>
        <a:xfrm rot="16200000">
          <a:off x="4240478" y="-267205"/>
          <a:ext cx="3623668" cy="6171416"/>
        </a:xfrm>
        <a:prstGeom prst="round2SameRect">
          <a:avLst>
            <a:gd name="adj1" fmla="val 16670"/>
            <a:gd name="adj2" fmla="val 0"/>
          </a:avLst>
        </a:prstGeom>
        <a:solidFill>
          <a:schemeClr val="accent3">
            <a:tint val="5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txBody>
        <a:bodyPr spcFirstLastPara="0" vert="horz" wrap="square" lIns="152400" tIns="254000" rIns="228600" bIns="254000" numCol="1" spcCol="1270" anchor="t" anchorCtr="0">
          <a:noAutofit/>
          <a:sp3d extrusionH="28000" prstMaterial="matte"/>
        </a:bodyPr>
        <a:lstStyle/>
        <a:p>
          <a:pPr marL="0" lvl="0" indent="0" algn="l" defTabSz="1778000">
            <a:lnSpc>
              <a:spcPct val="90000"/>
            </a:lnSpc>
            <a:spcBef>
              <a:spcPct val="0"/>
            </a:spcBef>
            <a:spcAft>
              <a:spcPct val="35000"/>
            </a:spcAft>
            <a:buNone/>
          </a:pPr>
          <a:r>
            <a:rPr lang="en-IN" sz="4000" kern="1200" dirty="0"/>
            <a:t>Applied </a:t>
          </a:r>
        </a:p>
        <a:p>
          <a:pPr marL="0" lvl="0" indent="0" algn="l" defTabSz="1778000">
            <a:lnSpc>
              <a:spcPct val="90000"/>
            </a:lnSpc>
            <a:spcBef>
              <a:spcPct val="0"/>
            </a:spcBef>
            <a:spcAft>
              <a:spcPct val="35000"/>
            </a:spcAft>
            <a:buNone/>
          </a:pPr>
          <a:r>
            <a:rPr lang="en-IN" sz="4000" kern="1200" dirty="0"/>
            <a:t>Academic </a:t>
          </a:r>
        </a:p>
        <a:p>
          <a:pPr marL="0" lvl="0" indent="0" algn="l" defTabSz="1778000">
            <a:lnSpc>
              <a:spcPct val="90000"/>
            </a:lnSpc>
            <a:spcBef>
              <a:spcPct val="0"/>
            </a:spcBef>
            <a:spcAft>
              <a:spcPct val="35000"/>
            </a:spcAft>
            <a:buNone/>
          </a:pPr>
          <a:r>
            <a:rPr lang="en-IN" sz="4000" kern="1200" dirty="0"/>
            <a:t>Skills</a:t>
          </a:r>
        </a:p>
      </dsp:txBody>
      <dsp:txXfrm rot="5400000">
        <a:off x="3143530" y="1183593"/>
        <a:ext cx="5994491" cy="3269818"/>
      </dsp:txXfrm>
    </dsp:sp>
    <dsp:sp modelId="{DD581D89-325F-4D91-8FBE-E0A3C6C34DDE}">
      <dsp:nvSpPr>
        <dsp:cNvPr id="0" name=""/>
        <dsp:cNvSpPr/>
      </dsp:nvSpPr>
      <dsp:spPr>
        <a:xfrm rot="5400000">
          <a:off x="6555477" y="982882"/>
          <a:ext cx="3623668" cy="3671240"/>
        </a:xfrm>
        <a:prstGeom prst="round2SameRect">
          <a:avLst>
            <a:gd name="adj1" fmla="val 16670"/>
            <a:gd name="adj2" fmla="val 0"/>
          </a:avLst>
        </a:prstGeom>
        <a:solidFill>
          <a:schemeClr val="accent3">
            <a:tint val="50000"/>
            <a:hueOff val="1955669"/>
            <a:satOff val="100000"/>
            <a:lumOff val="10532"/>
            <a:alphaOff val="0"/>
          </a:schemeClr>
        </a:solidFill>
        <a:ln>
          <a:noFill/>
        </a:ln>
        <a:effectLst/>
        <a:sp3d z="-227350" prstMaterial="matte"/>
      </dsp:spPr>
      <dsp:style>
        <a:lnRef idx="0">
          <a:scrgbClr r="0" g="0" b="0"/>
        </a:lnRef>
        <a:fillRef idx="1">
          <a:scrgbClr r="0" g="0" b="0"/>
        </a:fillRef>
        <a:effectRef idx="0">
          <a:scrgbClr r="0" g="0" b="0"/>
        </a:effectRef>
        <a:fontRef idx="minor"/>
      </dsp:style>
      <dsp:txBody>
        <a:bodyPr spcFirstLastPara="0" vert="horz" wrap="square" lIns="228600" tIns="254000" rIns="152400" bIns="254000" numCol="1" spcCol="1270" anchor="t" anchorCtr="0">
          <a:noAutofit/>
          <a:sp3d extrusionH="28000" prstMaterial="matte"/>
        </a:bodyPr>
        <a:lstStyle/>
        <a:p>
          <a:pPr marL="0" lvl="0" indent="0" algn="l" defTabSz="1778000">
            <a:lnSpc>
              <a:spcPct val="90000"/>
            </a:lnSpc>
            <a:spcBef>
              <a:spcPct val="0"/>
            </a:spcBef>
            <a:spcAft>
              <a:spcPct val="35000"/>
            </a:spcAft>
            <a:buNone/>
          </a:pPr>
          <a:r>
            <a:rPr lang="en-IN" sz="4000" kern="1200" dirty="0"/>
            <a:t>Critical Thinking </a:t>
          </a:r>
        </a:p>
        <a:p>
          <a:pPr marL="0" lvl="0" indent="0" algn="l" defTabSz="1778000">
            <a:lnSpc>
              <a:spcPct val="90000"/>
            </a:lnSpc>
            <a:spcBef>
              <a:spcPct val="0"/>
            </a:spcBef>
            <a:spcAft>
              <a:spcPct val="35000"/>
            </a:spcAft>
            <a:buNone/>
          </a:pPr>
          <a:r>
            <a:rPr lang="en-IN" sz="4000" kern="1200" dirty="0"/>
            <a:t>Skills</a:t>
          </a:r>
        </a:p>
      </dsp:txBody>
      <dsp:txXfrm rot="-5400000">
        <a:off x="6531692" y="1183593"/>
        <a:ext cx="3494315" cy="3269818"/>
      </dsp:txXfrm>
    </dsp:sp>
    <dsp:sp modelId="{6395E7AD-0012-46A6-9614-88D4A89A868A}">
      <dsp:nvSpPr>
        <dsp:cNvPr id="0" name=""/>
        <dsp:cNvSpPr/>
      </dsp:nvSpPr>
      <dsp:spPr>
        <a:xfrm>
          <a:off x="6052086" y="0"/>
          <a:ext cx="2314999" cy="2314886"/>
        </a:xfrm>
        <a:prstGeom prst="circularArrow">
          <a:avLst>
            <a:gd name="adj1" fmla="val 12500"/>
            <a:gd name="adj2" fmla="val 1142322"/>
            <a:gd name="adj3" fmla="val 20457678"/>
            <a:gd name="adj4" fmla="val 10800000"/>
            <a:gd name="adj5" fmla="val 12500"/>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816591D-3C3B-4F56-8090-842D396C011F}">
      <dsp:nvSpPr>
        <dsp:cNvPr id="0" name=""/>
        <dsp:cNvSpPr/>
      </dsp:nvSpPr>
      <dsp:spPr>
        <a:xfrm rot="10800000">
          <a:off x="6052086" y="3321555"/>
          <a:ext cx="2314999" cy="2314886"/>
        </a:xfrm>
        <a:prstGeom prst="circularArrow">
          <a:avLst>
            <a:gd name="adj1" fmla="val 12500"/>
            <a:gd name="adj2" fmla="val 1142322"/>
            <a:gd name="adj3" fmla="val 20457678"/>
            <a:gd name="adj4" fmla="val 10800000"/>
            <a:gd name="adj5" fmla="val 12500"/>
          </a:avLst>
        </a:prstGeom>
        <a:solidFill>
          <a:schemeClr val="accent3">
            <a:hueOff val="2710599"/>
            <a:satOff val="100000"/>
            <a:lumOff val="-14706"/>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C16D8-D4B1-4834-B0ED-D17C5AE94C76}">
      <dsp:nvSpPr>
        <dsp:cNvPr id="0" name=""/>
        <dsp:cNvSpPr/>
      </dsp:nvSpPr>
      <dsp:spPr>
        <a:xfrm>
          <a:off x="3871423" y="484410"/>
          <a:ext cx="4875873" cy="4875873"/>
        </a:xfrm>
        <a:prstGeom prst="blockArc">
          <a:avLst>
            <a:gd name="adj1" fmla="val 13800000"/>
            <a:gd name="adj2" fmla="val 16200000"/>
            <a:gd name="adj3" fmla="val 3064"/>
          </a:avLst>
        </a:prstGeom>
        <a:gradFill rotWithShape="0">
          <a:gsLst>
            <a:gs pos="0">
              <a:srgbClr val="F86E24">
                <a:hueOff val="0"/>
                <a:satOff val="0"/>
                <a:lumOff val="0"/>
                <a:alphaOff val="0"/>
                <a:satMod val="103000"/>
                <a:lumMod val="102000"/>
                <a:tint val="94000"/>
              </a:srgbClr>
            </a:gs>
            <a:gs pos="50000">
              <a:srgbClr val="F86E24">
                <a:hueOff val="0"/>
                <a:satOff val="0"/>
                <a:lumOff val="0"/>
                <a:alphaOff val="0"/>
                <a:satMod val="110000"/>
                <a:lumMod val="100000"/>
                <a:shade val="100000"/>
              </a:srgbClr>
            </a:gs>
            <a:gs pos="100000">
              <a:srgbClr val="F86E24">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8B5D82B-A329-43C8-BCDB-72D9B1D972EC}">
      <dsp:nvSpPr>
        <dsp:cNvPr id="0" name=""/>
        <dsp:cNvSpPr/>
      </dsp:nvSpPr>
      <dsp:spPr>
        <a:xfrm>
          <a:off x="3871423" y="484410"/>
          <a:ext cx="4875873" cy="4875873"/>
        </a:xfrm>
        <a:prstGeom prst="blockArc">
          <a:avLst>
            <a:gd name="adj1" fmla="val 11400000"/>
            <a:gd name="adj2" fmla="val 13800000"/>
            <a:gd name="adj3" fmla="val 3064"/>
          </a:avLst>
        </a:prstGeom>
        <a:gradFill rotWithShape="0">
          <a:gsLst>
            <a:gs pos="0">
              <a:srgbClr val="972ACD">
                <a:hueOff val="0"/>
                <a:satOff val="0"/>
                <a:lumOff val="0"/>
                <a:alphaOff val="0"/>
                <a:satMod val="103000"/>
                <a:lumMod val="102000"/>
                <a:tint val="94000"/>
              </a:srgbClr>
            </a:gs>
            <a:gs pos="50000">
              <a:srgbClr val="972ACD">
                <a:hueOff val="0"/>
                <a:satOff val="0"/>
                <a:lumOff val="0"/>
                <a:alphaOff val="0"/>
                <a:satMod val="110000"/>
                <a:lumMod val="100000"/>
                <a:shade val="100000"/>
              </a:srgbClr>
            </a:gs>
            <a:gs pos="100000">
              <a:srgbClr val="972ACD">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66A81E1-BDD0-44E0-8191-5084A11D8743}">
      <dsp:nvSpPr>
        <dsp:cNvPr id="0" name=""/>
        <dsp:cNvSpPr/>
      </dsp:nvSpPr>
      <dsp:spPr>
        <a:xfrm>
          <a:off x="3871423" y="484410"/>
          <a:ext cx="4875873" cy="4875873"/>
        </a:xfrm>
        <a:prstGeom prst="blockArc">
          <a:avLst>
            <a:gd name="adj1" fmla="val 9000000"/>
            <a:gd name="adj2" fmla="val 11400000"/>
            <a:gd name="adj3" fmla="val 3064"/>
          </a:avLst>
        </a:prstGeom>
        <a:gradFill rotWithShape="0">
          <a:gsLst>
            <a:gs pos="0">
              <a:srgbClr val="F8B004">
                <a:hueOff val="0"/>
                <a:satOff val="0"/>
                <a:lumOff val="0"/>
                <a:alphaOff val="0"/>
                <a:satMod val="103000"/>
                <a:lumMod val="102000"/>
                <a:tint val="94000"/>
              </a:srgbClr>
            </a:gs>
            <a:gs pos="50000">
              <a:srgbClr val="F8B004">
                <a:hueOff val="0"/>
                <a:satOff val="0"/>
                <a:lumOff val="0"/>
                <a:alphaOff val="0"/>
                <a:satMod val="110000"/>
                <a:lumMod val="100000"/>
                <a:shade val="100000"/>
              </a:srgbClr>
            </a:gs>
            <a:gs pos="100000">
              <a:srgbClr val="F8B004">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A1AE418-2507-495D-9B72-1A63539E43A1}">
      <dsp:nvSpPr>
        <dsp:cNvPr id="0" name=""/>
        <dsp:cNvSpPr/>
      </dsp:nvSpPr>
      <dsp:spPr>
        <a:xfrm>
          <a:off x="3871423" y="484410"/>
          <a:ext cx="4875873" cy="4875873"/>
        </a:xfrm>
        <a:prstGeom prst="blockArc">
          <a:avLst>
            <a:gd name="adj1" fmla="val 6600000"/>
            <a:gd name="adj2" fmla="val 9000000"/>
            <a:gd name="adj3" fmla="val 3064"/>
          </a:avLst>
        </a:prstGeom>
        <a:gradFill rotWithShape="0">
          <a:gsLst>
            <a:gs pos="0">
              <a:srgbClr val="4BB836">
                <a:hueOff val="0"/>
                <a:satOff val="0"/>
                <a:lumOff val="0"/>
                <a:alphaOff val="0"/>
                <a:satMod val="103000"/>
                <a:lumMod val="102000"/>
                <a:tint val="94000"/>
              </a:srgbClr>
            </a:gs>
            <a:gs pos="50000">
              <a:srgbClr val="4BB836">
                <a:hueOff val="0"/>
                <a:satOff val="0"/>
                <a:lumOff val="0"/>
                <a:alphaOff val="0"/>
                <a:satMod val="110000"/>
                <a:lumMod val="100000"/>
                <a:shade val="100000"/>
              </a:srgbClr>
            </a:gs>
            <a:gs pos="100000">
              <a:srgbClr val="4BB836">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C672063-54C0-4D90-850A-52C20175E056}">
      <dsp:nvSpPr>
        <dsp:cNvPr id="0" name=""/>
        <dsp:cNvSpPr/>
      </dsp:nvSpPr>
      <dsp:spPr>
        <a:xfrm>
          <a:off x="3871423" y="484410"/>
          <a:ext cx="4875873" cy="4875873"/>
        </a:xfrm>
        <a:prstGeom prst="blockArc">
          <a:avLst>
            <a:gd name="adj1" fmla="val 4200000"/>
            <a:gd name="adj2" fmla="val 6600000"/>
            <a:gd name="adj3" fmla="val 3064"/>
          </a:avLst>
        </a:prstGeom>
        <a:gradFill rotWithShape="0">
          <a:gsLst>
            <a:gs pos="0">
              <a:srgbClr val="DB30C7">
                <a:hueOff val="0"/>
                <a:satOff val="0"/>
                <a:lumOff val="0"/>
                <a:alphaOff val="0"/>
                <a:satMod val="103000"/>
                <a:lumMod val="102000"/>
                <a:tint val="94000"/>
              </a:srgbClr>
            </a:gs>
            <a:gs pos="50000">
              <a:srgbClr val="DB30C7">
                <a:hueOff val="0"/>
                <a:satOff val="0"/>
                <a:lumOff val="0"/>
                <a:alphaOff val="0"/>
                <a:satMod val="110000"/>
                <a:lumMod val="100000"/>
                <a:shade val="100000"/>
              </a:srgbClr>
            </a:gs>
            <a:gs pos="100000">
              <a:srgbClr val="DB30C7">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7D15520-5E24-4749-B960-76FDFFFBA515}">
      <dsp:nvSpPr>
        <dsp:cNvPr id="0" name=""/>
        <dsp:cNvSpPr/>
      </dsp:nvSpPr>
      <dsp:spPr>
        <a:xfrm>
          <a:off x="3871423" y="484410"/>
          <a:ext cx="4875873" cy="4875873"/>
        </a:xfrm>
        <a:prstGeom prst="blockArc">
          <a:avLst>
            <a:gd name="adj1" fmla="val 1800000"/>
            <a:gd name="adj2" fmla="val 4200000"/>
            <a:gd name="adj3" fmla="val 3064"/>
          </a:avLst>
        </a:prstGeom>
        <a:gradFill rotWithShape="0">
          <a:gsLst>
            <a:gs pos="0">
              <a:srgbClr val="F86E24">
                <a:hueOff val="0"/>
                <a:satOff val="0"/>
                <a:lumOff val="0"/>
                <a:alphaOff val="0"/>
                <a:satMod val="103000"/>
                <a:lumMod val="102000"/>
                <a:tint val="94000"/>
              </a:srgbClr>
            </a:gs>
            <a:gs pos="50000">
              <a:srgbClr val="F86E24">
                <a:hueOff val="0"/>
                <a:satOff val="0"/>
                <a:lumOff val="0"/>
                <a:alphaOff val="0"/>
                <a:satMod val="110000"/>
                <a:lumMod val="100000"/>
                <a:shade val="100000"/>
              </a:srgbClr>
            </a:gs>
            <a:gs pos="100000">
              <a:srgbClr val="F86E24">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B05F1EE-BEDE-4547-B010-EA83042C4826}">
      <dsp:nvSpPr>
        <dsp:cNvPr id="0" name=""/>
        <dsp:cNvSpPr/>
      </dsp:nvSpPr>
      <dsp:spPr>
        <a:xfrm>
          <a:off x="3871423" y="484410"/>
          <a:ext cx="4875873" cy="4875873"/>
        </a:xfrm>
        <a:prstGeom prst="blockArc">
          <a:avLst>
            <a:gd name="adj1" fmla="val 21000000"/>
            <a:gd name="adj2" fmla="val 1800000"/>
            <a:gd name="adj3" fmla="val 3064"/>
          </a:avLst>
        </a:prstGeom>
        <a:gradFill rotWithShape="0">
          <a:gsLst>
            <a:gs pos="0">
              <a:srgbClr val="972ACD">
                <a:hueOff val="0"/>
                <a:satOff val="0"/>
                <a:lumOff val="0"/>
                <a:alphaOff val="0"/>
                <a:satMod val="103000"/>
                <a:lumMod val="102000"/>
                <a:tint val="94000"/>
              </a:srgbClr>
            </a:gs>
            <a:gs pos="50000">
              <a:srgbClr val="972ACD">
                <a:hueOff val="0"/>
                <a:satOff val="0"/>
                <a:lumOff val="0"/>
                <a:alphaOff val="0"/>
                <a:satMod val="110000"/>
                <a:lumMod val="100000"/>
                <a:shade val="100000"/>
              </a:srgbClr>
            </a:gs>
            <a:gs pos="100000">
              <a:srgbClr val="972ACD">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F4DEA87-49C7-4136-A255-BFE73795EB92}">
      <dsp:nvSpPr>
        <dsp:cNvPr id="0" name=""/>
        <dsp:cNvSpPr/>
      </dsp:nvSpPr>
      <dsp:spPr>
        <a:xfrm>
          <a:off x="3871423" y="484410"/>
          <a:ext cx="4875873" cy="4875873"/>
        </a:xfrm>
        <a:prstGeom prst="blockArc">
          <a:avLst>
            <a:gd name="adj1" fmla="val 18600000"/>
            <a:gd name="adj2" fmla="val 21000000"/>
            <a:gd name="adj3" fmla="val 3064"/>
          </a:avLst>
        </a:prstGeom>
        <a:gradFill rotWithShape="0">
          <a:gsLst>
            <a:gs pos="0">
              <a:srgbClr val="F8B004">
                <a:hueOff val="0"/>
                <a:satOff val="0"/>
                <a:lumOff val="0"/>
                <a:alphaOff val="0"/>
                <a:satMod val="103000"/>
                <a:lumMod val="102000"/>
                <a:tint val="94000"/>
              </a:srgbClr>
            </a:gs>
            <a:gs pos="50000">
              <a:srgbClr val="F8B004">
                <a:hueOff val="0"/>
                <a:satOff val="0"/>
                <a:lumOff val="0"/>
                <a:alphaOff val="0"/>
                <a:satMod val="110000"/>
                <a:lumMod val="100000"/>
                <a:shade val="100000"/>
              </a:srgbClr>
            </a:gs>
            <a:gs pos="100000">
              <a:srgbClr val="F8B004">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4A21DE9-A5FB-46E4-A43C-E6E94FD86C6B}">
      <dsp:nvSpPr>
        <dsp:cNvPr id="0" name=""/>
        <dsp:cNvSpPr/>
      </dsp:nvSpPr>
      <dsp:spPr>
        <a:xfrm>
          <a:off x="3871423" y="484410"/>
          <a:ext cx="4875873" cy="4875873"/>
        </a:xfrm>
        <a:prstGeom prst="blockArc">
          <a:avLst>
            <a:gd name="adj1" fmla="val 16200000"/>
            <a:gd name="adj2" fmla="val 18600000"/>
            <a:gd name="adj3" fmla="val 3064"/>
          </a:avLst>
        </a:prstGeom>
        <a:gradFill rotWithShape="0">
          <a:gsLst>
            <a:gs pos="0">
              <a:srgbClr val="4BB836">
                <a:hueOff val="0"/>
                <a:satOff val="0"/>
                <a:lumOff val="0"/>
                <a:alphaOff val="0"/>
                <a:satMod val="103000"/>
                <a:lumMod val="102000"/>
                <a:tint val="94000"/>
              </a:srgbClr>
            </a:gs>
            <a:gs pos="50000">
              <a:srgbClr val="4BB836">
                <a:hueOff val="0"/>
                <a:satOff val="0"/>
                <a:lumOff val="0"/>
                <a:alphaOff val="0"/>
                <a:satMod val="110000"/>
                <a:lumMod val="100000"/>
                <a:shade val="100000"/>
              </a:srgbClr>
            </a:gs>
            <a:gs pos="100000">
              <a:srgbClr val="4BB836">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AC27956-3469-4589-BD10-771D91F737E1}">
      <dsp:nvSpPr>
        <dsp:cNvPr id="0" name=""/>
        <dsp:cNvSpPr/>
      </dsp:nvSpPr>
      <dsp:spPr>
        <a:xfrm>
          <a:off x="4866124" y="2168314"/>
          <a:ext cx="2886470" cy="1508065"/>
        </a:xfrm>
        <a:prstGeom prst="ellipse">
          <a:avLst/>
        </a:prstGeom>
        <a:gradFill rotWithShape="0">
          <a:gsLst>
            <a:gs pos="0">
              <a:srgbClr val="56C5FF">
                <a:hueOff val="0"/>
                <a:satOff val="0"/>
                <a:lumOff val="0"/>
                <a:alphaOff val="0"/>
                <a:satMod val="103000"/>
                <a:lumMod val="102000"/>
                <a:tint val="94000"/>
              </a:srgbClr>
            </a:gs>
            <a:gs pos="50000">
              <a:srgbClr val="56C5FF">
                <a:hueOff val="0"/>
                <a:satOff val="0"/>
                <a:lumOff val="0"/>
                <a:alphaOff val="0"/>
                <a:satMod val="110000"/>
                <a:lumMod val="100000"/>
                <a:shade val="100000"/>
              </a:srgbClr>
            </a:gs>
            <a:gs pos="100000">
              <a:srgbClr val="56C5FF">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ysClr val="window" lastClr="FFFFFF"/>
              </a:solidFill>
              <a:latin typeface="Corbel"/>
              <a:ea typeface="+mn-ea"/>
              <a:cs typeface="+mn-cs"/>
            </a:rPr>
            <a:t>Employability Skills</a:t>
          </a:r>
        </a:p>
      </dsp:txBody>
      <dsp:txXfrm>
        <a:off x="5288838" y="2389165"/>
        <a:ext cx="2041042" cy="1066363"/>
      </dsp:txXfrm>
    </dsp:sp>
    <dsp:sp modelId="{CD35B777-4D6C-45CD-A6A8-EEA69A1AB3E5}">
      <dsp:nvSpPr>
        <dsp:cNvPr id="0" name=""/>
        <dsp:cNvSpPr/>
      </dsp:nvSpPr>
      <dsp:spPr>
        <a:xfrm>
          <a:off x="5790717" y="3109"/>
          <a:ext cx="1037285" cy="1037285"/>
        </a:xfrm>
        <a:prstGeom prst="ellipse">
          <a:avLst/>
        </a:prstGeom>
        <a:gradFill rotWithShape="0">
          <a:gsLst>
            <a:gs pos="0">
              <a:srgbClr val="4BB836">
                <a:hueOff val="0"/>
                <a:satOff val="0"/>
                <a:lumOff val="0"/>
                <a:alphaOff val="0"/>
                <a:satMod val="103000"/>
                <a:lumMod val="102000"/>
                <a:tint val="94000"/>
              </a:srgbClr>
            </a:gs>
            <a:gs pos="50000">
              <a:srgbClr val="4BB836">
                <a:hueOff val="0"/>
                <a:satOff val="0"/>
                <a:lumOff val="0"/>
                <a:alphaOff val="0"/>
                <a:satMod val="110000"/>
                <a:lumMod val="100000"/>
                <a:shade val="100000"/>
              </a:srgbClr>
            </a:gs>
            <a:gs pos="100000">
              <a:srgbClr val="4BB836">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IN" sz="1100" b="1" kern="1200" dirty="0">
              <a:solidFill>
                <a:sysClr val="window" lastClr="FFFFFF"/>
              </a:solidFill>
              <a:latin typeface="Corbel"/>
              <a:ea typeface="+mn-ea"/>
              <a:cs typeface="+mn-cs"/>
            </a:rPr>
            <a:t>Interpersonal Skills</a:t>
          </a:r>
        </a:p>
      </dsp:txBody>
      <dsp:txXfrm>
        <a:off x="5942624" y="155016"/>
        <a:ext cx="733471" cy="733471"/>
      </dsp:txXfrm>
    </dsp:sp>
    <dsp:sp modelId="{C3DBA082-30F4-455B-BBFF-FCD50E180116}">
      <dsp:nvSpPr>
        <dsp:cNvPr id="0" name=""/>
        <dsp:cNvSpPr/>
      </dsp:nvSpPr>
      <dsp:spPr>
        <a:xfrm>
          <a:off x="7333789" y="564742"/>
          <a:ext cx="1037285" cy="1037285"/>
        </a:xfrm>
        <a:prstGeom prst="ellipse">
          <a:avLst/>
        </a:prstGeom>
        <a:gradFill rotWithShape="0">
          <a:gsLst>
            <a:gs pos="0">
              <a:srgbClr val="F8B004">
                <a:hueOff val="0"/>
                <a:satOff val="0"/>
                <a:lumOff val="0"/>
                <a:alphaOff val="0"/>
                <a:satMod val="103000"/>
                <a:lumMod val="102000"/>
                <a:tint val="94000"/>
              </a:srgbClr>
            </a:gs>
            <a:gs pos="50000">
              <a:srgbClr val="F8B004">
                <a:hueOff val="0"/>
                <a:satOff val="0"/>
                <a:lumOff val="0"/>
                <a:alphaOff val="0"/>
                <a:satMod val="110000"/>
                <a:lumMod val="100000"/>
                <a:shade val="100000"/>
              </a:srgbClr>
            </a:gs>
            <a:gs pos="100000">
              <a:srgbClr val="F8B00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IN" sz="1100" b="1" kern="1200" dirty="0">
              <a:solidFill>
                <a:sysClr val="window" lastClr="FFFFFF"/>
              </a:solidFill>
              <a:latin typeface="Corbel"/>
              <a:ea typeface="+mn-ea"/>
              <a:cs typeface="+mn-cs"/>
            </a:rPr>
            <a:t>Personal Qualities</a:t>
          </a:r>
        </a:p>
      </dsp:txBody>
      <dsp:txXfrm>
        <a:off x="7485696" y="716649"/>
        <a:ext cx="733471" cy="733471"/>
      </dsp:txXfrm>
    </dsp:sp>
    <dsp:sp modelId="{841DA97C-99A4-465C-BEB7-52787096E6CC}">
      <dsp:nvSpPr>
        <dsp:cNvPr id="0" name=""/>
        <dsp:cNvSpPr/>
      </dsp:nvSpPr>
      <dsp:spPr>
        <a:xfrm>
          <a:off x="8154841" y="1986845"/>
          <a:ext cx="1037285" cy="1037285"/>
        </a:xfrm>
        <a:prstGeom prst="ellipse">
          <a:avLst/>
        </a:prstGeom>
        <a:gradFill rotWithShape="0">
          <a:gsLst>
            <a:gs pos="0">
              <a:srgbClr val="972ACD">
                <a:hueOff val="0"/>
                <a:satOff val="0"/>
                <a:lumOff val="0"/>
                <a:alphaOff val="0"/>
                <a:satMod val="103000"/>
                <a:lumMod val="102000"/>
                <a:tint val="94000"/>
              </a:srgbClr>
            </a:gs>
            <a:gs pos="50000">
              <a:srgbClr val="972ACD">
                <a:hueOff val="0"/>
                <a:satOff val="0"/>
                <a:lumOff val="0"/>
                <a:alphaOff val="0"/>
                <a:satMod val="110000"/>
                <a:lumMod val="100000"/>
                <a:shade val="100000"/>
              </a:srgbClr>
            </a:gs>
            <a:gs pos="100000">
              <a:srgbClr val="972ACD">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IN" sz="1100" b="1" kern="1200" dirty="0">
              <a:solidFill>
                <a:sysClr val="window" lastClr="FFFFFF"/>
              </a:solidFill>
              <a:latin typeface="Corbel"/>
              <a:ea typeface="+mn-ea"/>
              <a:cs typeface="+mn-cs"/>
            </a:rPr>
            <a:t>Resource Management</a:t>
          </a:r>
        </a:p>
      </dsp:txBody>
      <dsp:txXfrm>
        <a:off x="8306748" y="2138752"/>
        <a:ext cx="733471" cy="733471"/>
      </dsp:txXfrm>
    </dsp:sp>
    <dsp:sp modelId="{C3D8740A-BC57-4107-9B49-6EBA366A9855}">
      <dsp:nvSpPr>
        <dsp:cNvPr id="0" name=""/>
        <dsp:cNvSpPr/>
      </dsp:nvSpPr>
      <dsp:spPr>
        <a:xfrm>
          <a:off x="7869692" y="3604001"/>
          <a:ext cx="1037285" cy="1037285"/>
        </a:xfrm>
        <a:prstGeom prst="ellipse">
          <a:avLst/>
        </a:prstGeom>
        <a:gradFill rotWithShape="0">
          <a:gsLst>
            <a:gs pos="0">
              <a:srgbClr val="F86E24">
                <a:hueOff val="0"/>
                <a:satOff val="0"/>
                <a:lumOff val="0"/>
                <a:alphaOff val="0"/>
                <a:satMod val="103000"/>
                <a:lumMod val="102000"/>
                <a:tint val="94000"/>
              </a:srgbClr>
            </a:gs>
            <a:gs pos="50000">
              <a:srgbClr val="F86E24">
                <a:hueOff val="0"/>
                <a:satOff val="0"/>
                <a:lumOff val="0"/>
                <a:alphaOff val="0"/>
                <a:satMod val="110000"/>
                <a:lumMod val="100000"/>
                <a:shade val="100000"/>
              </a:srgbClr>
            </a:gs>
            <a:gs pos="100000">
              <a:srgbClr val="F86E2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IN" sz="1100" b="1" kern="1200" dirty="0">
              <a:solidFill>
                <a:sysClr val="window" lastClr="FFFFFF"/>
              </a:solidFill>
              <a:latin typeface="Corbel"/>
              <a:ea typeface="+mn-ea"/>
              <a:cs typeface="+mn-cs"/>
            </a:rPr>
            <a:t>Information Use</a:t>
          </a:r>
        </a:p>
      </dsp:txBody>
      <dsp:txXfrm>
        <a:off x="8021599" y="3755908"/>
        <a:ext cx="733471" cy="733471"/>
      </dsp:txXfrm>
    </dsp:sp>
    <dsp:sp modelId="{63C4698E-8389-43D7-88AB-41D5CB375B19}">
      <dsp:nvSpPr>
        <dsp:cNvPr id="0" name=""/>
        <dsp:cNvSpPr/>
      </dsp:nvSpPr>
      <dsp:spPr>
        <a:xfrm>
          <a:off x="6611768" y="4659525"/>
          <a:ext cx="1037285" cy="1037285"/>
        </a:xfrm>
        <a:prstGeom prst="ellipse">
          <a:avLst/>
        </a:prstGeom>
        <a:gradFill rotWithShape="0">
          <a:gsLst>
            <a:gs pos="0">
              <a:srgbClr val="DB30C7">
                <a:hueOff val="0"/>
                <a:satOff val="0"/>
                <a:lumOff val="0"/>
                <a:alphaOff val="0"/>
                <a:satMod val="103000"/>
                <a:lumMod val="102000"/>
                <a:tint val="94000"/>
              </a:srgbClr>
            </a:gs>
            <a:gs pos="50000">
              <a:srgbClr val="DB30C7">
                <a:hueOff val="0"/>
                <a:satOff val="0"/>
                <a:lumOff val="0"/>
                <a:alphaOff val="0"/>
                <a:satMod val="110000"/>
                <a:lumMod val="100000"/>
                <a:shade val="100000"/>
              </a:srgbClr>
            </a:gs>
            <a:gs pos="100000">
              <a:srgbClr val="DB30C7">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IN" sz="1100" b="1" kern="1200" dirty="0">
              <a:solidFill>
                <a:sysClr val="window" lastClr="FFFFFF"/>
              </a:solidFill>
              <a:latin typeface="Corbel"/>
              <a:ea typeface="+mn-ea"/>
              <a:cs typeface="+mn-cs"/>
            </a:rPr>
            <a:t>Communication Skills</a:t>
          </a:r>
        </a:p>
      </dsp:txBody>
      <dsp:txXfrm>
        <a:off x="6763675" y="4811432"/>
        <a:ext cx="733471" cy="733471"/>
      </dsp:txXfrm>
    </dsp:sp>
    <dsp:sp modelId="{F697A3FE-A6FF-4ECE-8FEF-CBD819C9443B}">
      <dsp:nvSpPr>
        <dsp:cNvPr id="0" name=""/>
        <dsp:cNvSpPr/>
      </dsp:nvSpPr>
      <dsp:spPr>
        <a:xfrm>
          <a:off x="4969665" y="4659525"/>
          <a:ext cx="1037285" cy="1037285"/>
        </a:xfrm>
        <a:prstGeom prst="ellipse">
          <a:avLst/>
        </a:prstGeom>
        <a:gradFill rotWithShape="0">
          <a:gsLst>
            <a:gs pos="0">
              <a:srgbClr val="4BB836">
                <a:hueOff val="0"/>
                <a:satOff val="0"/>
                <a:lumOff val="0"/>
                <a:alphaOff val="0"/>
                <a:satMod val="103000"/>
                <a:lumMod val="102000"/>
                <a:tint val="94000"/>
              </a:srgbClr>
            </a:gs>
            <a:gs pos="50000">
              <a:srgbClr val="4BB836">
                <a:hueOff val="0"/>
                <a:satOff val="0"/>
                <a:lumOff val="0"/>
                <a:alphaOff val="0"/>
                <a:satMod val="110000"/>
                <a:lumMod val="100000"/>
                <a:shade val="100000"/>
              </a:srgbClr>
            </a:gs>
            <a:gs pos="100000">
              <a:srgbClr val="4BB836">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IN" sz="1100" b="1" kern="1200" dirty="0">
              <a:solidFill>
                <a:sysClr val="window" lastClr="FFFFFF"/>
              </a:solidFill>
              <a:latin typeface="Corbel"/>
              <a:ea typeface="+mn-ea"/>
              <a:cs typeface="+mn-cs"/>
            </a:rPr>
            <a:t>Systems Thinking</a:t>
          </a:r>
        </a:p>
      </dsp:txBody>
      <dsp:txXfrm>
        <a:off x="5121572" y="4811432"/>
        <a:ext cx="733471" cy="733471"/>
      </dsp:txXfrm>
    </dsp:sp>
    <dsp:sp modelId="{0F9649C0-247F-42F7-8492-420ED7BE411E}">
      <dsp:nvSpPr>
        <dsp:cNvPr id="0" name=""/>
        <dsp:cNvSpPr/>
      </dsp:nvSpPr>
      <dsp:spPr>
        <a:xfrm>
          <a:off x="3711741" y="3604001"/>
          <a:ext cx="1037285" cy="1037285"/>
        </a:xfrm>
        <a:prstGeom prst="ellipse">
          <a:avLst/>
        </a:prstGeom>
        <a:gradFill rotWithShape="0">
          <a:gsLst>
            <a:gs pos="0">
              <a:srgbClr val="F8B004">
                <a:hueOff val="0"/>
                <a:satOff val="0"/>
                <a:lumOff val="0"/>
                <a:alphaOff val="0"/>
                <a:satMod val="103000"/>
                <a:lumMod val="102000"/>
                <a:tint val="94000"/>
              </a:srgbClr>
            </a:gs>
            <a:gs pos="50000">
              <a:srgbClr val="F8B004">
                <a:hueOff val="0"/>
                <a:satOff val="0"/>
                <a:lumOff val="0"/>
                <a:alphaOff val="0"/>
                <a:satMod val="110000"/>
                <a:lumMod val="100000"/>
                <a:shade val="100000"/>
              </a:srgbClr>
            </a:gs>
            <a:gs pos="100000">
              <a:srgbClr val="F8B00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IN" sz="1100" b="1" kern="1200" dirty="0">
              <a:solidFill>
                <a:sysClr val="window" lastClr="FFFFFF"/>
              </a:solidFill>
              <a:latin typeface="Corbel"/>
              <a:ea typeface="+mn-ea"/>
              <a:cs typeface="+mn-cs"/>
            </a:rPr>
            <a:t>Technology Use</a:t>
          </a:r>
        </a:p>
      </dsp:txBody>
      <dsp:txXfrm>
        <a:off x="3863648" y="3755908"/>
        <a:ext cx="733471" cy="733471"/>
      </dsp:txXfrm>
    </dsp:sp>
    <dsp:sp modelId="{980C9B37-56CD-4510-87F4-F820AC41E22B}">
      <dsp:nvSpPr>
        <dsp:cNvPr id="0" name=""/>
        <dsp:cNvSpPr/>
      </dsp:nvSpPr>
      <dsp:spPr>
        <a:xfrm>
          <a:off x="3426592" y="1986845"/>
          <a:ext cx="1037285" cy="1037285"/>
        </a:xfrm>
        <a:prstGeom prst="ellipse">
          <a:avLst/>
        </a:prstGeom>
        <a:gradFill rotWithShape="0">
          <a:gsLst>
            <a:gs pos="0">
              <a:srgbClr val="972ACD">
                <a:hueOff val="0"/>
                <a:satOff val="0"/>
                <a:lumOff val="0"/>
                <a:alphaOff val="0"/>
                <a:satMod val="103000"/>
                <a:lumMod val="102000"/>
                <a:tint val="94000"/>
              </a:srgbClr>
            </a:gs>
            <a:gs pos="50000">
              <a:srgbClr val="972ACD">
                <a:hueOff val="0"/>
                <a:satOff val="0"/>
                <a:lumOff val="0"/>
                <a:alphaOff val="0"/>
                <a:satMod val="110000"/>
                <a:lumMod val="100000"/>
                <a:shade val="100000"/>
              </a:srgbClr>
            </a:gs>
            <a:gs pos="100000">
              <a:srgbClr val="972ACD">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IN" sz="1100" b="1" kern="1200" dirty="0">
              <a:solidFill>
                <a:sysClr val="window" lastClr="FFFFFF"/>
              </a:solidFill>
              <a:latin typeface="Corbel"/>
              <a:ea typeface="+mn-ea"/>
              <a:cs typeface="+mn-cs"/>
            </a:rPr>
            <a:t>Applied Academic Skills</a:t>
          </a:r>
        </a:p>
      </dsp:txBody>
      <dsp:txXfrm>
        <a:off x="3578499" y="2138752"/>
        <a:ext cx="733471" cy="733471"/>
      </dsp:txXfrm>
    </dsp:sp>
    <dsp:sp modelId="{3DCA4F28-F2BB-45BE-8454-C35FA7D8C676}">
      <dsp:nvSpPr>
        <dsp:cNvPr id="0" name=""/>
        <dsp:cNvSpPr/>
      </dsp:nvSpPr>
      <dsp:spPr>
        <a:xfrm>
          <a:off x="4247644" y="564742"/>
          <a:ext cx="1037285" cy="1037285"/>
        </a:xfrm>
        <a:prstGeom prst="ellipse">
          <a:avLst/>
        </a:prstGeom>
        <a:gradFill rotWithShape="0">
          <a:gsLst>
            <a:gs pos="0">
              <a:srgbClr val="F86E24">
                <a:hueOff val="0"/>
                <a:satOff val="0"/>
                <a:lumOff val="0"/>
                <a:alphaOff val="0"/>
                <a:satMod val="103000"/>
                <a:lumMod val="102000"/>
                <a:tint val="94000"/>
              </a:srgbClr>
            </a:gs>
            <a:gs pos="50000">
              <a:srgbClr val="F86E24">
                <a:hueOff val="0"/>
                <a:satOff val="0"/>
                <a:lumOff val="0"/>
                <a:alphaOff val="0"/>
                <a:satMod val="110000"/>
                <a:lumMod val="100000"/>
                <a:shade val="100000"/>
              </a:srgbClr>
            </a:gs>
            <a:gs pos="100000">
              <a:srgbClr val="F86E24">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IN" sz="1100" b="1" kern="1200" dirty="0">
              <a:solidFill>
                <a:sysClr val="window" lastClr="FFFFFF"/>
              </a:solidFill>
              <a:latin typeface="Corbel"/>
              <a:ea typeface="+mn-ea"/>
              <a:cs typeface="+mn-cs"/>
            </a:rPr>
            <a:t>Critical Thinking Skills</a:t>
          </a:r>
          <a:endParaRPr lang="en-IN" sz="900" b="1" kern="1200" dirty="0">
            <a:solidFill>
              <a:sysClr val="window" lastClr="FFFFFF"/>
            </a:solidFill>
            <a:latin typeface="Corbel"/>
            <a:ea typeface="+mn-ea"/>
            <a:cs typeface="+mn-cs"/>
          </a:endParaRPr>
        </a:p>
      </dsp:txBody>
      <dsp:txXfrm>
        <a:off x="4399551" y="716649"/>
        <a:ext cx="733471" cy="73347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13:53.412"/>
    </inkml:context>
    <inkml:brush xml:id="br0">
      <inkml:brushProperty name="width" value="0.2" units="cm"/>
      <inkml:brushProperty name="height" value="0.2" units="cm"/>
      <inkml:brushProperty name="color" value="#ED1C24"/>
      <inkml:brushProperty name="fitToCurve" value="1"/>
    </inkml:brush>
  </inkml:definitions>
  <inkml:trace contextRef="#ctx0" brushRef="#br0">0 340 1047 0,'1'-4'175'0,"2"3"-13"0,-3-1-19 15,2 0-17-15,-2 0 5 0,0 2-13 0,0-4-15 16,0 3-11-16,1 0 15 0,-1 0-2 0,0 1-10 15,2-4-6-15,-2 4 0 0,0-1 2 0,0 1-4 16,0-1 1-16,0 1-3 0,1-1-4 16,-1 1 5-16,2 0-12 0,-2-4-2 0,0 4-4 0,0 0-5 15,1 0 1-15,-1 0 0 0,0 0-2 0,0-2-6 16,0 2-3-16,0-3 0 0,0 2-5 15,0 1-7-15,0 0-1 0,0 0-1 0,0 0-2 0,0-1-3 16,0 1 5-16,0-4 2 0,0 4-3 16,0 0-4-16,0 0 0 0,0 0 1 0,0 0-5 0,0 0-5 15,0 0 1-15,0 0-6 0,0 0-3 0,0 0-3 16,0 0 1-16,0 0-5 0,0 0 3 15,0 0-4-15,0 0-9 0,0 0 8 0,0 0-4 16,0 0 1-16,0 0-5 0,0 0 1 0,2 0 2 16,-2 0-4-16,0 0-1 0,0 0-1 0,0 0-3 15,0 0 5-15,0 0-1 0,0 0 1 0,0 0 0 16,1 4 4-16,2 0-7 0,2 1 2 15,-2-1 1-15,4 4 0 0,0 3 7 0,-1-1 3 0,1 0-4 16,1 1 1-16,-1 1-1 0,1 0 9 0,1 0-12 16,0 3 0-16,2-1 1 0,-1 0-4 15,1 1 2-15,-1-1 3 0,1 3 6 0,0-4-10 0,-1 2 0 16,1-1 3-16,-1-2-2 0,-1 1 0 15,2-1 1-15,-2 1-2 0,0-1 3 0,0-3-3 16,-1 1 1-16,-2-2 1 0,0-1-1 0,0 0 1 16,-2-3-1-16,1 0-2 0,0 2 1 0,-1-2-2 15,-1-1 3-15,2 3-3 0,-1-3 1 0,-1 1 0 16,2 1 3-16,-1 0-11 0,1-1 2 0,-2 0-2 15,0 0-4-15,1 1-2 0,1 1-1 0,-1-2-1 16,1 0-2-16,-2 2 1 0,2-2 0 0,-1 0 4 16,-1 0-1-16,0 2 0 0,2-3 3 0,-2 1 1 15,1 0 1-15,-1-2 0 0,0 1 4 16,-1 0 0-16,1-1 4 0,-2 2 4 0,1-4-3 15,1 2-1-15,-2 0 4 0,-1-2 1 0,2 1 4 16,-1 0 1-16,1 0-5 0,1 3-1 0,-2-4 1 16,1 2-1-16,-2-2 0 0,2 1-3 0,-2-1 2 15,1 2-3-15,1-1 3 0,-2-1-1 0,1 0 0 16,-1 0 3-16,2 0-6 0,-2 0 3 0,1 1 5 15,-1-1-2-15,0 0-3 0,2 0 0 0,-1 0 4 16,1 0-6-16,-1 0 2 0,2 0-1 0,-1-1 0 16,-1-3 0-16,1 2 0 0,1 0 0 15,0-1 2-15,1-1-3 0,1 0 1 0,-2-1-2 0,1-1 1 16,5-3 1-16,2 0-3 0,1-2 0 15,0-1 1-15,2-2 1 0,-1 1-1 0,1-2-1 16,1 1 1-16,2-2-3 0,1 1 3 0,-1 0-3 16,1 0 5-16,0 0-1 0,2 0-3 0,1 1-2 15,0 2 3-15,2-2-2 0,-2 0 3 0,0 3 1 16,3-2 0-16,-1-1-1 0,1 3 0 0,0-1-1 15,1-1 0-15,0 1 1 0,2-1 2 16,1 0-3-16,40-17 1 0,-29 15 2 0,0-1 9 0,1-6-12 16,1 6-2-16,-2-4 3 0,3-2-1 0,-4 1 1 15,6 2 2-15,1 0-3 0,-2-1 3 0,-2 0-1 16,2 7-1-16,-27 6 3 0,5-4-2 15,3 1 0-15,-1-2-1 0,1 2 0 0,-1 0-3 0,-1 2-2 16,-2 0 4-16,-2-1 2 0,0 2 0 16,-3 1-3-16,-3-1 1 0,-1 2 0 0,0 2 1 15,-4-1-3-15,1 1 6 0,-2 0-4 0,-2 2 1 0,2-2-2 16,-1 2 3-16,-1 1 2 0,1-2 0 15,-2 2 0-15,0-1 4 0,0-2-2 0,-1 3 7 16,1 0-6-16,-2 0 5 0,2 0-4 0,-1-1 5 16,1 1 0-16,-2 0 1 0,1 0 1 0,-1 0-2 15,1 0-1-15,-1 0 2 0,-1-2-3 0,2 2 2 16,-1 0-2-16,-1 0 2 0,2 0 1 15,-1 0 2-15,-1 0 2 0,2 0-2 0,-1 0-6 16,-1 0-12-16,0 0-33 0,0-4-66 0,0 4 10 0,0 0-173 16,0 0-66-16,-3 0-52 0,0 0 31 15,0 0 26-15,-3 0 27 0,0 0-441 0</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14:51.105"/>
    </inkml:context>
    <inkml:brush xml:id="br0">
      <inkml:brushProperty name="width" value="0.2" units="cm"/>
      <inkml:brushProperty name="height" value="0.2" units="cm"/>
      <inkml:brushProperty name="color" value="#ED1C24"/>
      <inkml:brushProperty name="fitToCurve" value="1"/>
    </inkml:brush>
  </inkml:definitions>
  <inkml:trace contextRef="#ctx0" brushRef="#br0">17 553 264 0,'-3'-4'309'0,"1"-1"-73"0,1 4-32 0,1 0-3 16,0-3-28-16,-2 2 24 0,2 1-16 0,-1-2-16 15,1 2-10-15,0 1-5 0,0-2-13 0,-3 1-6 16,3 1-11-16,-2-3-13 0,2 2-4 0,0 1-8 15,0-3-3-15,-2 3-6 0,2-1 1 0,0 1-7 16,0 0-4-16,0-2 2 0,0 2-5 16,0 0 0-16,-1-1-2 0,1 1 0 0,0-3-8 0,0 3-8 15,0 0-5-15,0-3 0 0,0 3-9 0,0 0-6 16,0-1-4-16,0 1-3 0,-2 0-7 15,2 0-3-15,0 0-7 0,0 0-2 0,0 0 0 16,0 0 0-16,0 0-6 0,0 0-1 0,0 0-2 16,0 0 4-16,3 3-4 0,1 1 5 0,-1-1-3 15,1 1-1-15,1 1-4 0,-1 1 2 0,4 2-1 16,1 3 3-16,1 2-3 0,2 4 0 15,-1-2-1-15,4 4 6 0,0-1-1 0,0 2-1 0,-1 0 2 16,1-1-1-16,-3-1 0 0,3 0 0 0,-1 1 0 16,1 0 1-16,-3 0 0 0,2-1-6 15,0-2 7-15,-1 1-1 0,-1-3 1 0,0 1 1 0,-1-3-2 16,-1 1 1-16,0-4-2 0,-4-1-1 15,0 0 4-15,1-1-3 0,-2-1 5 0,1-1-4 16,-2-2 2-16,1 3-2 0,1-2-1 0,-2-1 3 16,3-1-4-16,-1 0 5 0,0-1-2 0,3 2 0 0,4-3 5 15,4-4 2-15,1-3 0 0,3-1 0 16,4-2-5-16,34-18 1 0,-23 8-2 0,5-5-1 15,3-2-2-15,1-4-1 0,0-3 0 0,11-7-2 16,2-1 0-16,1-2-3 0,3-3 5 0,0 1 7 16,3-1-12-16,1 2 5 0,1 1 5 0,-4 3-11 15,3 1 4-15,-11 2-3 0,7 3-1 16,-6 3 2-16,-6 3 0 0,-3 1-1 0,-3 6 0 15,-6 1 0-15,-24 14 0 0,5-5 1 0,1 3 2 16,0-2 4-16,-2 1-1 0,-3 0 1 0,0 2 11 16,-3 1-2-16,-3 0 3 0,0 4 2 0,-1-1 0 15,-2 0 1-15,0 1 0 0,-2-1-5 0,1 2 5 16,-2 1-4-16,2-2-3 0,-2 2 1 15,-2-3-3-15,2 4 2 0,0-2-3 0,-1 2-2 0,1-1 2 16,-2 1-1-16,1-3 1 0,-1 2 1 0,2 1-3 16,-1 0 0-16,-2-3-4 0,1 3-10 15,1-1-19-15,-1 1-20 0,1-2-37 0,-2 1-47 0,0 1 12 16,1 0-133-16,-1-3-37 0,0 3-63 15,0 0-63-15,-1 0 26 0,-1 1 27 0,-2 1-514 16</inkml:trace>
</inkml:ink>
</file>

<file path=ppt/ink/ink10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49:35.6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11539 13053 1077 0,'0'2'256'0,"0"-2"-27"0,2 0-15 0,0 0-16 16,2 0-7-16,1 0-22 0,0 0-10 0,0 0-8 16,0 0-4-16,5 0-4 0,4 2-2 0,0-1-4 15,4 1-2-15,1 1-12 0,-1 0-9 0,4-1-14 16,0 2-6-16,0-3-9 0,2 3-12 0,0 1-8 15,35 7-2-15,-46-9-11 0,34 5-1 16,-14-2 4-16,1 1-18 0,0 0-2 0,0-2-1 16,1 2-5-16,-21-5-1 0,37 6-7 0,-16-5 4 0,1 1 7 15,2 1-12-15,2-3 3 0,3 1 0 16,-2-1-3-16,2 0-1 0,-3 1-6 0,0-2 1 15,-1 0-1-15,-3 2 0 0,0-3 1 0,0 3-5 0,-1-1 0 16,0 1 8-16,0 1-1 0,-21-3-11 16,7 1 4-16,34 3 2 0,-21-2 1 0,-22-3 2 15,8 0-1-15,0 0 0 0,2 1 3 0,2 1 8 16,1-1 10-16,2 0 1 0,0 0-1 0,0-1-5 15,36 3 4-15,-48-3-13 0,6 2 1 0,0 0 5 16,3-1-9-16,0 1-1 0,0 0-2 16,0-1 0-16,2 1-4 0,-1 0 2 0,0-1-4 0,0 1 0 15,-1 1-1-15,0-1 1 0,0 0-1 16,0 0-1-16,0 1-1 0,0-1 3 0,-1 0-2 15,2 1 4-15,-1-1 0 0,0 0-2 0,-1 0 5 16,0-1 1-16,0 2 1 0,-1-3-3 0,0 1 4 16,0 1-4-16,1-1-3 0,-1 0 2 0,0 1-1 15,1-1-2-15,-2 0 1 0,1 0 4 0,-2 1-5 16,1 0-4-16,-1-2 6 0,-1 3-6 0,1-2-4 15,-3 1 4-15,3 0-1 0,-1 0 1 16,-1 0-2-16,1-2 0 0,-2 3 1 0,1-1-2 0,0 0-2 16,-2 0 2-16,2 1 3 0,-2-2-4 0,2 1-2 15,-1 0 4-15,2-2 1 0,0 3 1 16,-1-3-4-16,2 2 0 0,-1-1 3 0,-1 0-2 15,2 1-1-15,-3-1 2 0,1 1 2 0,-1-2-4 16,0 3 2-16,1-3-2 0,-2 2 3 16,0 0-5-16,-1-1 1 0,0 1 8 0,-3 0-10 0,1-1 2 15,-2 1 0-15,0 0 1 0,0 0 1 0,-1-1-2 16,1-1 6-16,3 2-2 0,-2 0 0 0,3-1 1 15,-1-1 3-15,2 0 2 0,-1 1 2 16,1-1-1-16,-1 0-5 0,0 1 10 0,-2-1-6 16,0 0-3-16,-2 1 0 0,-3-1-2 0,0 1-1 15,0-1 5-15,-2 0-2 0,-1 1 1 0,-1-1 6 16,1 0-10-16,0 0 4 0,-1 0-5 0,-1 2 2 15,1-2-4-15,-1 0 1 0,0 0-1 0,0 0 3 16,0 0-3-16,-1 0 0 0,1 2 6 0,1-2-5 0,-2 0 1 16,1 0-1-16,-1 0 2 0,1 1 0 15,-1-1-3-15,1 2 3 0,0-2 3 0,-1 0-6 16,1 1 0-16,-1 0 4 0,0-1 0 0,1 1-4 15,-2-1 1-15,1 1 4 0,0-1-2 0,-1 0 2 16,0 1 0-16,1-1-1 0,-1 0-5 0,1 0 3 16,-1 0-14-16,0 1-26 0,0-1-26 0,-1 0-129 15,0 0 18-15,0 0-277 0,0-1 38 16,0 0-154-16,-1-2 36 0,-1 0 56 0,0 0 38 0,0 0-478 15</inkml:trace>
</inkml:ink>
</file>

<file path=ppt/ink/ink10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49:45.3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25163 10559 845 0,'1'-2'167'0,"1"1"-21"0,-2-1-3 15,1 2 3-15,-1 0-18 0,0-1-4 16,1 1-3-16,0 0-9 0,-1-2-12 0,0 2 20 16,1 0 9-16,-1 0-3 0,1 0 8 0,-1 0 5 0,1 0 4 15,0 0-1-15,0 0-2 0,0 0-9 16,0 0-1-16,0 0-6 0,1 0 0 0,0 0 3 15,0 0-5-15,1 0-7 0,0 0-6 0,1 0-4 16,1 2-9-16,1-2-8 0,4 2-7 0,2 1-7 16,1-1-12-16,3 1-2 0,1-1-4 0,-1 0-8 15,1-1-2-15,1 1-3 0,0 0-5 0,2-1 1 16,1 1-5-16,1 0-5 0,-1-1-1 15,0 1-4-15,2-2 0 0,0 2 0 0,1-1-3 16,1 1-3-16,-1-1 1 0,2 0 1 0,-1 0-3 16,1 0-1-16,-1 0-3 0,-2 0 2 0,1 0-1 15,-1 1-4-15,0-2 1 0,-1 3-2 0,0-1 1 16,-1-2-1-16,0 2-3 0,0-1-2 0,0 1 3 15,-1 0-1-15,1-1-1 0,0 0 2 0,0 1 3 16,-1-1 0-16,1 2 4 0,1-3-1 0,-2 3 1 16,3-2 0-16,-1 1-1 0,-2 1-2 0,1 0-1 15,0-1 1-15,-2 0 1 0,1 1-6 0,-1-1 4 16,-1 1-3-16,0-1 0 0,-1 1-5 0,2-2 4 15,-1 1 1-15,1 0-4 0,0 0 2 16,1-1-2-16,-2 1 2 0,2 0-2 0,-1 0-2 16,1-2 6-16,1 3-5 0,0-3 4 0,0 2 1 15,2 0 3-15,-1-1 1 0,1 1-7 0,1 0-1 16,-1 0 1-16,1-1-2 0,-3-1 6 0,3 2-6 15,-2 0 3-15,-1-1-4 0,-1 1 2 16,2-2 0-16,0 2 2 0,-2-1-3 0,0 0 2 16,0 0 0-16,-2 0-2 0,2 0 0 0,-1-1 2 0,0 3-2 15,0-3 2-15,1 0-2 0,-2 0 0 16,3 1-2-16,-2-1 0 0,2 0 1 0,0 0 8 15,0 0-8-15,-2 0 3 0,2 0-2 0,0 0 0 16,-1-1 0-16,2 1-1 0,0-3-1 0,-1 3 1 16,1 0 0-16,0 0-1 0,-2 0 0 0,1 0 0 15,-1 0 0-15,-1 0 2 0,1 0-1 0,0-1 0 16,-2 1 1-16,3-1 0 0,0 1 2 0,-1-2-3 15,1 1-1-15,-1-1 0 0,-1 1 2 16,3 1 2-16,-1-1 0 0,-2 0-4 0,2 1 0 16,0-2 0-16,1 0 3 0,-2 2-1 0,-1-1-4 15,-1-1 5-15,2 2 0 0,0 0 1 0,-2-1-6 16,1 0 14-16,0 1-15 0,-2-2 2 0,3 1 2 15,0 1 0-15,2 0 1 0,-1 0-5 0,0 0 5 16,0 0 4-16,2 0-3 0,0 0 0 0,-1-1 0 16,1 1-1-16,0 0 3 0,1-2-4 15,1 1-3-15,-1-1 1 0,1 1-1 0,0-1 2 0,1 2 0 16,-1 0-6-16,0-2 9 0,0 0 1 0,0 0-6 15,1 1 3-15,0-1 0 0,1 0 4 16,36 0-2-16,-49 0-4 0,6 0 4 0,4 0-2 16,1 1-4-16,-1-1 3 0,2 0-3 0,-2 1-4 15,2-1 10-15,-1 2-6 0,-1-2 2 0,0 0-1 16,1 1 0-16,0 1 3 0,2 0-1 0,-2 0-3 15,2-1 7-15,-2 1-4 0,2 0-5 0,1 0 7 16,36-1-10-16,-27 3 13 0,-22-2-8 16,6 0-4-16,2 0 9 0,2 0-1 0,-1 0-4 0,2 1 3 15,0 1-1-15,-2-2-4 0,0 0 11 0,-1 2-8 16,1-2 2-16,0 2-3 0,-1-1 3 15,1 0 1-15,0 0 3 0,-1 1 4 0,1-1 2 16,0 1 1-16,0 0-5 0,1-2 9 0,1 3-2 16,35 1-1-16,-47-3 3 0,7 1-12 0,1 0 14 15,3 1-6-15,-1-3 6 0,0 2 1 0,2 1 2 16,-1-2-1-16,-1 1 4 0,0 0-4 0,1 1-2 15,0-2 1-15,-1 2-1 0,0-1-7 0,-2 1 3 16,0 1-5-16,0-1 3 0,-3-1 11 0,1 1-9 16,-2-2-3-16,-1 1 4 0,1 1 0 0,-2 0 12 15,-1-1-14-15,-1-1 7 0,-1 1 1 0,-3-1 8 16,-2 0-5-16,0-1 3 0,-1 1-3 0,-1 0 2 15,-1 0-15-15,0 0 18 0,0 0 0 16,-1-1-4-16,-1 0-1 0,0 0 1 0,-1 0-1 16,1 1-4-16,0-1 2 0,0 0-2 0,0 1-3 0,-1-1-5 15,3 0 3-15,-1 1-1 0,1 0-6 16,-1 0 3-16,1 1 0 0,0-1 0 0,-1-1-3 15,2 1 12-15,-1 1-14 0,0-1-1 0,1 0-10 16,0 1 11-16,0-1-4 0,-1 1-8 0,1-1 8 16,-1 0 2-16,0 1-6 0,1-1 3 0,0 1 0 15,-1 0-12-15,0-1 18 0,0 1-6 16,0-1 1-16,-1 0 1 0,1 0 3 0,-1 0-4 0,0-1 2 15,-1 3-6-15,1-3 5 0,-1 0 6 16,0 2-8-16,0-2 2 0,1 0-4 0,0 2 6 16,-1-2 0-16,-1 1-1 0,1 0 2 0,-1 0-3 15,1-1 1-15,-2 0-1 0,1 1 3 0,-1-1-5 16,0 0 1-16,1 1-1 0,-1-1 6 0,-1 0 6 15,0 0-6-15,1 1 0 0,0-1 4 0,0 0-2 16,-1 0-2-16,0 0-4 0,0 1-1 0,0-1 1 16,0 0-12-16,0 0-3 0,0 0-26 0,0 1-43 15,0-1-37-15,-1 0-49 0,0 0-69 0,-1 0 22 16,0 0-246-16,-1 0-60 0,-2 0 42 0,-3-2-111 15,-2-1 39-15,-1 0 42 0,2-2 41 16,-3-1-448-16</inkml:trace>
</inkml:ink>
</file>

<file path=ppt/ink/ink10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49:52.6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9408 10464 1050 0,'-2'-3'225'0,"0"3"-18"15,1 0-23-15,0 0 0 0,0 0-17 16,1 0-7-16,-2-1-16 0,1 1-16 0,1 0-17 15,-1 0-10-15,1 0-11 0,-3 0-5 0,2 0-8 16,0 0-14-16,1 0-9 0,0 0-7 0,-1 0-4 16,0-1-4-16,1 1-2 0,-2 0-8 0,2-2 3 15,0 2-2-15,0 0-5 0,0 0 1 0,0 0 5 16,0 0-2-16,0-1 6 0,0 1 5 0,0 0 0 15,2 0 2-15,-1 0 9 0,1 0-6 0,-1 0-2 16,3 0-2-16,0 0 2 0,1 0-3 0,0 0 3 16,1-2 1-16,6 2-3 0,0 0-2 0,3 0 0 15,0 1-3-15,2 0-1 0,-1-1-1 0,2 0 0 16,-1 0-3-16,1 0 1 0,-1 0 4 15,3 0-11-15,1 0-2 0,0 0-2 0,0 1-1 16,1 1-2-16,1 0-2 0,-2-1-2 0,1 1 1 16,0 1-2-16,1-1-1 0,-3 2-1 0,2-1-4 15,0-1 3-15,0 1-2 0,0 0-2 0,0 1-2 16,1 0 0-16,-1-1-3 0,1 0 2 0,1 2-1 15,31 7 3-15,-42-10-3 0,34 6 0 16,-14-1 0-16,1-2 1 0,-2 1 1 0,0 0 0 16,0-1-2-16,-2 2 2 0,-17-5-5 0,6 0 3 0,3 2-2 15,31 5 11-15,-40-7-12 0,6 1 5 16,2 1-4-16,2-1 1 0,1 1-1 0,-1-1 1 15,0 1 1-15,-2-1 0 0,1 0 1 0,-2 0-1 16,1 1-3-16,0-1 5 0,1 1-3 0,-2-1-2 16,1 1 0-16,0-1 1 0,-2-1-1 0,0 1 2 15,0 1-1-15,0-1 0 0,1-2 0 0,-2 2 0 16,2-1 0-16,1 1 3 0,-3-1-2 0,3 1 0 15,0 0-1-15,0-1 0 0,0 1 1 16,-1 0 0-16,0-2-1 0,-1 2 0 0,1-1 1 0,0 1 1 16,0-1-1-16,0 1-3 0,0-1 6 15,1 0-1-15,-1-1-4 0,-1 1 4 0,2 1-3 16,-1-2 1-16,-2 0 2 0,1 0-3 0,0 1 2 15,0 0-1-15,1 0-1 0,-1 0 1 0,1 1-1 16,-1-1 2-16,-2 0-2 0,2 0-2 0,-2 0 1 16,2 1 1-16,-2-2-1 0,0 2 1 15,0-2 0-15,-1 1 0 0,0-1 1 0,0 1-2 0,0-1 1 16,-1 0 3-16,2-1-3 0,-2 1 1 15,1-1 1-15,-1 0-2 0,3 0 0 0,0 0 1 16,0 0-1-16,1 0 0 0,0-1 3 0,1 1 0 16,1 0-5-16,-2-2 0 0,0 1-1 0,1 0 4 15,-2 1-3-15,2-2 0 0,0 2 6 0,-1 0-6 16,1 0 1-16,-3 0 0 0,2 0-1 0,0 0 2 15,-1 0 0-15,-1-1 1 0,-1 1-3 0,2 0 2 16,0 0 0-16,-1 0 3 0,1 0-2 0,-2-1-1 16,1-1 1-16,-2 1 0 0,1 1 0 0,0-3 1 15,0 3-3-15,1 0 4 0,0-1-4 0,1-1 0 16,-1 0-1-16,2 0 3 0,-1-1 0 0,0 1 0 15,1 0-3-15,-2 0 3 0,2 1-3 16,-1-1 1-16,1-1 0 0,0 2 2 0,0-2-1 16,1 3 0-16,0-3 0 0,-1 1 0 0,2 0 1 15,-2 0-1-15,2 0-1 0,-1 0 2 0,0 0-2 16,1-1 1-16,0 0 0 0,-1-1 0 15,0 1 0-15,1 2 0 0,-1-2-1 0,-1 1 2 0,1 1-1 16,-3-1-2-16,0 0 11 0,2 2-11 0,-2 0-3 16,-1-3 3-16,-1 1-5 0,1 1 1 15,-1 1-4-15,0-1 4 0,0 1 0 0,1 0-1 0,-2-3-1 16,1 2 1-16,0-2-3 0,1 1 4 0,0-1-5 15,1 1 2-15,0-1 2 0,2 1-4 16,0-1 0-16,0 1 10 0,0 1-8 0,0-2 0 16,0 2 2-16,1-2 0 0,-2 1-1 0,1 0 5 15,1 0-3-15,-1-1-2 0,1 1 3 0,0-1 0 16,-1 2 0-16,-1-1-2 0,-1 0 2 0,1 0 2 15,-3-1-1-15,1 1 1 0,-1 2 0 0,1-2 2 16,-1-1-3-16,1 3 3 0,-2 0 3 0,1-1 7 16,0 0-8-16,1 0-2 0,-1 1 0 0,1-2 2 15,-1 0 0-15,2 0 1 0,2 0 6 16,-1 1 3-16,1-2 1 0,-1 2 2 0,2 0 0 0,0 0-5 15,-2 0-2-15,2 0 4 0,0-1-7 16,-1 1 4-16,1-1 0 0,2 2-1 0,0-2 6 16,1 0-11-16,0 2 6 0,0-3-6 0,2 2-1 15,-2-1 3-15,2 0 0 0,-1-1 3 0,1 2 3 16,0-2 2-16,-1 1 0 0,2 0 8 0,-1-1-11 15,-1 1 1-15,-1 1-1 0,0-1-2 0,-1 0 1 16,-1-1 2-16,-1 2-6 0,1 0 2 0,-1-1 0 16,-1 1 2-16,1-1-5 0,0 1 2 15,-2 0 0-15,2-2-2 0,1 1 4 0,-2 2-1 0,1-2 0 16,0 0 3-16,-1-1-1 0,1 0-1 0,2 1 2 15,0 1 3-15,2-1 4 0,-1-1 3 16,1-1 6-16,-1 2-4 0,2 0 4 0,-1-1 0 16,-1 1-2-16,-2-2-1 0,2 2-3 0,1 1 0 15,1-2 1-15,0 0-3 0,-3 2-3 0,2-2 0 16,-1 3-1-16,-1-1-3 0,0 1 2 0,-1 0-2 15,0 0 1-15,-2-2 3 0,2 2-4 16,0-2 0-16,-1 2 1 0,0 0 2 0,-1 0 0 0,0 0 2 16,0 0-4-16,-1 0 2 0,0 2-2 0,1 0-1 15,-2-2 1-15,1 1-2 0,0 1 0 16,-1-1 0-16,0 0-2 0,0-1 2 0,1 3-4 15,-2-3-1-15,0 3 1 0,0-2 4 0,1 0-5 16,-1 0 5-16,3 2-7 0,0-2 4 0,0 0-4 16,2 0-2-16,1 1 4 0,-1 0 0 0,2-1-3 15,-1 1 7-15,2-1-7 0,-2 0-1 0,2 1 1 16,0-1 0-16,1 1 3 0,0 1-5 0,-3-3 1 15,1 2 1-15,0 0-2 0,-1 0 1 0,-1 1-1 16,2-1 0-16,-2 1 1 0,-2-3 1 0,1 3-1 16,0-3 5-16,-2 2-5 0,0 1 0 15,-2-1 1-15,1 0 4 0,-1-2-1 0,-3 3 7 0,1-3-3 16,1 2 1-16,-2-2 9 0,3 2-8 15,-1-1 3-15,1 1 0 0,-3 0-3 0,0-1-2 16,-1 1 4-16,2 0-4 0,-2 1-2 0,-1-3 1 16,0 3-2-16,-2-2 1 0,0 0 1 0,0 0-1 15,1 1-2-15,1 0 1 0,-1 0-1 0,0-2 1 16,-2 2-3-16,-1-1 0 0,0 1-2 0,-1-2 1 15,-1 2-1-15,1-2 1 0,-2 2 1 16,2-1-3-16,-2-1-2 0,0 0 8 0,0 2-1 16,-1-2 9-16,1 1 11 0,-1-1 17 0,0 1-13 0,-1-1 18 15,2 0 4-15,-3 0 4 0,0 0 6 16,1 0-13-16,-1 0 11 0,1 0 2 0,-1 2-4 0,0-1 6 15,0-1-1-15,-1 0-3 0,1 0-4 16,0 0-20-16,-1 0 13 0,1 0-4 0,0 0-4 16,-1 0-12-16,0 0-4 0,0 0-6 0,1 0-12 15,-1 0-24-15,0 0-28 0,0 0-47 0,0 0-94 16,0 0-75-16,0 0 26 0,0 0-235 0,-3 0-29 15,0 0 20-15,0 0 40 0,-1 0-89 0,0-1 41 16,-1-1 17-16,-2-3 60 0,-2-2-378 16</inkml:trace>
</inkml:ink>
</file>

<file path=ppt/ink/ink10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49:56.9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3456 11393 1385 0,'-2'-3'272'0,"2"1"-28"15,0 0-24-15,0 0-22 0,0 0-18 0,0 0-21 16,0 1-14-16,0 1-18 0,0-3-8 0,0 2-6 15,0-1-19-15,0 1-7 0,0 0-8 0,0 0-3 16,0 0 1-16,1-1-1 0,0 2-1 0,0-3-8 16,0 1-2-16,1 1-3 0,2-1 0 0,-1 0-3 15,1 0-9-15,2-1 4 0,2 1-1 16,2-1 1-16,2-1-5 0,1 2 0 0,-1-2-2 0,3 0-6 15,0 1-2-15,1 1-4 0,0-1-3 16,1 1-11-16,-1 1-5 0,2-2 1 0,-1 2-3 0,-1 1 1 16,2 0-3-16,-1 0 0 0,1 1-1 0,-1 1-4 15,2 0 5-15,-1 0-5 0,1 1 2 16,-1-1-2-16,-1 3 0 0,2-1-5 0,0 0 3 15,-1 0-1-15,1 0 1 0,1 0-1 0,-2 1 0 16,3-1 2-16,1 2 0 0,-1 0-2 0,2-1-1 16,0 0 9-16,-1-1-9 0,0 2 1 0,1-1 2 15,1 1-5-15,-2-1 5 0,0 0 6 0,1 0-10 16,1 0-1-16,0 1 1 0,-1 0 0 15,-1-2 2-15,1 1-2 0,-1 1-1 0,-1-2 1 16,0 2 1-16,-1-2-2 0,-1 1 0 0,1 2-2 16,-1-2 1-16,0-1 2 0,0 1-1 0,-2-1-2 15,2 2 1-15,-1 0-1 0,0-2 3 0,0 1-2 0,0-1 0 16,1 1 2-16,0 0-3 0,0 0 9 15,2 0-9-15,-2-1 0 0,0 0 2 0,1 0 10 16,0 1-2-16,0-1-2 0,-1 0 0 0,0 0-5 16,0 1 9-16,0-2-7 0,-1 1 2 0,-1 1-1 15,0-2-2-15,1 1 2 0,-3 1-3 0,2-1 0 16,0-1-1-16,-2 1 2 0,2 1-1 0,-2-1 0 15,1-2-1-15,0 2 8 0,1-1-6 16,-1 2 0-16,2-3-2 0,-2 2 1 0,2-1-1 16,-2 0 3-16,2 1-1 0,-1-1 0 0,0 0 0 0,2-1 0 15,0 1-2-15,1-1 1 0,0 1 1 16,-2-2 2-16,2 2-4 0,0-1-1 0,-2 1 10 0,2 0-10 15,0-1 1-15,-2 1-1 0,2-1-1 16,1 0 3-16,-1 0 3 0,0 0-5 0,1-1 0 16,-2-1 3-16,1 3-3 0,-1-2 1 0,0 0 0 15,1 0 3-15,-2 0-4 0,1-1 1 16,-1 0 1-16,0 1-1 0,1 0-2 0,-3-1 2 0,2 0-1 15,-2 1 1-15,1 0 1 0,1-1 5 0,-2 0-6 16,-1 0-1-16,1 0-1 0,1 0 10 16,0-1-8-16,1-1 1 0,-1 2 0 0,0-1 1 15,1 1-4-15,-2 0 1 0,1-2-1 0,0 1 2 0,1 1 0 16,0-1-1-16,2 1 0 0,-1-2 0 15,0 2-3-15,1 0 4 0,1 0-2 0,-3 0-1 16,2 0 2-16,0 0 0 0,-1 0-1 0,1 0 0 16,-2 0 1-16,3 0 2 0,-1 0-1 0,0 2-1 15,0-1-1-15,-1 0 3 0,-1 0 1 0,2-1-3 16,-1 1 5-16,-2 0-4 0,1-1 2 0,-1 2 1 15,1-1 1-15,-2 0 2 0,1-1 3 16,-2 0 0-16,1 0 0 0,-2 0 1 0,2 0 0 16,-3 0 1-16,3 0-2 0,-3 0 0 0,2 0-1 15,0 0 0-15,2 0 1 0,-2-1-6 0,1 0 4 16,-1-1-1-16,1 1 0 0,1 0-1 0,-1 1-1 15,3-1 4-15,-1-1-13 0,2 0 8 16,1 1 1-16,0 0 2 0,0-1-5 0,1 2 3 0,-2 0-3 16,2-1 0-16,0 0 2 0,-1 1 0 0,-1-1-1 15,0-1 0-15,1 1 0 0,-2 1-1 0,1-3 0 16,-2 2 0-16,1 0-1 0,-1-2 6 0,-1 2 1 15,1-1 3-15,-1 0 4 0,0 0-1 16,-2 0 2-16,0-1-4 0,-2 0 2 0,0 1 7 16,-3-1-10-16,-1 1 5 0,0 2 1 0,-2-1-1 15,-2 0 1-15,0 1-4 0,0 0 4 0,-1-1 0 16,0 0 6-16,-1 1-5 0,0 0 2 0,0-2-2 15,0 2 2-15,0-1 3 0,-1 1 0 0,0 0 4 16,0 0 0-16,-1 0 1 0,1 0-2 0,0-3 8 16,-1 3 5-16,1 0 0 0,-1 0-1 0,0 0 6 15,0 0 3-15,0 0 5 0,-1-1-20 0,1 1 10 16,-1 0-1-16,1 0-4 0,0 0-2 15,-1 0-11-15,1 0-13 0,-1 0-32 0,0 0-39 16,0 0-45-16,0 0-80 0,0 0 18 0,-1 0-257 16,-1 0-74-16,0 0-52 0,-2 0 44 0,-2 0-34 15,-1 0 32-15,-3-3 48 0,-5-1-457 0</inkml:trace>
</inkml:ink>
</file>

<file path=ppt/ink/ink10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50:00.7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8109 11468 1670 0,'-2'-3'290'0,"-1"2"-25"0,2-1-26 15,-1 0-24-15,1 0-21 0,0 0-10 0,0 1-6 0,0 0-26 16,1 1-13-16,0-3-9 0,-1 3-10 0,1-1-10 16,-2 1-9-16,2-2-8 0,0 1-8 15,0 1-7-15,0-2-11 0,-1 1-3 0,1 0-5 16,0 1-8-16,0-1-4 0,0-1-3 0,1 1-2 15,0 1-1-15,1-3 1 0,1 2 2 0,1 0-5 16,1-1 1-16,1 0-5 0,4 1-2 0,2 0-5 16,0-1 0-16,3-1-3 0,0 2 0 0,1-2-6 15,2 3-3-15,2-1 0 0,1 0-3 16,1-1-2-16,0 2 4 0,4 0-2 0,0-1-1 0,36-3-2 15,-24 4 1-15,0-3-2 0,1 1-1 0,4-2-1 16,1 1 2-16,-1-2 1 0,1 4-9 16,-5-4 5-16,2 3-1 0,-2-1 1 0,-1 2-4 0,-23 1 1 15,6 0 0-15,3 0 0 0,1 0 1 16,36 4-10-16,-47-4 2 0,7 2 0 0,2 0 2 15,0-1-1-15,2 2 0 0,33 2 1 0,-44-4 2 16,6-1 0-16,4 0 1 0,39-2 0 0,-24 1 2 16,1 1 0-16,-2-6-2 0,0 4-1 0,-1-1 2 15,0 1 0-15,-22 2-2 0,4-2-1 0,3 2 1 16,0-1 1-16,-1 1 0 0,-1 0-2 0,-1-1-2 15,-1 1 1-15,-1 0 1 0,-1 0 0 0,-3 0 0 16,-2 0 3-16,-3 0-2 0,-1 0 0 0,-1 0 2 16,-1 0-1-16,2 0 8 0,-3 0-8 15,1 0 0-15,0 0-2 0,-2 0 2 0,0 0 2 0,1 0 10 16,0 0 11-16,-1 0 3 0,1 0 4 0,-1 0-5 15,1 0-3-15,-1 0 4 0,0 0-8 16,0 0 0-16,0 0-2 0,0 0-3 0,-1 0 0 16,0 0-3-16,0 0-4 0,0 0 2 0,-1 0-4 15,1 0 3-15,0 0-4 0,0 0 0 16,-1 0 2-16,1 0-4 0,0 0 0 0,0 0 4 0,-1 0-2 15,1 0 0-15,1 0-2 0,-1 0 4 16,0 0-1-16,-1 0 5 0,0 0-4 0,0 0 3 16,1 0 2-16,-1 0 8 0,0 0 8 0,0 0 19 0,1 0-13 15,-1 0 7-15,0 0 7 0,0 0 2 16,0 0 2-16,0 0-12 0,-1 0 19 0,1 0 0 15,0 0-2-15,-1 0-10 0,1 0-4 0,0 0-6 16,-1 0-8-16,1 0-38 0,-1 0-33 0,0 0-41 16,0 0-46-16,0 0-121 0,0 0 23 0,-1 1-335 15,0 0 47-15,-1 1-78 0,-2-1 39 0,0 0 50 16,0-1-602-16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14:55.746"/>
    </inkml:context>
    <inkml:brush xml:id="br0">
      <inkml:brushProperty name="width" value="0.2" units="cm"/>
      <inkml:brushProperty name="height" value="0.2" units="cm"/>
      <inkml:brushProperty name="color" value="#ED1C24"/>
      <inkml:brushProperty name="fitToCurve" value="1"/>
    </inkml:brush>
  </inkml:definitions>
  <inkml:trace contextRef="#ctx0" brushRef="#br0">26 474 1510 0,'-3'-6'272'0,"2"1"-23"15,-3-1-19-15,3 3-2 0,-1-1-16 0,1-2-22 16,1 2-8-16,-2 0-18 0,1 0-10 0,1-2-15 16,-3 3-11-16,3 1-14 0,0-1-8 0,-2 2-9 15,2-2-9-15,-1 1-8 0,1-2-11 0,0 3-8 16,-2 0-5-16,2 0-7 0,0 1-5 0,-1 0-7 15,1-4-3-15,0 4-9 0,0-1 0 0,-2 1-5 16,2-1-2-16,0 1-8 0,0 0-4 0,0 0-4 16,0 0 0-16,0 0-2 0,0 0 2 0,0 0 3 15,2 2-3-15,-1 2 1 0,4-1 0 16,-2 4-1-16,3 4-2 0,0 3 1 0,3 3 3 15,0-1-2-15,0 0 1 0,0 2 0 0,2 1-2 16,-2 1-1-16,0-2 3 0,2 0 1 0,-2 2-2 16,0-1-1-16,1 0 1 0,-1 0-1 0,1-1 0 15,-1-1-1-15,-2-1 0 0,1-1 2 0,-1-1-1 16,-1-5 0-16,-1 2-1 0,1-2 10 15,-2-2-12-15,0-1 2 0,-1 0 3 0,1-2-3 0,-1 2 1 16,0-2 0-16,2-1-2 0,-1 1 1 0,-1-3 0 16,3 1 1-16,0 0 10 0,2 0-15 15,1-2 5-15,5-4-5 0,2 2 3 0,4-3 2 0,3 0-1 16,-1-3-1-16,4-3 2 0,38-15-3 15,-16 2-1-15,-1 1 9 0,6-3-10 0,1-1 1 16,2-3-1-16,3 1 2 0,2-2-3 0,2-4-3 16,-1 3 7-16,3 1 0 0,-3 1-4 0,8-1 0 15,-7-2 3-15,2 2-3 0,-3 2 0 0,-3 1-1 16,-3 2 2-16,2-1-2 0,-5 4 3 0,-3-1 1 15,-2 3-1-15,-2 2-2 0,0 0 0 16,-6 1 1-16,-24 11-1 0,6-1 0 0,0-2 2 0,3 0-1 16,-3 3 0-16,-2-2 0 0,-2 2 2 0,0 0-1 15,-4 1 2-15,-2 3 2 0,-2 0 2 16,0 0-2-16,-4 1 0 0,0-1-1 0,0 0 14 15,0 2-14-15,-2-1 1 0,1 2 3 0,-2-1-3 16,1-2 11-16,-1 3-10 0,0-1 1 0,-1 1 3 16,1 0-4-16,-1-2 2 0,-1 2-1 0,1 0 2 15,1-1 1-15,-2 1 1 0,1 0-2 0,-1-3 2 16,2 3-2-16,-3 0 2 0,2 0-2 15,-1-1-1-15,-1 1-7 0,2 0-11 0,-1 0-22 0,-1 0-28 16,0-3-31-16,0 3 10 0,2 0-163 0,-2 0-125 16,0 0-46-16,-2 0 33 0,-1 0-107 15,0 0 21-15,0 0-378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15:31.808"/>
    </inkml:context>
    <inkml:brush xml:id="br0">
      <inkml:brushProperty name="width" value="0.2" units="cm"/>
      <inkml:brushProperty name="height" value="0.2" units="cm"/>
      <inkml:brushProperty name="color" value="#ED1C24"/>
      <inkml:brushProperty name="fitToCurve" value="1"/>
    </inkml:brush>
  </inkml:definitions>
  <inkml:trace contextRef="#ctx0" brushRef="#br0">46 506 529 0,'-5'-6'277'0,"1"1"-37"0,2 2-30 0,1-1 6 15,-2-1-14-15,1 3-14 0,-1-2-2 0,2-1-20 16,-1 3-12-16,1-1-1 0,1 0-8 0,-2 2-27 15,0-2 4-15,-1 0-7 0,3 1-4 0,-1-1-14 16,1 1-7-16,-2 1-4 0,2-2-7 0,-1 2 2 16,1-1-6-16,-2 2-6 0,2-4-4 0,0 3-5 15,-3 1-2-15,3-1-4 0,0 0-2 16,-1-3-8-16,1 4-3 0,-2 0-5 0,2-4-4 0,0 4-3 15,-1 0-4-15,1-1-5 0,0 1 0 16,0-1-6-16,-2 1-3 0,2-1-2 0,0 1-5 16,0 0 1-16,0 0-2 0,0 0-1 0,0 0 1 15,0 1 0-15,3 1-2 0,-1 2 7 0,1 2-6 16,0-1-2-16,1 1 0 0,3 4 1 0,0 2 1 15,1 2-1-15,-1 0 1 0,1-1 1 16,1 3 4-16,0 0-7 0,-2 0 2 0,3-1-1 0,-3 1-1 16,1-2 0-16,1 1 2 0,-2-2 1 0,1-1-2 15,-4 1 3-15,2-4-5 0,-1 0-1 16,0-2 6-16,-2 2-2 0,1-3-2 0,-1 1 1 15,0-1 3-15,0-2-3 0,0 3 4 0,0-3 5 16,2 0-7-16,-4 0-3 0,2 1 2 0,0-1 3 16,0-2 3-16,2 1 0 0,1-1 4 0,0-2-3 15,6 0-2-15,5-5 2 0,2-1-2 0,4-3-2 16,45-21 2-16,-22 6 1 0,-1-5-7 0,5-4 1 15,6-1 11-15,4-6 1 0,7-3 9 0,4-1 2 16,3-2 1-16,2 0 4 0,-4 3-12 0,1 0 0 16,-2 9 5-16,-9-1-9 0,-6 5-4 0,-5 6 0 15,-5-1-1-15,-5 5-1 0,-25 11-4 16,6-4-1-16,-1 6 3 0,0-3 0 0,-1-2 1 15,-2 5-4-15,-2 0 3 0,-4 0-5 0,1 1 2 16,-4 2 3-16,0 1 0 0,-3-1 7 0,0 3-3 16,0-3-5-16,-2 2 0 0,1 2-1 0,-2-4 9 15,1 4-9-15,-2-1 2 0,1 1-2 0,0-2 1 16,0 0 7-16,-1 2-6 0,1-2-2 0,-2 2 1 15,1 0-3-15,-1 0-5 0,1 0-11 0,-1 0-17 16,-1 0-26-16,2 0-31 0,-2 0-26 0,0 0 11 16,1 0-150-16,-1 0-45 0,0 0-57 0,0 0-34 15,0 2 30-15,-1 0-118 0,-2 1 27 16,0 1-352-16</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15:33.248"/>
    </inkml:context>
    <inkml:brush xml:id="br0">
      <inkml:brushProperty name="width" value="0.2" units="cm"/>
      <inkml:brushProperty name="height" value="0.2" units="cm"/>
      <inkml:brushProperty name="color" value="#ED1C24"/>
      <inkml:brushProperty name="fitToCurve" value="1"/>
    </inkml:brush>
  </inkml:definitions>
  <inkml:trace contextRef="#ctx0" brushRef="#br0">0 130 1128 0,'3'-4'198'0,"-3"1"-3"0,0 1 8 0,0-1-30 0,0 2-5 15,0-2-6-15,0 1-1 0,0 2-12 16,0-4-1-16,1 3-23 0,-1 0-10 0,0 1-5 16,0-1-14-16,0-3-11 0,0 4 0 0,0 0-11 0,0-2-6 15,0 2 5-15,0-1-10 0,0 1-7 16,0-3-2-16,0 3-10 0,0 0 4 0,0-1-12 15,0-3 3-15,0 4-6 0,0 0-9 0,0-1 2 16,0 1-5-16,0 0-2 0,0-1-1 0,0 1-3 16,0 0-3-16,2 0 1 0,-2 0-3 0,0 0-1 15,0-1 1-15,0 1 1 0,0 0 0 0,0 0-11 16,0 0-1-16,0 0 0 0,0 0-1 15,0 0 1-15,1 1-1 0,1 0 1 0,-2 2 8 0,0 0-7 16,1 3 1-16,-1-1-1 0,2 1 3 16,-1 5-2-16,1-4 1 0,1 3-1 0,-2 5 3 15,2 3-2-15,0 0 3 0,0 1-3 0,0-1-1 16,2 1 0-16,0-1-1 0,-1 0 3 0,1-5-1 15,-1 1-3-15,-1-2 2 0,0-2-1 0,0 1-3 0,0-3 5 16,0 1-1-16,-1-2 0 0,-1 0 4 0,2-1-2 16,-1 1-2-16,-1-2 0 0,2 1 1 15,0 1 3-15,-1-3 1 0,2 0 0 0,-1 0 3 16,0 0 1-16,2-1 0 0,1-2 1 0,2-1-2 15,7-2 3-15,4-4-6 0,6-1 1 0,41-15-3 16,-20 6-4-16,3-4 4 0,6 0 16 0,4 1 7 16,6-5-1-16,2 4 3 0,-1-5-8 0,8-1 2 15,-6 1-2-15,3 4-2 0,-6 0-4 0,-1 5 1 16,-5-1-3-16,-5 4-1 0,-4-2-1 0,-3 5 0 15,-29 6-2-15,8-5-1 0,0 3 0 0,0 0-3 16,-2-1 3-16,-2 2 5 0,0 0 14 0,-4 0 10 16,-3-1 20-16,-2 4 6 0,0-1 3 0,-4 1 4 15,0 0 4-15,-2 0-3 0,1 2-3 16,-4-1-5-16,2-1-9 0,-1-1-1 0,0 2-4 15,-2 1-7-15,0-2 1 0,1 2-11 0,-2 0 2 0,1-2-9 16,-2 2 1-16,1 0-3 0,1-2 0 16,-2 2-4-16,2-1-1 0,-1 1-3 0,-1 0-5 15,1 0-20-15,-2-2-27 0,1 2-39 0,1 0-46 16,-2-2 13-16,3 2-260 0,-3 0-40 0,0 0-39 15,0 0-14-15,0 0 36 0,0 2-83 0,-2 0 39 16,-1-1 33-16,0 1-312 0</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15:36.622"/>
    </inkml:context>
    <inkml:brush xml:id="br0">
      <inkml:brushProperty name="width" value="0.2" units="cm"/>
      <inkml:brushProperty name="height" value="0.2" units="cm"/>
      <inkml:brushProperty name="color" value="#ED1C24"/>
      <inkml:brushProperty name="fitToCurve" value="1"/>
    </inkml:brush>
  </inkml:definitions>
  <inkml:trace contextRef="#ctx0" brushRef="#br0">21 542 1232 0,'-3'-4'240'15,"0"0"-15"-15,2 1-10 0,-1-1-24 16,1 0-12-16,-2 2-9 0,3-2-27 0,0 3-5 0,-2-1-16 15,2 0-14-15,-1 0-10 0,1 1-7 16,-2-2-14-16,2 3 1 0,0-3-17 0,-1 3-8 16,1 0 3-16,0-2-19 0,-2 2-3 0,2-2-7 0,0 2-4 15,0 0 1-15,0 0-2 0,0 0-2 16,0 2-3-16,0 0 3 0,0-2-7 0,2 6 2 15,1-1-4-15,-2-2 3 0,1 4-7 0,1 0 7 16,1 7-6-16,1 1-3 0,1 2 8 0,0-3-4 16,0 3 0-16,-2 1-1 0,2 0-3 0,-1-4 13 15,0 3-15-15,-1-5 2 0,1 1 0 16,-2-1 0-16,0-2-2 0,0-1 2 0,0 0 7 15,0-2-8-15,0 0-1 0,0-1 1 0,0-1 9 16,-2 1-1-16,4-1 2 0,-1-2 3 0,2-1-3 16,4-2-1-16,5-2 2 0,6-1-4 0,2-6-2 15,43-11 3-15,-22 2-6 0,4-6 1 0,5-1 4 16,5-4 13-16,16-6 20 0,3-4-2 0,0 0 1 15,2-1-10-15,1 0 2 0,0 0-7 0,-3 2-1 16,0 2 0-16,-1 1-8 0,-3 2 0 0,-4 1-4 16,-1 2 3-16,-6 3-5 0,-1 3-1 0,-8 3-1 15,-3 1-5-15,-9 4 7 0,-26 8 1 16,6-1-1-16,2 2 0 0,-1-4 3 0,-1 5 2 0,-1-2 3 15,-3 0 1-15,-4 5 2 0,0-1-2 16,-3-2 0-16,-1 3 4 0,-1 1 1 0,-2-1-3 16,0 0-3-16,0 2-3 0,-3-2 7 0,0 0-10 15,1 2 2-15,-1-2-2 0,2 3-1 0,-3-1 5 16,1 1-7-16,0-2-1 0,-2 1-2 0,2 1-11 15,-1 0-28-15,-1-3-46 0,1 2 9 0,-1 1-238 16,1-2-64-16,-1 2-42 0,1 0-80 0,-1 0 38 16,1-1-31-16,-2 1 36 0,0-3-329 0</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15:39.906"/>
    </inkml:context>
    <inkml:brush xml:id="br0">
      <inkml:brushProperty name="width" value="0.2" units="cm"/>
      <inkml:brushProperty name="height" value="0.2" units="cm"/>
      <inkml:brushProperty name="color" value="#ED1C24"/>
      <inkml:brushProperty name="fitToCurve" value="1"/>
    </inkml:brush>
  </inkml:definitions>
  <inkml:trace contextRef="#ctx0" brushRef="#br0">33 74 1441 0,'-5'-6'260'15,"2"-1"-15"-15,2 2-14 0,-1-1-28 0,-1 1-19 16,2 1-4-16,-1 0-23 0,1-1-12 0,-1 2-10 16,-1-1-13-16,3 1-10 0,-1 0-12 0,-1 2-15 15,2-3-5-15,-1 2-10 0,1 1-5 16,-2-2-9-16,2 2-6 0,0-2-6 0,-1 2-6 15,1-1-5-15,0 2-3 0,0-1-9 0,-3 1-2 16,3 0-4-16,0 0-1 0,0 0-2 0,0 0 2 0,0 1-3 16,1 5 4-16,1-1-6 0,1 2 0 15,-2 3 1-15,2 4-2 0,2 4 5 0,-1 3-4 16,1 2 2-16,-1 2-2 0,1-2 0 0,-1 2 2 15,2-1-2-15,-1 0-2 0,0-1 1 16,1 1-1-16,-2-4-3 0,2-1 2 0,-1 1-3 0,1-4 2 16,-2 1 0-16,1-4 1 0,-1-2-2 0,-1-1 3 15,2-2 2-15,1-1-3 0,0-2 6 16,2 0-3-16,5-1 0 0,5-2 2 0,4-2-5 15,2-4 4-15,4-1-6 0,48-19 0 0,-30 6-2 0,12-6 5 16,5-2 10-16,2 1-5 0,3-3 2 16,1-1 1-16,1 1 3 0,-1 4-7 0,-1-3 1 15,-1 4-1-15,-2 2-3 0,-6 5-1 0,-4 0 2 16,-4 2-4-16,-7 1 1 0,-28 8-3 0,7-1 0 15,0-1-1-15,1-1 1 0,-1 5 1 0,-4-2 0 16,0 1 2-16,-4 0-1 0,-3 0 3 0,-2 3 4 16,-1-3 0-16,-1 2 0 0,0 1 1 0,-2-1 0 15,-2 2 0-15,2-1-2 0,-1 0 5 0,-1-2 0 16,-1 3-5-16,0-3 0 0,0 3 0 15,0-1-13-15,0-1-24 0,-1 2-33 0,-1 0-53 0,2 0 12 16,-1 0-167-16,1 0-46 0,-1 0-36 0,-1 0-30 16,1 2 32-16,-1-1-125 0,-1 1 18 15,0 2-363-15</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24:06.950"/>
    </inkml:context>
    <inkml:brush xml:id="br0">
      <inkml:brushProperty name="width" value="0.05292" units="cm"/>
      <inkml:brushProperty name="height" value="0.05292" units="cm"/>
      <inkml:brushProperty name="color" value="#FF0000"/>
    </inkml:brush>
  </inkml:definitions>
  <inkml:trace contextRef="#ctx0" brushRef="#br0">3741 10075 1198 0,'1'-6'268'0,"0"2"-19"16,-1-1-18-16,0 0-20 0,0 0-20 0,0 0-14 15,0 2-15-15,0-2-9 0,0 0-15 0,0 1-8 16,0 0-15-16,-2-1-12 0,1 1-8 16,-1 0-10-16,0 0-5 0,1 0-6 0,-1 0 6 0,0 1 2 15,0-1-2-15,1 1-7 0,-2-1-8 16,0 1-8-16,-1-1-4 0,0 1-10 0,1-1-4 15,-1 1-5-15,0 0-2 0,-1-1-6 0,-2-1 0 0,-1 0-4 16,1 3-1-16,0-1-4 0,0 0-1 16,0 1 7-16,1 0-3 0,0 2-2 0,0 0-2 15,0 0-4-15,-1 0-2 0,1 0-3 0,0 0 1 16,0 0-3-16,-5 0 0 0,1 3-2 0,-2 1-1 15,1 0-1-15,0-1-1 0,1 3 3 0,-2 0-5 16,1-1 3-16,0 3-1 0,-1-1 0 0,0 1-2 16,0 0 1-16,1 2-1 0,-1-1 0 0,1 2 0 15,0-2 0-15,1 1 1 0,-1 0-5 0,1-1 1 16,2 1 1-16,-3 0-4 0,2 0 6 0,1-1 0 15,-2 2 1-15,2 1-3 0,0-1 2 0,1 1 3 16,0-2-4-16,1 2-3 0,0 1-5 0,0-1-2 16,1 0 1-16,0 0 2 0,1 2-3 15,1 0 12-15,-1 1-7 0,1-1 1 0,1 1-2 16,0-1 3-16,-1 1 3 0,2-1-4 0,0 1 0 15,1 1 4-15,0-1-3 0,1 0-1 0,0-1 2 16,1 1 1-16,0-1 3 0,1 2 0 0,0-2 2 16,1 0 5-16,0-1 1 0,1 0 1 0,2 0 4 15,-1 0 5-15,1 0 4 0,1-1 3 16,2 2 3-16,-2-2-4 0,2 0 2 0,1-1 1 15,-1 1-2-15,1-2-2 0,1-1-3 0,0 1-3 0,0-2 1 16,0 1 0-16,0-4 0 0,1 3-3 16,0-4 1-16,-1 2 1 0,0-2-4 0,0 0 1 0,1-1-3 15,-2 1 0-15,2-2 1 0,-3-1 0 16,0 0-1-16,0-1 1 0,-1 0-3 0,-1 0 0 15,0 0-1-15,0 0 3 0,2 0-1 0,1 0 2 16,-1-1-2-16,0-1 2 0,-2-1-2 0,3 0 0 16,-1-1-2-16,0 0 1 0,1-3-1 0,-1 2 2 15,0-3-3-15,1 2 3 0,-1-2-1 16,1 0-2-16,-1 0 0 0,-2 0 3 0,0-3-1 15,1 1 0-15,-1-1-2 0,0 0 2 0,0 0-1 16,1-2 1-16,-3 0-3 0,1-1 0 0,-1 0 0 16,-1-1 1-16,3 1-1 0,-3-1 2 0,1 1-3 15,0-2 2-15,-2 1-1 0,1 0 0 0,-2 1-1 16,0 1 0-16,0-1 0 0,-1 0 0 0,0 2 3 15,-2 0-3-15,1-1 1 0,-1 0-1 16,2 1 0-16,-2 1 1 0,0 2 6 0,0 0-6 0,0 0 2 16,-2-2 3-16,1 0-3 0,-1-3 0 0,0 3 0 15,-1-1 2-15,-2 0 5 0,0 0-2 16,1-1-3-16,-2 1 2 0,1 2 1 0,0 0 4 15,0 1 4-15,-3-1 10 0,1 0-5 0,0 1-2 16,-1 0-5-16,-2 1 0 0,1-2-2 0,-1 3-7 16,-1-1 2-16,0 1-3 0,-1 2 0 0,0-1-3 15,0 2-3-15,-2-2-4 0,2 2 0 0,-2 0-12 16,2 2-6-16,1 0-18 0,0 1-19 15,1-1-28-15,2 2-37 0,-1 0-52 0,2 0 15 0,0 2-130 16,-1 0-37-16,-2 2-45 0,1 2 33 16,0 2-236-16,-1-2 45 0,2 2 32 0,0 0-344 15</inkml:trace>
  <inkml:trace contextRef="#ctx0" brushRef="#br0" timeOffset="795.6">4039 10447 1566 0,'-1'-3'298'16,"-1"0"-15"-16,1 0-24 0,1 0-20 0,0 1-14 15,-1 1-14-15,0-1-12 0,1 0-20 0,0 1-18 16,0-1-17-16,-1 1-14 0,1-1-12 0,-1 1-6 16,1 0-22-16,0 1-7 0,0-2-11 0,0 2-3 15,-2-1-13-15,2 1-6 0,0-2-5 0,0 2-4 16,-1-1-6-16,1 1-6 0,0-1-1 0,0-1-10 15,0 2-7-15,-1-1-2 0,1 1-3 0,0 0-3 16,0 1 1-16,0 1-1 0,0 3 0 0,0-2-2 16,0 3 2-16,1 5 2 0,0 3-3 0,1 3 5 15,-1 2 3-15,1 0 6 0,-1 1 11 16,0 2 0-16,1 2 3 0,-1 0-3 0,0-1-1 0,0 2 0 15,2 40 4-15,1-28-2 0,-4-23-7 16,0 6 1-16,0 4-1 0,0 0-4 0,1 0 5 0,1 2-8 16,-1-1-2-16,2-1-2 0,-1 1-1 15,0-1 4-15,1 0-3 0,0-2-3 0,-1-1-2 16,0-1 0-16,1-1 0 0,-2 0 0 0,2-3-1 15,-2-2-4-15,1-1-11 0,0-2-47 16,1 0-13-16,-2-3-18 0,-1-1-21 0,0 0-29 0,1-3-35 16,-1 0 18-16,0 0-152 0,0-2-56 0,-1 0-75 15,0-1 37-15,-2-1-133 0,1 0 49 16,-1-1-355-16</inkml:trace>
  <inkml:trace contextRef="#ctx0" brushRef="#br0" timeOffset="1731.6">3938 10604 1637 0,'-1'-4'281'0,"1"0"-32"16,-2 0-29-16,2 1-22 0,-1-1-24 0,1-1-16 16,0 2-16-16,1-1-13 0,0-1-10 0,0 1-10 15,0 0-12-15,1 0-10 0,-1 1-7 0,2-1-8 16,-2 0-7-16,2-2-6 0,-1 3-6 0,3-3-6 15,2-2-7-15,0-1 0 0,1 1-9 16,0-2-2-16,1 2-1 0,0-1-2 0,-1 1-4 0,1-1 8 16,1 1-13-16,-1-1-1 0,1 2 0 0,0-2-3 15,0 1-3-15,0 2-1 0,1-2 2 16,-1 0-2-16,0 0-3 0,1 1 2 0,-2 0-2 15,0 0-2-15,1 4 2 0,-1-3-2 0,-1 1-3 16,1 3 1-16,-2-2-1 0,-1 0 2 0,1 2-2 16,-1-1-1-16,0 1-1 0,-1 0 0 0,0 1 1 15,0-1-2-15,0 0 2 0,0 1-2 16,2 0 1-16,-1 0 1 0,3-1 0 0,1 2 0 15,1-1-1-15,-2 0 0 0,0 1 0 0,0-1 2 0,-1 1 0 16,3 1-2-16,1 1 1 0,-1-2-1 16,-1 2 0-16,1 1 0 0,-3-1 0 0,-1 0 2 15,1 1 0-15,-2-1-1 0,0-2-1 0,0 3 2 16,-2-1 0-16,2 1-2 0,2 1 2 0,-1-1-2 15,0 2 1-15,0-2 1 0,-1 1-1 0,-1-2 1 16,-1 1 1-16,-1 2-1 0,0-1 1 0,0-1 0 16,0 0 0-16,-1 2 1 0,2-1-3 0,-2 1 2 15,1-1-1-15,-1 1 0 0,0-1 3 0,-1 2-3 16,1-1-1-16,0 2 2 0,0-2 0 0,-1 2 1 15,-1-2-1-15,2 6-1 0,-1 0 5 16,-1-1 5-16,0 2-12 0,0-3 4 0,0-1-4 0,0-1 1 16,0 0 2-16,0 0-1 0,-1-1-1 15,-1 1 0-15,1 0-1 0,0-1 1 0,0 0 0 16,-1 0 1-16,0 0 2 0,1-1-1 0,-1 2-2 15,0 2 0-15,-2-1 13 0,-1 2-13 16,0-1 1-16,0-2 2 0,0 2 1 0,0-1 5 0,0 0-9 16,0-3 1-16,0 0 2 0,0 1-1 0,1-2 1 15,1 0 6-15,-2 1-10 0,-1 0 0 16,0 3 2-16,-1-1-1 0,0 2-3 0,-1-1 4 15,-2-2-3-15,1 2 3 0,0-2 1 0,-1 2 1 0,0-1-1 16,-1 1 7-16,-2-3 1 0,0 2 2 16,-1 0-1-16,1 0-3 0,-2 0 0 0,1-1 3 15,-1 1 0-15,0 0-4 0,-1-2 2 0,1 2-3 16,-2-1 1-16,2-2 0 0,-1 1-1 0,2 0 0 15,1-3 2-15,1 2 2 0,1 0-1 0,2-2 11 16,2 0-11-16,1-1-3 0,1-1-18 0,1 0-46 16,2 0-47-16,-1-1 9 0,1-2-144 0,1 1-68 15,1 0-72-15,0 0 31 0,0-1-179 16,0 0 36-16,0-1-401 0</inkml:trace>
  <inkml:trace contextRef="#ctx0" brushRef="#br0" timeOffset="2746.6">4514 9939 937 0,'3'-3'196'0,"0"1"-9"0,0 0-22 16,0-1 29-16,0 0 2 0,1 1 2 0,0 0 3 15,1-1-7-15,-1 2-20 0,0-1-14 0,0 0-6 16,-1 0-22-16,0 0-13 0,0 0-17 0,0 1-6 16,1 1-13-16,0-2-7 0,-1 1-7 15,0 1-10-15,0-1-6 0,1 1-3 0,-1 0-6 16,1 0-4-16,0 0 0 0,1 0-2 0,0 2-3 0,-1 0 0 15,1-1 1-15,0 1 0 0,3 4 0 16,0 0-3-16,-1-2 1 0,1 3-2 0,1-1-2 16,0 3 1-16,-2-1-6 0,-2 0 1 0,3 1-1 15,-2 0 3-15,-1 2-1 0,0 0 0 0,1 1 0 16,0 0 3-16,0 0 1 0,-3 1 7 0,1 0 2 15,-1 1 6-15,1 1-2 0,-1-2-2 0,-1 1 0 16,-1 1 1-16,1 1-6 0,-1-1 1 0,1 1-1 16,0 0-2-16,-1 0 0 0,1 1-4 0,-2-1-1 15,0 0-1-15,0 0-5 0,0 0 1 0,1 1-1 16,-1 0-2-16,1 1 2 0,0 0-1 0,0 0-1 15,0 0 3-15,1-1 1 0,-1 2 0 0,0-1 6 16,0 1-8-16,-1-2 2 0,0 0 0 16,0 1 1-16,0 0 0 0,-1-1-6 0,0-1 2 15,1-1-2-15,-1 1-4 0,1 0 3 0,0-2-2 16,-2 1-13-16,2-1 7 0,1 0-1 0,0-2 0 15,0 0 7-15,1 0-10 0,-1 1 1 0,2-1-5 16,-1 0 2-16,1 0-4 0,0-2 5 0,0-1-1 16,1 0 1-16,-1-2-4 0,-1 0 1 0,2 1 2 15,0 0-4-15,-1 0 3 0,1-3-1 0,-1 1-3 16,0 0-7-16,1-2-7 0,-1-1-19 0,-1 2-13 15,1-3-17-15,0 1-3 0,0 1-4 0,1-1-13 16,0 0-18-16,-1-1-26 0,3 0-33 16,-2 1 14-16,1-2-138 0,0 0-33 0,-1 0-54 0,1-1 31 15,0 0-215-15,-1-1 38 0,0-1 37 16,-1 0-387-16</inkml:trace>
  <inkml:trace contextRef="#ctx0" brushRef="#br0" timeOffset="3370.6">4501 10302 1246 0,'3'-1'238'0,"-1"-1"-17"16,1 0-14-16,1 2-13 0,0 0-6 16,0 0-10-16,1 0 0 0,0 0-5 0,1-3-11 15,1 3-12-15,3 0-9 0,0-2-12 0,3 1-1 16,-2 1-3-16,3-2-23 0,-1 2-7 0,2-2-11 15,-1 0-7-15,1 2-7 0,1 0-8 0,-2-3-6 16,1 2-6-16,-1 0-4 0,0-1-3 0,-2 0-7 16,-1 2-2-16,-1-1-1 0,-1 1-3 15,3 0-3-15,-1-2 7 0,0 1-11 0,0-1-2 0,1 1-1 16,1 0-2-16,-2 1-1 0,0-3-4 0,0 3-4 15,-3-1-22-15,0-1-27 0,-1 1-42 16,0 0-41-16,-1 1 12 0,0 0-128 0,0-2-39 16,-1 2-31-16,1 0-32 0,-1 0-89 0,0 0 34 15,-1 0-78-15,-1 0-330 0</inkml:trace>
  <inkml:trace contextRef="#ctx0" brushRef="#br0" timeOffset="3916.6">5079 10505 1617 0,'0'2'270'15,"0"-2"-31"-15,1 0-29 0,0 0-23 16,-1 1-23-16,1-1-17 0,-1 2-19 0,0-2-10 16,1 0-13-16,-1 1-11 0,0 0 0 0,0 1 21 15,0 0 1-15,0 1-10 0,1 0-8 0,1 1-11 16,-2 2-10-16,0-2-5 0,0 3-7 0,0-1-9 15,3 5-1-15,-2 2-7 0,2 1-6 0,-1 0-3 16,1 2-3-16,-1 0-3 0,0-1-4 16,-1 1-2-16,1-1-2 0,0 2-5 0,-1-2 1 15,1 1-3-15,0-1-1 0,-1 0-3 0,3 0-3 0,-3-1-2 16,2 2 6-16,-1-3-10 0,0 0-16 15,0-2-20-15,-1 1-14 0,0-3-17 0,0-1-22 16,0 0-20-16,0-2 11 0,1 0-100 0,-1 0-49 16,0-1-28-16,-1 0-37 0,1 0-50 0,-1-3 32 15,0 2-162-15,0 1-387 0</inkml:trace>
  <inkml:trace contextRef="#ctx0" brushRef="#br0" timeOffset="4400.2">5082 10343 1895 0,'4'-4'338'0,"-2"-2"-31"0,1 1-41 0,-1 1-23 0,0-1-30 15,0 0-22-15,0 1-24 0,1 0-14 16,-2 0-20-16,1 1-17 0,0 0-15 0,0 1-31 16,-1-1-44-16,1 1-62 0,-1 0-70 0,0 0 10 15,2 2-187-15,-3 0-62 0,0 0 28 0,1-3-203 16,-1 3 31-16,0 0-386 0</inkml:trace>
  <inkml:trace contextRef="#ctx0" brushRef="#br0" timeOffset="5351.8">5504 10493 1071 0,'0'0'165'0,"0"0"19"0,0 0-23 0,-2 0-19 16,-1 0 6-16,1 0-8 0,-1 0-2 16,2 0-10-16,-2 0-8 0,-1 0-1 0,1 1-19 0,0 0-7 15,-2 0-8-15,1 1-6 0,0-1-7 16,-1 2-2-16,1-2-8 0,0 1 10 0,0 0-12 15,-1 1-3-15,1 0-3 0,-1 3 3 0,-1-1 0 0,0 4-4 16,-1 0 0-16,0 0-6 0,1 0-4 16,1 1-3-16,-1 0-2 0,0 2-2 0,2-2-1 15,0 2-4-15,-1 0-5 0,2-2 1 0,-1 2-3 16,1 0-2-16,0 0-4 0,-1 0 2 0,2 0-3 15,0-2 2-15,0 1-1 0,2-2 0 0,-2 0-1 16,1-1-2-16,1-2 1 0,0 2 4 16,0 3-1-16,0 0 1 0,1 0-2 0,0-1 0 0,0 0 3 15,1-3-1-15,0 0 0 0,0 0-4 0,1-1 6 16,0 3 6-16,1 1 8 0,0-1 3 15,0-2 0-15,0 1-2 0,1-3-2 0,0 0-4 0,1 2 0 16,-1-2-1-16,3 3-4 0,0-4 0 16,-1 2-1-16,0-2-4 0,-1 0 8 0,-1-2-12 15,1 1-2-15,1-1 0 0,-2-1-3 0,1 0 2 16,0 0-2-16,-1-1-2 0,3 0-1 0,-2 0 1 15,1 0-1-15,0 0 0 0,1 0 0 0,2 0-1 16,0-2 0-16,3 1-2 0,-3-1 2 0,0-1 8 16,1 1-12-16,-3 0 3 0,-1 2-2 0,4-4-1 15,-1 0 1-15,-1-2-2 0,2 1 10 16,-1-2 0-16,-1 1-6 0,0-3 0 0,2 2-2 0,-2-2-6 15,-1 0-2-15,1 0 0 0,-1-3-5 16,-1-1 4-16,0 1-4 0,0-1 2 0,-1 0 0 16,-1 0 0-16,0-1 0 0,-1 2 0 0,0 0 5 15,1 0-3-15,-2 1 1 0,0 0-2 0,-2-2 5 16,1 1 0-16,1 2 0 0,-2-1 1 0,-1 1-2 15,0 1 1-15,0 1 0 0,0 0 0 0,0 0 0 16,-1-2 0-16,-2-2 0 0,1 0 9 16,-1-1-11-16,1 2 2 0,-2-1-4 0,-1 1 1 0,1 0-1 15,-1-1 0-15,-1 2 4 0,1 0-9 0,0 1 0 16,-2 1 0-16,1-1 1 0,-1-1-2 15,-1 3-2-15,0-1-2 0,-2-1-1 0,1 2-1 0,-2 2-2 16,1-2-1-16,-1 3-6 0,-3 0-1 16,1 2-13-16,-2 1-3 0,0 1-4 0,1 1-4 15,0 1-4-15,-2 0-9 0,2 1-7 0,0 0-20 16,3 1-16-16,-1 0 10 0,1 1-75 0,1 1-37 15,1-1-35-15,0 2-28 0,3 0-35 0,1 0 27 16,2 1-209-16,0-3-405 0</inkml:trace>
  <inkml:trace contextRef="#ctx0" brushRef="#br0" timeOffset="6443.8">5808 10480 1354 0,'4'-2'229'0,"0"0"-26"15,-1-1-14-15,1 0-23 0,-1 1-15 0,0 1-15 16,-1-2-14-16,1 0-12 0,0 2-6 0,1 0-12 16,0-2-4-16,-1 1-8 0,1 1-8 0,-1-1-6 15,1 1-9-15,1 1-3 0,-1-1-7 0,1 1-4 16,2 0-4-16,-2 0-4 0,1 0-1 0,4 3-6 15,1 0 0-15,0 1-2 0,0 1 1 0,-1 2-1 16,1 1 3-16,0 2-4 0,-2-1 4 0,0 3-3 16,-1-1-2-16,0 2-2 0,-2 0 7 15,1 2-10-15,-2 0-2 0,1 1-4 0,-1-1-2 0,0 1 1 16,-2 0-3-16,1-1 0 0,0 2 0 0,-2-3-2 15,2 3-2-15,-2-2 0 0,2-1-2 16,-2 1 5-16,-1-3-5 0,0-2 3 0,1 0-2 16,-2-1 0-16,0-1-2 0,1-2 0 0,-1 0-1 15,0 0-13-15,0-2-19 0,0 2-6 0,0-1 0 16,0 0 2-16,-2-2 7 0,2 2 1 0,0-1 3 15,0 0 2-15,-1-1 5 0,1-1 6 0,0 1 0 16,0-1 2-16,-1 1 2 0,1-2-1 0,-2 0 2 16,1 1 0-16,1-1 3 0,0-1-3 0,-2 3-3 15,2-3 3-15,0 0-1 0,-1 0 4 16,0 0 0-16,1 0-1 0,0 0-3 0,-2-2 2 0,0 1 3 15,2-2-1-15,-1 1 1 0,0-1 1 0,0-1 0 16,0 1-4-16,1 0 2 0,-2-3 1 16,1 1 0-16,1 0-2 0,-2-5 0 0,0 0 0 15,1 0 2-15,0-1 0 0,1 2 0 0,0 1-3 16,0-1-3-16,3-2 2 0,-1-2 3 0,0 0-5 15,0 1 4-15,0 0-6 0,0 3 5 0,1-2-1 16,-1 2 4-16,2 0-6 0,-1-1 4 0,1 1 1 16,-1 2-2-16,0-1-2 0,-1 2 1 15,0-1-4-15,0 1 2 0,1 1-1 0,-2-1 3 0,2 2-2 16,1 0 5-16,-1-1-2 0,0 1 2 0,4-3 1 15,0 2 2-15,-1-1-5 0,1 1 3 16,-1-1 2-16,0 1-1 0,-2 2-5 0,1 0 3 16,-1 0-1-16,1-1 2 0,-1 1-2 0,0 1 0 15,0-1-2-15,0 1 12 0,1 0-11 0,1-1 4 16,-2 0 1-16,1 3-1 0,0-3-4 0,0 2 3 15,0-1-1-15,-1 0-2 0,1 0 2 0,-1 0-2 16,0 2 1-16,0-2-4 0,0 2 3 0,0-1 0 16,-1 1-5-16,0-2 4 0,2 2 9 0,-1 0-9 15,-1 0-3-15,1 2 9 0,0 1-5 16,0-3 15-16,-1 3-9 0,0 0 4 0,2 0 10 0,-3 0-8 15,1 1 0-15,0 1 5 0,0 0-1 0,-1 1 4 16,2 3 0-16,-1 1-1 0,1 3 1 16,1 1 0-16,-1-1-1 0,-1 0 4 0,0 1-4 15,0 1 4-15,-2-3 2 0,2 2-2 0,0-1-2 0,-1 1 2 16,0 0-5-16,0 0 4 0,2 1 1 15,-1-1-4-15,0 0 1 0,0-1-2 0,0 0 1 16,2 1 0-16,-1-2 1 0,-1-1-4 0,1 1 0 16,0-3 2-16,0 3-4 0,0-2-1 0,1 0 6 15,-1-1-10-15,-1-2-11 0,0 0-48 0,-1-2 3 16,2-1-137-16,-2 0-56 0,-1-1-179 15,1-1 36-15,0 0-85 0,1-2-356 0</inkml:trace>
  <inkml:trace contextRef="#ctx0" brushRef="#br0" timeOffset="8270">6715 10551 1819 0,'4'-1'312'0,"-1"-1"-33"15,1 0-26-15,-2 0-25 0,1 0-16 0,-1-1-18 16,0 0-17-16,0 2-2 0,0-2-15 16,-1 1-12-16,1-1-14 0,-1 1-2 0,-1 1-5 15,1-1-11-15,-1 1-13 0,0-1-13 0,0 1-8 0,0 0-6 16,0-1-13-16,0 1-4 0,0-1-11 15,-2 0-7-15,0 2-3 0,1-3-6 0,-1 1-6 16,1 2-1-16,-2 0-2 0,1-1-5 0,-1 0-1 16,0 1-3-16,-2-1-3 0,1 1 3 0,0 0-6 15,-1 0-2-15,0 1 1 0,0 1-2 0,-2-2-1 16,0 5 1-16,-1-1-4 0,-2 1 0 0,-1 0-1 15,0 1 0-15,2 0 0 0,-2 2 0 0,2 1-1 16,0 0 0-16,-1-1 7 0,0 2 4 0,2 0-9 16,-1 0 2-16,0 0-2 0,0 2 1 15,0-1 0-15,2 2-1 0,1 1-1 0,1-2 0 16,1 2 0-16,0 1-5 0,1-2 6 0,0 1 1 0,0-2-2 15,2-1-2-15,0-1 3 0,1 4-1 16,1-1 0-16,0 1 0 0,1-2-2 0,0 0 7 16,2 1-5-16,-1-3-3 0,0 1 3 0,2 0 3 15,0 0-5-15,-1-2-1 0,1-3 0 0,-1 1 2 16,0-1 1-16,1 1 0 0,1-1 0 0,0-1 0 15,-1 0 0-15,1-1 2 0,-1-1 1 0,0 0-3 16,-1-3-1-16,1 1 3 0,0 1-1 16,0-2 0-16,-1 0-5 0,1 0 3 0,-1-2-6 15,2 1-3-15,-1 0-10 0,1-2-7 0,0-1 0 0,1-3-26 16,0-1 8-16,0-2-14 0,1-1-2 15,-3-2-8-15,1 0-4 0,0-1 0 0,-2-1-2 16,1-1 7-16,0 0 1 0,-1 1 9 0,0-1 2 16,0 2 9-16,-1-2 6 0,2 2 4 0,-2 1 6 15,0 0 4-15,-1 2-2 0,0 0 11 0,-1 2 4 16,0 1 3-16,-1 1 5 0,1 2 10 0,-1 0 8 16,0-1 8-16,1 2 4 0,0-1 3 0,-1 2 1 15,0-1 1-15,1 1 2 0,-1 1 0 0,0 0 2 16,0-1 0-16,0 1-3 0,1-1 1 15,-1 2-3-15,0-2 0 0,0 1 4 0,0 0 0 16,0 1-2-16,0-1-1 0,0 1-6 0,0-1 0 16,0 1-5-16,-1 0-5 0,1 0 0 0,0 1-2 15,0-2-1-15,0 2 0 0,0 0 4 0,0 0-7 16,0 2-1-16,0-1 3 0,0 3-3 0,-2-1 3 15,2 2-2-15,-1 0 0 0,1 2 0 0,0-2 2 16,-2 7-3-16,2 0 4 0,0 1-2 0,0 1-1 16,1 2 5-16,1-1-2 0,0 0 0 0,0 0 0 15,1 0 4-15,1 1 0 0,0-1 2 16,0-1-1-16,2 0 15 0,1 1 3 0,-2-1-6 15,2-1 7-15,3 1-9 0,-1-2-1 0,-1 2 0 16,1-2 1-16,2-1 2 0,-1 0-7 0,-1-1 1 16,2 0-1-16,-1-2-1 0,-1 0-1 0,2 0-2 15,-3-1-3-15,0-2 3 0,0-1 0 0,-2 0 2 16,0 0 7-16,-1-2-10 0,0 0 2 0,1-1 0 15,-2-1 1-15,1 0 0 0,0 0-2 0,0-1-2 16,0-1 0-16,3-4-1 0,1 1-3 0,0-2 6 16,0-2-12-16,1-2 1 0,-1-1 7 0,0-2-12 15,2-1 1-15,-2 0-4 0,0-3-6 0,12-25 1 16,-9 14-2-16,0 0-6 0,-3 0-1 15,-2 0 1-15,-2 15 1 0,-1-3 3 0,1-2-1 16,-1-3 3-16,1 0 1 0,-1 1 0 0,0-3-2 0,-3-1 7 16,3 1-2-16,-3-1-1 0,0-1 4 15,-1 2-4-15,-1-1 2 0,1 2 0 0,-1 0-1 16,-2 1 3-16,1 0 2 0,0 1 1 0,0-1-4 15,-1 2 1-15,-1-1 1 0,0 2-1 0,0-1 2 16,-1 1 0-16,-1 1-2 0,2 0 1 0,0 3 2 16,1 1 0-16,-1 0-2 0,1 3 0 0,0 1 4 15,1 1-1-15,0 2-2 0,-1 0 1 16,0 2 1-16,2 0 3 0,0 0-5 0,-1 2-1 15,1-1 2-15,1 1-1 0,-1-1 0 0,1 1-1 16,0 2 2-16,-1-2 0 0,0 2 0 0,1-1 2 16,0 0 0-16,0 1 4 0,-2-1-1 0,1 1 1 15,0 0-1-15,1 1-5 0,-1-3-3 16,0 3 3-16,1 0-1 0,-2 0-1 0,0 0 2 0,0 3 0 15,0-3 0-15,-1 4-2 0,-1-1 0 0,2 0 1 16,-2 4-1-16,-1 2 0 0,0 2 2 16,1 0-3-16,0 2 2 0,-2 1 1 0,2-1-6 0,0 0-5 15,0 3 6-15,1-2-3 0,0 2 0 16,2 0 6-16,-1 2-2 0,2 1 2 0,-1-1 1 15,0 1 2-15,1 0-1 0,0 1 1 0,-1 1 0 16,0-1 4-16,1-1-5 0,-2 1 0 0,2-1 1 16,-2 2 7-16,2 1-8 0,0-2 0 0,2 2 0 15,-1-1 3-15,1 1-2 0,-1-1 2 0,0 0 1 16,1 0 0-16,0-1 0 0,1 1 6 15,0 0 5-15,0 0-3 0,-1 0 1 0,2-1 6 0,-1 1 3 16,3-1 0-16,-2-1-6 0,1 1 2 0,0-2 1 16,0 1-5-16,0-1 0 0,2-1 0 15,-1 0 6-15,0 1-7 0,1-2 0 0,1-1 1 16,-1-1-2-16,0 0 8 0,1 0 3 0,2-1 0 15,-1 0-1-15,1 0 0 0,1-3 0 0,-1 0 0 16,0-1-3-16,2 1 2 0,-1-2-3 0,0 0-3 16,1-2-12-16,0-2-25 0,-3 1-15 0,1-2-34 15,1-1-89-15,-2-1-73 0,1 1 20 0,-2-2-242 16,-1 0 37-16,-1-3-195 0,0 1 47 0,-2 0 42 15,1-5 36-15,0 0-427 0</inkml:trace>
  <inkml:trace contextRef="#ctx0" brushRef="#br0" timeOffset="9486.79">7383 10692 1618 0,'0'1'279'16,"0"0"-19"-16,-1 0-20 0,1 0-17 0,0 0-15 15,0 0-17-15,0 0-16 0,0-1-18 0,0 1-15 16,0 0-14-16,0-1-12 0,0 0-10 0,0 0-8 15,0 0-7-15,1 0-2 0,0 2 2 0,0-2-5 16,0 0-3-16,0 0-2 0,1 0-3 16,2-2-3-16,0 2-3 0,0-3-14 0,3-1 5 0,3-1-7 15,2 0-7-15,0-3-3 0,2 1-1 0,-1 0-5 16,3-1-4-16,25-15 0 0,-16 7-3 15,3 1 3-15,1 0-10 0,-3-5-3 0,4 4-1 16,2 1-1-16,-1-1-2 0,2 1 1 0,0-3-3 16,0 1 1-16,5 0 0 0,2-2 3 0,-1 1-5 15,-3 1-5-15,2 1 1 0,1-1-1 0,0 0 1 16,-2 0-3-16,3 2 2 0,0-1-5 0,0 0 9 15,5-2-5-15,1 2-1 0,0 2-2 16,-1-2-5-16,0 3 6 0,3 1 3 0,-3 1-7 0,1-1 0 16,-1 1 2-16,2 0 0 0,0 2-3 0,6-1 1 15,0 2 1-15,3 0 6 0,-4 0-8 0,1 0 0 16,-2-1 0-16,1 4 3 0,-1-2 4 0,-1 2-3 15,-1 0 15-15,-2 0 6 0,-2 0-2 16,-3 1-1-16,-3 1 2 0,-5 0-6 0,-19 1 6 16,2 0 2-16,3 1-10 0,-1-1 4 0,-2 0 4 15,0 0-4-15,-3 1 5 0,-1 1-3 0,-4-1 7 16,0 1 7-16,0-1-8 0,-3 1-2 0,0 0 16 15,-1 0-17-15,-1-2-5 0,1 2 2 0,-1 0-3 16,0 0-3-16,-1 0 1 0,0 0-1 16,-1 0 0-16,1 0-4 0,-1 0 3 0,1 0 3 0,0 0-10 15,1 0 3-15,-2 0-6 0,0 0 3 0,-1 0-9 16,0-2-25-16,0 2-23 0,-1 0-27 15,1-1-34-15,-1 1-45 0,0 0-54 0,0 0 20 16,0 0-228-16,0 0-88 0,0 0 39 0,0 0-146 16,-1 0 44-16,-1 0 46 0,-1-2-531 0</inkml:trace>
  <inkml:trace contextRef="#ctx0" brushRef="#br0" timeOffset="10922">9101 9851 1533 0,'1'-2'291'0,"1"0"-21"16,0 1-19-16,1-1-13 0,0 2-14 0,1-1-12 0,1 1-15 16,1 0-6-16,-1-1-24 0,0 1-15 15,2 0-14-15,0 0-14 0,1 0-4 0,3 1-19 16,0 0-8-16,3 2-8 0,0-3-8 0,1 3-8 0,1 0 3 15,0 1-11-15,1 0-2 0,1 1-4 16,0-1-2-16,0 2-2 0,1-1-5 0,1-1-2 16,29 11-2-16,-36-12-3 0,3 1-3 0,32 8-2 15,-37-9-1-15,6 1-4 0,29 9-5 0,-34-10-1 16,4 2-1-16,3-1-2 0,-1 1 0 0,2 0-2 15,0 1-2-15,-2-2-3 0,-2 0 0 0,0-1 1 16,1 1 1-16,-3-1-6 0,0 0 1 0,-2 1-1 16,1-2-1-16,-3 1-1 0,-2-1 0 0,-1 0-2 15,0-1-1-15,-1 1-1 0,-2-1 2 16,0 0-3-16,-1-1 5 0,0 1-7 0,0 0 1 0,0 0 5 15,1 0-5-15,0 0-1 0,-1-1 1 16,-1 3-2-16,1-3 4 0,0 1-1 0,1 0 2 16,-2 1-2-16,1-2-2 0,0 1 1 0,0 1 2 15,0-2-4-15,-1 2 3 0,0-1 1 0,0-1-2 0,-1 0 2 16,1 1-2-16,-1-1 1 0,1 1 2 15,-1-1 0-15,0 0-4 0,1 2 4 0,-1-2 0 16,-1 0-2-16,1 0-1 0,0 1 0 0,0-1 1 16,0 2-2-16,0-2 4 0,-1 0-3 0,1 0 1 15,-1 0 2-15,0 0 4 0,0 0-8 0,1 0 4 16,-1 0-2-16,2 1-2 0,-1 0 2 0,-1-1 2 15,1 0 2-15,-1 0 3 0,0 0-10 16,0 0 4-16,0 1 0 0,0-1 0 0,0 1 14 16,0-1 5-16,0 0-4 0,0 1 2 0,0-1-11 15,0 1 12-15,-1 0-5 0,-2 1-14 0,1-2 10 16,-1 3-1-16,-1-2-1 0,0 2-2 0,-3 2-3 15,-3 0 5-15,-2 2-1 0,-2 1-3 16,-3 1 0-16,-1-1 8 0,0 1-8 0,-27 13-2 0,17-10 1 16,2 0-1-16,-2 3-1 0,2-3 0 0,1 0 1 15,-2 2 0-15,-1-1-6 0,3 3 7 16,1-1-1-16,-2-2-2 0,15-7-1 0,-2 2 2 0,-3 3-2 15,0-1 2-15,0 0-1 0,0 2 1 16,-1-1-2-16,2 0-4 0,0-1-1 0,0 2 5 16,0 1-1-16,2-2-1 0,-1 1 1 0,2 0-2 15,0-1 2-15,0 0-4 0,1-1 2 0,1 2 3 16,0-3-3-16,2-1 4 0,1 2 6 0,0-3-11 15,2 2 0-15,0-3 2 0,0 0 1 0,1-1-4 16,0-2 3-16,1 2 1 0,-1-1-2 0,1-1 2 16,1 0 3-16,-1 1-1 0,0 0 0 0,0-1 0 15,1 0 1-15,0 0-7 0,-1 0 2 0,0 0 5 16,0 0-5-16,1-1-5 0,-1 1-2 15,0 0 1-15,1-1-5 0,0 1 2 0,-1-2 0 16,1 2 6-16,0 0-9 0,-1-1 3 0,1 0 4 16,1 0-4-16,-1-1 2 0,0 1 1 0,0-2 3 15,1 2 9-15,-2 1-9 0,2-3 1 0,0 0 3 16,0 0-3-16,0 0-1 0,0 0-1 0,-1 0 2 15,2 0-3-15,-1 0 0 0,-1-3-1 16,1 1 2-16,0-1-4 0,1 0 9 0,-1-1 4 16,0-1-7-16,1 1 2 0,-1-2 5 0,-1 0-8 0,2 0 5 15,-1-5-1-15,0-3 3 0,-1-1-2 16,-1 0-2-16,2 0 2 0,-1-3 1 0,-1 0-2 0,1 1 4 15,0-2 2-15,0 0-6 0,0-1-1 16,0-2 2-16,0 1-1 0,2-1 2 0,-2-2-5 16,1 2 8-16,0-2-5 0,-1 1-1 0,2 0 4 15,-1 1-1-15,1-1 0 0,0 2 2 0,0-1-1 16,0 3 5-16,0 0 2 0,0 0 12 0,0 4 9 15,0 1 6-15,1 3 6 0,0 0-2 0,-1 3 1 16,0-1 1-16,1 4 5 0,-1 0 0 16,0 0-2-16,0 1-5 0,0 0-12 0,0 0 4 15,0 2 0-15,0-1-4 0,0 0 0 0,0 1-3 0,0 0-4 16,0 0-1-16,0 1-18 0,0-1 4 15,-1 0-11-15,0 2-11 0,1-1-15 0,-1-1-17 16,0 0-19-16,-1 1-10 0,1-1-15 0,0 1-21 16,-1 0-27-16,-2 1-100 0,1 0 21 0,0 0-199 15,0 0-81-15,-1 0 40 0,0 0-127 0,0 0 50 16,0 0 22-16,-2 0-434 0</inkml:trace>
  <inkml:trace contextRef="#ctx0" brushRef="#br0" timeOffset="12544.4">10540 10657 822 0,'-3'-2'201'0,"1"1"-20"0,-1-2-21 16,1 1-14-16,0 0-15 0,0 0-21 0,-1 0-6 15,0 1-11-15,-1-1-7 0,1 0 0 0,0-1-10 16,-2 1 24-16,2-1 19 0,-1 1-5 0,1 0 3 15,-1 2-1-15,0-2-5 0,0-1 1 0,1 1-2 16,-1 1-5-16,1 0-3 0,0 1 10 16,1-3 7-16,0 3-11 0,-1-2 3 0,2 2-3 15,-1-1 0-15,-1 0-2 0,1 1-6 0,0-1-4 0,1 1-4 16,0-2-1-16,0 1 0 0,0 1-4 15,1-1-7-15,0 1-10 0,-1-1-5 0,1 1-9 16,0 0-7-16,0-2-3 0,0 2-6 0,0-1-5 16,1 1 3-16,1-1-5 0,2 0 5 0,1 1-5 15,0-2-7-15,1 2-3 0,4 0 0 0,4-3-2 16,1 3-2-16,2-1-2 0,0 0 0 0,3-1 2 15,2 1-2-15,2-1 0 0,0 1 9 16,37-3-5-16,-27 1 2 0,3 1 3 0,-1-2 3 16,1 0 4-16,3 2 2 0,0-2-5 0,-1-1 0 0,5 0-6 15,1 0 1-15,-1 0-1 0,0 1-8 16,0-1-1-16,-1 0-3 0,-1 0 0 0,-1 0 0 15,0 0 2-15,-1 1-5 0,-1-1 2 0,2 0-3 16,-2 2 1-16,-2 0 8 0,-2 2-10 0,-19-2-3 16,4 2 3-16,1 0-1 0,2 0-2 0,-1-1-3 15,-1 1 2-15,-2 0 2 0,-1 1 1 16,-2-2 11-16,0 1 18 0,-3 0 2 0,-1 1 4 0,-3-1 7 15,-2-1-16-15,0 2 23 0,-2 0-4 16,1-1-5-16,-2 1 5 0,-1-1-7 0,0 1 6 16,0-1-10-16,0 1-2 0,-1 0-3 0,0 0-5 15,1 0-2-15,-2 0-2 0,2 0-9 0,-1 0 7 16,0 0-8-16,0 0-2 0,-1-2 4 0,0 2-9 15,1 0-7-15,-1 0-14 0,0 0-19 0,0 0-23 16,0 0-26-16,-1 0-40 0,1 0-38 0,-1 0-34 16,0 0 18-16,-2 0-277 0,-3 0-49 15,-3 3 44-15,-4-1-171 0,-3 0 44 0,-3 0 50 0,0 2-584 16</inkml:trace>
  <inkml:trace contextRef="#ctx0" brushRef="#br0" timeOffset="13262">10497 10803 1655 0,'-2'2'239'0,"0"-2"-26"0,1 2-25 0,0-2-20 15,0 0-11-15,-2 1-4 0,3-1-3 0,-1 2-2 16,1-2-4-16,-1 0-11 0,0 0-15 0,1 0-7 15,0 0-16-15,-1 1-9 0,1 0-9 0,0-1-5 16,0 1-3-16,0 0 4 0,0-1 2 0,0 0-3 16,1 1-1-16,1-1-1 0,2 0-3 0,-2 0-1 15,3 2-1-15,-1-2-2 0,2 0-2 0,1 1-3 16,4-1 0-16,2 0-5 0,2 0-4 15,2 0 4-15,3-1-6 0,1 0-8 0,0-1 1 16,2 0-5-16,36-3-7 0,-24 2-3 0,2-3-3 16,3 1 0-16,2 1-1 0,7-2-1 0,1-1-3 15,-1 1-2-15,1-3-3 0,3 4 9 0,0-2-8 16,0 1 4-16,-2-2 2 0,1 3-9 0,-2-1 0 0,-1 0 0 15,2 1 1-15,-5-3-2 0,-3 3 1 16,-5-2 4-16,-3 3 5 0,-21 1 8 0,3 1 13 16,2-2 12-16,0 1 24 0,-3 0-21 0,0 1 22 15,-3-1 0-15,1 2-7 0,-4-2-5 0,-2 2-5 16,1-1 0-16,-4 0 16 0,1 2-37 0,-1 0 13 15,-1-2 2-15,0 1-16 0,0 1 5 0,1-2-4 16,-2 2 27-16,0 0-8 0,-1-1-5 16,0 1-7-16,1 0 7 0,-1-2 11 0,0 2-16 15,0 0 0-15,-1-1-16 0,1 1 12 0,-1 0-3 16,0 0-7-16,2 0-1 0,-2 0 9 0,0 0-20 15,0 0 3-15,-1-1-3 0,1 1-3 0,0 0-11 16,0 0-14-16,-1 0 1 0,0 0-99 16,0 0-23-16,0 0-21 0,0 0-43 0,-2 0-51 0,1 0 25 15,-1 0-218-15,-2 1-64 0,1 0 42 0,-2-1-207 16,-1 0 63-16,-4 0 35 0,-1 0-618 0</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3:40:07.815"/>
    </inkml:context>
    <inkml:brush xml:id="br0">
      <inkml:brushProperty name="width" value="0.2" units="cm"/>
      <inkml:brushProperty name="height" value="0.2" units="cm"/>
      <inkml:brushProperty name="color" value="#ED1C24"/>
      <inkml:brushProperty name="fitToCurve" value="1"/>
    </inkml:brush>
  </inkml:definitions>
  <inkml:trace contextRef="#ctx0" brushRef="#br0">74 442 901 0,'-3'5'165'16,"3"-3"-1"-16,0-1 5 0,0 3-18 16,-2-4-15-16,2 1-9 0,-1 0-16 0,1 0 13 0,0 1-6 15,-2 0 0-15,2-2-10 0,0 0-3 0,0 4-7 16,0-4-3-16,0 0-4 0,0 3-1 15,0-3-3-15,0 0 2 0,0 0-5 0,0 2-4 16,0 0-10-16,2-2-2 0,-1 0-8 0,2 0-6 0,2 0-5 16,-1-4-6-16,2 4 0 0,2-3-7 15,4-3-5-15,1 1 2 0,2-2-2 0,2-4-3 16,1 4 1-16,-1-4 5 0,2 4-3 0,-1-4 0 15,0 0 6-15,2 1-7 0,-3-2 2 0,0 2 0 16,-1-2-2-16,-3-1-2 0,3 4 2 0,-4-3-3 16,0 3 2-16,-1-1-5 0,0 0 2 0,-1 1-4 15,0-1 1-15,-3 1-5 0,-1 1 0 16,2 1-3-16,-2-1 0 0,0 1-3 0,1 1 1 0,-3 1-2 15,1-4 0-15,-1 4-3 0,6-3 3 16,-4-2-4-16,1 0-1 0,0 2 0 0,-1-2-1 0,0 2 0 16,-2-1-2-16,1 1 2 0,0 1-2 0,-2 1-2 15,1-2 0-15,1 1 1 0,0 2-1 16,-1-2-1-16,-2-1 10 0,2 3-10 0,-2 0-1 15,1-1 1-15,-2 1 1 0,4-1-2 0,-3 1 3 16,1 0 1-16,-2 1 1 0,1-1 1 0,1 1 0 16,-2 1 2-16,1-1-1 0,-1 1 1 0,-1-1-4 15,2 3 0-15,-1-2-1 0,1 2-1 0,-2-1-3 16,1 2-2-16,-1-4 0 0,0 4-3 15,2-1 2-15,0-1-5 0,-2 2 0 0,1-2-1 0,-1 2-1 16,2-2-2-16,-2 2 1 0,0 0 0 16,0 0 4-16,0 0 1 0,0 2 1 0,0 0-1 15,-2 1 2-15,1 3 0 0,-3-1-1 0,1 1 4 16,-1 2-1-16,-1 3 0 0,1 5 0 0,-1 0 2 15,0 1-1-15,2 0 2 0,-1 1 9 0,1-2-10 16,0 2 0-16,0-3 8 0,-1-3-8 0,1 1 0 16,2 1 1-16,-2 1 1 0,0 2 1 0,1 1-1 15,1-2 2-15,-2 0-1 0,3-2 1 0,-2 0-2 16,2-1 3-16,-2-3 1 0,4 10-3 0,-2-4 0 15,0 4 2-15,0-2-1 0,-3-2 1 16,1 2 1-16,2-4 1 0,0 0-2 0,-1 2 1 0,-1 2-3 16,1-3 0-16,-1 1 2 0,2-4-2 0,-3 2 2 15,2 3 3-15,-1 1-6 0,1-3 3 16,-1 0-2-16,1-1 2 0,-3 3-1 0,3 2 2 15,-2-3-3-15,1 0 2 0,-1-2-1 0,2 2-1 16,-1 0 0-16,-1 1 1 0,2 0 1 0,-2-2 7 16,1-1-9-16,-1 2 1 0,1 2 1 0,1-4-2 15,-1 2 1-15,1-2 8 0,-2 3-9 16,1 1-1-16,-1 0 1 0,0-3 2 0,2 2-4 0,-3-2 3 15,3-2 2-15,-1-1-5 0,1-1-2 0,-1-1 4 16,2 2-1-16,-1-2 0 0,-2 5 8 16,1 3-8-16,1-4-1 0,-1 2 4 0,2-1-3 0,-1-2 3 15,-3-1-2-15,4 0 1 0,0-1 3 16,-1-1-3-16,-1 1 2 0,2 0-2 0,0-3-2 15,-1 3 4-15,1-1 2 0,0 1 4 0,-2-3 1 16,2 2 5-16,0-2-1 0,0 2 6 0,0-3 1 16,-1 3 3-16,1-2 0 0,0 0 0 0,-3 1-4 15,3-1 1-15,0-1-1 0,-2 1-1 0,2-1-1 16,0 0-1-16,-1 0-2 0,1 0-2 0,0-1 1 15,-2-1 7-15,2 1-8 0,0-2 0 16,0 0 4-16,0-1 1 0,-1 1 1 0,1-1 2 0,0 0 1 16,0-1-1-16,0 0 0 0,0-1-7 15,0 3-34-15,0-4-52 0,-2 0-57 0,2 0 11 16,-3 0-179-16,3 0-49 0,0 0-69 0,-2-4-1 15,2 3 28-15,-1-1 34 0,-2 2 29 0,1-4-605 16</inkml:trace>
  <inkml:trace contextRef="#ctx0" brushRef="#br0" timeOffset="892">21 1547 1232 0,'-1'2'253'0,"-2"2"-21"15,1-3-22-15,1 1-16 0,1-2-21 0,-2 2-19 16,1 0-14-16,1-2-12 0,-2 1-12 0,2 0-10 16,0 0-5-16,-3-1-5 0,3 2-5 0,-1 0 0 15,1-2-10-15,0 1-2 0,-2-1-3 0,2 0-2 16,-1 0-5-16,1 1-4 0,0 1-6 0,-2-2 3 15,2 0-15-15,0 1 1 0,0-1-6 0,0 0 5 16,2 2-7-16,1-2-3 0,-2 0-5 16,4 0-1-16,-2 0-4 0,3 0-2 0,0 0-3 0,0 0-3 15,0 0-1-15,4 0-1 0,-1 0-2 16,0 0 0-16,0 0-3 0,0 0 3 0,2 0 0 15,4-3-2-15,5 1-1 0,-1 0 2 0,-2 0 0 16,1 2-1-16,-1 0 3 0,-2-2 2 0,-1 0-4 0,0 2 1 16,-3-1-1-16,1 1 8 0,0-2-12 15,-1 2 3-15,0-2-3 0,0 2 1 0,1 0-3 16,0 0 1-16,-1 0-1 0,6 0-3 0,1 0 3 15,2-2-1-15,-3 1 11 0,0-3-9 0,-2 4 2 16,-1 0-1-16,1-2-2 0,-4 2 4 0,1-2-4 16,5 0 1-16,2 1 1 0,-2-1-4 0,1-1 1 15,-1 2-1-15,1 1-4 0,-1-3 0 16,2 1-1-16,-3 1 0 0,0 1 1 0,-2 0 8 0,-2 0-9 15,0 0 0-15,-1-2-1 0,-2 2 1 16,2 0-1-16,-2 0 0 0,2 0-1 0,-2 0 5 16,0 0-6-16,2 0 1 0,-3 0 0 0,1 0 0 0,-2 0 1 15,1 0 7-15,0 0-9 0,0 1 1 16,-2-1-1-16,1 0 1 0,-1 1 0 0,1-1 2 0,-1 0 2 15,-2 0-5-15,4 0 2 0,-3 1 0 16,1-1-2-16,-2 0 1 0,1 0-1 0,-2 0 2 16,2 0-1-16,-4 0 1 0,2 0 1 0,0 0 1 15,0 0 2-15,0 0-2 0,-1 0 0 0,0 0 2 16,-1 0 2-16,1 0 2 0,-1 0-4 15,1 0 2-15,-1 2-5 0,1-2-15 0,-1 0-39 16,-1 0-50-16,0 2 10 0,0-1-185 0,0 0-60 0,-3 0 31 16,-1 3-271-16,-1-2 46 0,-1 1 39 15,-2-1-388-15</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3:40:11.183"/>
    </inkml:context>
    <inkml:brush xml:id="br0">
      <inkml:brushProperty name="width" value="0.2" units="cm"/>
      <inkml:brushProperty name="height" value="0.2" units="cm"/>
      <inkml:brushProperty name="color" value="#ED1C24"/>
      <inkml:brushProperty name="fitToCurve" value="1"/>
    </inkml:brush>
  </inkml:definitions>
  <inkml:trace contextRef="#ctx0" brushRef="#br0">316 246 1407 0,'0'3'270'0,"0"-1"-22"0,0-1-24 0,-2 2-15 16,2-2-14-16,0-1-11 0,0 2-12 0,0-1-9 15,0-1-13-15,0 0-8 0,0 1-10 16,0 1-8-16,0-2-13 0,0 0-12 0,0 0-10 0,2 0-10 15,-2 0-11-15,3-3-8 0,-3 0-7 16,1-1-4-16,2 1-9 0,0-1-3 0,0 0-5 16,2 0-3-16,-2-2-7 0,0 1 1 0,2-1-5 0,-1 2-2 15,1-4-3-15,3 1 0 0,1-5-4 16,2 3 1-16,-2-2-3 0,2 0 0 0,-1 2-3 0,0-1 0 15,0 3 2-15,-1-1 1 0,-1 1-4 16,1-2-2-16,-2 4 10 0,0-1-10 0,-1 3 1 16,2-2 7-16,0-1-10 0,2 1 2 0,4-2-1 15,0-1-1-15,0 1-2 0,0 0-1 0,-1-2 0 16,1 6 0-16,-1-3-1 0,-3 0 4 15,1 2-1-15,1 2-3 0,-2-2 3 0,-3 1-2 0,2-1 0 16,1 2-1-16,-1-1 1 0,0 1 0 16,0 2-2-16,2-1 4 0,0 1-2 0,-1 0-1 15,1 0 0-15,5 0-1 0,0 1 2 0,0 2 0 16,-2 0-1-16,-1 0 0 0,-2 0 1 0,0-1-2 15,1 4 1-15,2 2 3 0,-2-2-1 0,-1 1-2 16,-2 1 2-16,0-2 8 0,-2 1-10 0,0-1 2 16,1 5-1-16,0-1 1 0,-1 1 3 0,-1 1 0 15,-1-1 2-15,0-2-3 0,-2 2 0 16,0 0 1-16,1 1 0 0,-1 2-1 0,2 1 1 0,-3-3 1 15,-1 1-1-15,2-1 2 0,-3 0-1 16,0-2 0-16,0-1 2 0,0 1 0 0,0 0 0 16,0 0 3-16,0 1-4 0,0 0 1 0,0 0 1 0,-3-3-1 15,2 8 4-15,-3-1-1 0,1 0 1 16,-1-2 0-16,-1 2 0 0,-1 0 4 0,1-2 0 15,1-1 0-15,-2-2 2 0,1 2-1 0,-1 0 0 16,-2 1 2-16,-1-1-1 0,0 1 1 0,1-1 2 16,1-3 0-16,-1 2-1 0,-1-2-1 0,-1 4-2 15,1-3 0-15,0 3-2 0,-3 0 2 16,-1-3 5-16,3 2-9 0,-3-1 0 0,3 0-2 15,-1-2-1-15,2-1 0 0,0 0 1 0,1-1-2 0,0 0-1 16,1 2 0-16,-4 0 0 0,0 2 4 16,0-2-4-16,-1-1-1 0,0 2 0 0,-2 0 2 15,2-1-1-15,-2 2-1 0,2 1-1 0,-2-1-1 16,1 0 0-16,0-1 1 0,-1 2 1 15,0 0-1-15,0 0 0 0,0-3 1 0,1 2-1 0,0 1 2 16,3-1-3-16,-3-2 2 0,1 2 2 0,1-4 5 16,1 2-10-16,-1 0 2 0,0-4-2 0,2 4 1 15,0-4 0-15,1 2 0 0,-1 0 0 16,3-3 0-16,0 3-1 0,-2-1 3 0,0 2-3 0,-4 2 2 15,0 1 1-15,-2 0 7 0,2 0-1 16,-2-1-2-16,1 0 1 0,3-2-3 0,-3 0-1 16,4-1 1-16,-2 1 0 0,4-1-2 0,-1-1-2 15,-3 2 2-15,2 1 1 0,-2-1-3 0,2-1 1 16,2 1 0-16,-1-1 1 0,2 1-1 0,-2-3 2 16,0 0-1-16,2 1 0 0,-3 3-2 0,-2-1-1 15,2-2 1-15,0 1 0 0,3 0-2 0,0 0 2 16,-1-1-1-16,3-1 1 0,-1-1 5 0,1-1-5 15,-1 2-1-15,0-1 1 0,1-1 1 16,-1 1 0-16,1-2 4 0,-1 3-4 0,2 1 0 16,0-2 1-16,0-1-3 0,0 1 9 0,0-3-7 0,0 5 0 15,1-4-1-15,-1 1 2 0,1-1-2 16,-1-1 2-16,2 2 0 0,-1-2 1 0,1 1-2 0,1-1 0 15,-2 2 6-15,1-2-7 0,-2-1 5 16,3 2-4-16,-2-2 0 0,2 0 1 0,-1 0-1 16,1 2 2-16,-2 0 2 0,2-2 0 0,0 1 4 15,0-1 1-15,0 2-2 0,-1-2 4 0,1 1 2 16,0-1 3-16,0 0-2 0,0 0-2 0,0 0-3 15,0 0 5-15,1 0-7 0,-1 0-2 16,2 0-2-16,1-1 3 0,-2 1 1 0,2 0-1 16,0-2-1-16,0-1 1 0,2 1-2 0,1 0-1 15,-1 1 0-15,1-2 1 0,-2 2-3 0,3-1 3 16,-1-1 1-16,1 2 0 0,3 0-5 0,-1 1 3 15,0-4 0-15,0 3-4 0,2 0 3 0,3-2-1 16,3-1-1-16,1 1-1 0,-1 1 3 0,3 0-2 16,-3-1 0-16,-2 1 0 0,5 0 2 0,-1 2-3 15,-3-2 0-15,0 0 1 0,4 2-2 0,-2-1 2 16,-3 1-1-16,2 0 1 0,-3 0 3 15,0-4-3-15,-2 4-1 0,5 0 1 0,2 0 0 16,-1 0 2-16,-3 0-3 0,-1 2 3 0,0 1-1 16,-3-3-6-16,-1 0 9 0,1 1-3 0,0 0 0 0,-2-1-3 15,8 2 2-15,1 1 0 0,1 0-1 16,-2-3 2-16,-2 1-2 0,0 1 0 0,-1-1 0 15,-2-1-1-15,-1 0 4 0,5 3-1 0,-1-2-3 16,0 1 5-16,-1 2-4 0,0-3-2 0,-3 0 2 16,1 0 1-16,-1 3 0 0,-1-4-1 0,0 1 0 0,-1 0 1 15,0 1 1-15,2-1-1 0,-2 1 0 16,2-1 0-16,-2-1 0 0,6 4 1 0,2-2-2 15,-1 2 4-15,-3-3-2 0,3 2 2 0,1 0-4 16,-2-2 2-16,-3 0 0 0,0 1 0 0,1-1 1 16,-4-1-2-16,-1 0-1 0,1 0 1 15,-2 2 0-15,1-2-3 0,0 1 3 0,-1 0 0 0,3 1-1 16,-4-2-2-16,0 0 4 0,2 1-1 15,-2-1-5-15,0 0 4 0,0 0-2 0,0 2-5 16,0-2 9-16,0 0-1 0,1 4-2 0,-1-4 0 16,1 1 0-16,-2-1 1 0,1 0 2 0,-1 2-2 15,1-1-1-15,-1-1 0 0,1 1 1 0,-2 1 1 16,1-1-2-16,-2 0 2 0,2-1-2 0,-2 2 1 15,1-2 2-15,-2 1 0 0,1-1 0 16,0 0 1-16,0 2 0 0,-2-2 1 0,1 0-1 0,0 0 1 16,-1 0 1-16,1 0 2 0,-1 0-5 15,1 1 6-15,-1-1-5 0,2 1 0 0,-3-1-2 0,2 0 3 16,-1 0-2-16,-1 0 1 0,0 0-2 0,3 2 2 15,-3-2-10-15,2 0-16 0,-2 0-19 16,2 0-25-16,-2 0-31 0,1 0-55 0,-1 0 14 16,2 0-202-16,-2 0-72 0,0 0-31 0,0 0-37 15,-2 0 39-15,-1 0-28 0,-3-3 30 0,1 0-312 16</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3:40:14.386"/>
    </inkml:context>
    <inkml:brush xml:id="br0">
      <inkml:brushProperty name="width" value="0.2" units="cm"/>
      <inkml:brushProperty name="height" value="0.2" units="cm"/>
      <inkml:brushProperty name="color" value="#ED1C24"/>
      <inkml:brushProperty name="fitToCurve" value="1"/>
    </inkml:brush>
  </inkml:definitions>
  <inkml:trace contextRef="#ctx0" brushRef="#br0">169 161 1325 0,'-5'1'259'0,"4"1"-18"0,-1-2-20 0,1 0-8 16,-1 2-14-16,1-2-13 0,1 0-5 15,-3 0-7-15,1 0-12 0,2 2-13 0,0-1-5 0,-1-1-10 16,-1 0-7-16,2 0-9 0,-1 0-9 0,1 0-7 15,-2 0-9-15,2 0-5 0,-3 0-7 16,3 2-4-16,-2-2-3 0,2 0-4 0,0 0-5 16,-1 0-4-16,-1 0-3 0,2 0-4 0,0 0-3 15,-1 0-2-15,1 0 1 0,0 0-2 0,0 0-5 16,0 0-1-16,0-2-8 0,0-1-3 0,0 3-8 15,0-2-2-15,3-1-2 0,0 0-5 0,0 0-1 16,2-1-3-16,1-1-1 0,-2 2 1 0,2-3-4 16,4-1 0-16,0 0 0 0,3-1-2 0,-3-2 1 15,4 2-1-15,0-2 0 0,1 2-2 0,1 1-1 16,-1 0 3-16,-1 0-3 0,0 0 0 0,1 2 1 15,-3-2-2-15,2 1-1 0,0 1 3 16,3-2-3-16,-3 4 2 0,-1-1-2 0,1 1 2 16,-1 0-1-16,-1 0-2 0,5 1 1 0,0-1-1 15,-2 3 1-15,0 0-1 0,-1 0 0 0,-2 0-1 0,1 0 0 16,-3 0 0-16,6 1 1 0,-1 1-2 15,2 3 0-15,-2-2 1 0,-1 1 0 0,-2 0 0 16,-1 0-2-16,0-1 3 0,1 4-3 0,0-1 2 16,1 2-1-16,-3-1 4 0,0 1-2 0,0 2 1 15,1 0 2-15,-3-1-3 0,0 0 1 0,-2 0 0 16,1 0-2-16,-1 2 1 0,1-1 0 0,-1 1 1 15,-2-3 2-15,-1 2-2 0,2-2 1 0,-2 1 0 16,2-1 0-16,-2-1 0 0,-2 0 0 0,1 2 1 16,-1-2 1-16,1 2 0 0,-2-2-1 0,0 2-2 15,0-2 2-15,0 4-1 0,0-4 2 16,-3 2 0-16,0 0-1 0,0 5 1 0,-2 2-1 0,-3-1 1 15,1 1 1-15,-2-2-2 0,-2 0 3 16,-1-2-3-16,-1 3 2 0,1-1 0 0,0 1-1 0,-2-1-2 16,0 2 1-16,0-1 0 0,-1-1-1 0,-2 0 0 15,2 1 2-15,-4-1-1 0,2 1 0 16,-1 0 0-16,-4-2-3 0,3 0 9 0,-3 0-8 15,2 0 0-15,0 1 1 0,2-2 0 0,-1-1 0 16,1 2-2-16,-1-1 3 0,0 1-1 16,-1-1 0-16,0-1-2 0,1 0 2 0,-1-3-1 0,3 0 3 15,4 1-2-15,0-1-2 0,3-1 0 0,0-3 4 16,1 2-4-16,1-3 9 0,2 1-8 15,0-1-2-15,0-1 1 0,1 0 0 0,1 0 0 16,1 0 1-16,0-1 0 0,-2 2 1 0,2-2 0 16,0-1 2-16,1 2 1 0,-1-1-2 0,2-1 0 15,-2 0 0-15,1 3 1 0,1-2-3 0,-1-1 2 16,2 0 0-16,-1 2-1 0,-1-2 0 0,-1 0-1 15,1 0 5-15,2 0-3 0,-1 1-1 0,-1-1 5 16,2 0-6-16,0 2-3 0,-1-2 3 0,1 0-2 16,0 0-1-16,0 0 1 0,0 0-1 15,0-2 0-15,1 2 0 0,2-1 2 0,-1-2 1 0,3 3-4 16,-1-3 1-16,1 0 0 0,1 2 1 0,0-2 0 15,2 2 1-15,-2-2 0 0,2-1-1 16,-1 1 2-16,7-1-1 0,0-2 1 0,1 2 1 16,-1 0-1-16,1 0 1 0,1-2 1 0,-2 1-2 15,-2 1-1-15,0-1 0 0,-1 3 0 0,1 0 0 16,0 1 0-16,-1-2-1 0,-2 3 1 0,1 0-1 15,-1-1 1-15,0-1 0 0,0 2 2 0,0 0-4 16,7 0 4-16,-1 2-2 0,0-1 0 16,1 0 0-16,-4 1 1 0,3 2-3 0,1-1 2 0,-2 0 0 15,-2 1 1-15,-1-1-2 0,-1-1 1 0,0 1-2 16,-1 0 11-16,3 2-9 0,0 0 0 15,2 0 0-15,-2 1 1 0,1-2-1 0,-4 0 1 16,3 2-1-16,-1-1 1 0,-2 1 6 0,2-1-5 16,-2 1 5-16,-1-2 0 0,-1 0-4 0,0 2 3 15,3 2 1-15,1 2-3 0,0-2 2 0,-2 2-2 16,-3-3-2-16,2 0 2 0,-2 0-1 0,0-2-1 15,0 2 2-15,-3-3-1 0,2 3-1 16,-2-1 3-16,2-1-1 0,-2 1-2 0,0 0 1 0,0 0 0 16,1 1-3-16,-1-1 0 0,0 1 3 15,1-1 0-15,-3 2-5 0,1-1 5 0,1 0 4 0,-2 2-4 16,2-2-1-16,-3 0 1 0,2 0 0 0,-1 2-1 15,1-1 0-15,-2 1-2 0,0 1 4 16,1-3-3-16,-1 2 2 0,0 0 0 0,0-2-2 16,0 4 1-16,0-4 0 0,-1 1 0 0,-2 0-3 15,1 1 3-15,1-1 0 0,-2 0 1 0,0 2 1 16,1-2 1-16,-3 5 2 0,1-1-3 0,1 2-3 15,-2-3 2-15,1 3 2 0,-3-1-1 0,3-4 0 16,1 1-1-16,-2-2 2 0,-1-1-1 0,1-1-2 16,2 1 2-16,0-2 1 0,0 0 0 0,0 0 0 15,-1-1 0-15,-1 2-1 0,0 1-1 0,-1 1 3 16,-5 3 1-16,-1 1-9 0,0-2 1 0,1 0 7 15,0-2-9-15,1 0 1 0,0-1 3 16,-2 0-1-16,-2 4 1 0,-1-4 2 0,1 3 3 16,0 0-4-16,-1 1 1 0,1-6-2 0,2 2 0 15,-2 0-1-15,3 0 2 0,1 0-1 0,0 0 0 0,1-3 5 16,2 0-1-16,-1-1 3 0,2 0-3 15,-2-2-2-15,0 2 4 0,2-2 1 0,-3 1-5 16,1-1 2-16,1-1 2 0,-1 2-5 0,-1-1 1 16,0-1 0-16,-2 0 0 0,2 0-1 15,-1 0-1-15,0 0-1 0,-1 0 1 0,-4 0-4 0,-2 0 4 16,0-3-2-16,2 3-1 0,-1 0 2 0,-2-1 0 15,-2 1 2-15,0 0 0 0,0-3 0 16,0 0 6-16,3 3-7 0,2-1 1 0,-1-1 2 16,4 2 0-16,1 0 1 0,2-1 4 0,0 1 7 15,1-3 3-15,2 3 7 0,0 0 4 0,0-1 3 16,-2 1 2-16,4-2 5 0,-3 2 0 0,3-1-2 15,-1 1-2-15,1-1-1 0,-1 1 2 16,2 0-2-16,0 0-1 0,0-3-2 0,0 3 2 0,1 0 0 16,-1 0-8-16,2-1-4 0,-1 1-1 0,-1 0-2 15,2 0-6-15,-3 0 4 0,3 0 1 16,-1-2 10-16,1 2-14 0,-1 0 0 0,1 0-4 0,-2-3-1 15,3 3 0-15,-2 0-1 0,-1 0-3 0,3 0 3 16,-1 0-4-16,-1 0 3 0,2 0 2 16,-2 0-4-16,1-1 1 0,1 1-3 0,-2 0 3 0,2 0-4 15,0 0 0-15,-3 0 2 0,3 0-4 16,-1 0-6-16,1 0-3 0,-2 0 6 0,1 0-10 15,1 0-1-15,0 0 2 0,-2 0-12 0,2-3-8 16,-3 3-18-16,3 0-19 0,0 0-33 0,0 0-73 16,-1 0 16-16,-1 0-183 0,2 0-82 0,-1 0-61 15,-1 0 37-15,-1 0-126 0,0 0 49 0,-2-1 41 16,2-1-393-16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13:55.344"/>
    </inkml:context>
    <inkml:brush xml:id="br0">
      <inkml:brushProperty name="width" value="0.2" units="cm"/>
      <inkml:brushProperty name="height" value="0.2" units="cm"/>
      <inkml:brushProperty name="color" value="#ED1C24"/>
      <inkml:brushProperty name="fitToCurve" value="1"/>
    </inkml:brush>
  </inkml:definitions>
  <inkml:trace contextRef="#ctx0" brushRef="#br0">25 340 1008 0,'-2'-8'245'0,"1"5"-6"15,-2-2-23-15,1-1-6 0,-1 1-12 16,2 1-20-16,-1 0-16 0,0 0-16 0,1 1-19 0,1 1-10 15,0-3-12-15,-2 3-14 0,-1-1-12 0,3 1-8 16,0 1-10-16,0 0-7 0,0-2-7 16,-1 3-4-16,1-1-4 0,0-1-2 0,0-1-8 15,-2 3-3-15,2 0-2 0,0-4-6 0,0 4 4 16,0-1-10-16,0 1-2 0,0 0-4 0,0 0 2 15,0 0 2-15,2 0-4 0,-1 1-2 0,2 3 8 16,-1 1-7-16,3 0-1 0,-2 1 1 0,4 6-2 16,4 1-2-16,-2 3 7 0,1 1 2 15,1-1-3-15,-2 0 8 0,2 2-6 0,-1 0-3 0,1-1-3 16,-1 0-2-16,1 0 1 0,1 3 2 15,-1 0-2-15,-1-3 3 0,1 0 1 0,-2-1-6 16,0-1 0-16,0 1 5 0,0-1 12 0,-1-2-20 16,-2-2 3-16,0-1 0 0,0-1 3 0,-2-2 9 15,1-1-10-15,-2 1-1 0,1-2 4 0,0-3-2 16,-1 3 5-16,0-3 0 0,-2 2 0 0,2-1 2 15,2 0 0-15,-2-2 0 0,0 3 0 0,0-4 1 16,1 2-2-16,1-1 6 0,-1-1-7 16,1 2-2-16,-1-2 0 0,1 0-2 0,1 0-1 0,0 0-1 15,2-2 3-15,-1 1-6 0,2-1 7 16,0-2-4-16,3 0-3 0,4-1 2 0,2 0-1 0,0-2-1 15,2-2 2-15,-1 3-1 0,2-3 1 0,4-2-2 16,-1 2 1-16,0-4 0 0,3 3 2 16,0-1-1-16,2-4 0 0,-2 5-4 0,40-19 5 15,-29 9-1-15,1 4-2 0,0-3 3 0,5-2-7 16,2 1 13-16,-2 0-7 0,-1-3 2 0,1 0 4 15,-1 2-6-15,4 2-4 0,-7-4 2 0,6 4 0 16,-4-1 3-16,0-2-3 0,2 4 0 16,-1-5-2-16,-1 4 5 0,-1 1-4 0,-2-1 2 15,-22 13 1-15,4-5 3 0,3 1-4 0,0-1 2 0,1-2 1 16,0 1-1-16,0 0-2 0,-1 1-1 15,-3 3-2-15,0-2 0 0,-3 2 0 0,-3 2 5 0,1 1-4 16,-6-1 7-16,1 3-5 0,-4 1-1 16,1-1 2-16,-1 0 0 0,-2 2 5 0,1-1 2 15,-1 0-1-15,-2 2 7 0,0-2-1 0,0 2 4 16,0-1 0-16,-2 1 0 0,2-3-1 0,0 3 8 15,0-1-10-15,-1 1 1 0,-1-2-1 0,1 2-1 16,-1 0-3-16,1 0 6 0,-1 0-6 0,1 0-9 16,-2-4-35-16,0 4-49 0,0 0 9 0,1 0-236 15,-1 0-55-15,0 4-36 0,0-4 30 16,0 3 28-16,-3 1-504 0</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3:40:16.815"/>
    </inkml:context>
    <inkml:brush xml:id="br0">
      <inkml:brushProperty name="width" value="0.2" units="cm"/>
      <inkml:brushProperty name="height" value="0.2" units="cm"/>
      <inkml:brushProperty name="color" value="#ED1C24"/>
      <inkml:brushProperty name="fitToCurve" value="1"/>
    </inkml:brush>
  </inkml:definitions>
  <inkml:trace contextRef="#ctx0" brushRef="#br0">641 58 1601 0,'3'-4'303'15,"0"-2"-19"-15,0 3-27 0,-2-2-15 0,2 3-23 16,1-3-15-16,-3-1-11 0,2 4-21 0,-1-1-22 15,-1 1-14-15,1-2-9 0,-1 3-13 16,-1 1-7-16,2-2-7 0,-2 0-10 0,1-1-9 0,-1 3 0 16,0-1-3-16,0-1-16 0,2-1-4 15,-2 3-7-15,0-1-7 0,0 1-5 0,0-1-5 16,0 1-5-16,0 0-2 0,0 0-4 0,0 0 1 15,-2 2-5-15,-1 1 1 0,-1 1-5 0,-4 5-1 16,-3-1-3-16,-1 4 0 0,-3-3-2 0,-1 3-1 16,1 4-1-16,0-2 7 0,-2 3 1 0,-2-1-1 15,1 2-3-15,-2 1-1 0,0 1-3 0,0 0 6 16,0 1-7-16,0-2-1 0,0 2 0 0,0-3-2 15,0 0 1-15,2 0-1 0,1 0-1 0,0 0-1 16,2-1 1-16,-1-2-2 0,4 2 1 0,-2-1-1 16,2-2 0-16,-2 0 2 0,4 1-1 0,-1 0 0 15,-2-2-2-15,3 2 9 0,1-1-9 0,-2 0 1 16,2-1-2-16,-1 3 2 0,1-1-1 0,0-2 1 15,0 3-1-15,0 0 1 0,-1-1-1 16,1 0-2-16,3 2 3 0,-2-3 6 0,-1-2-6 16,3-1 1-16,-2 0-1 0,4 0 1 0,1-4 1 15,-2 0-1-15,2 0 1 0,-2-1 0 0,4-1-1 16,-2 1 1-16,0-1-1 0,1-3 0 0,1 3 1 15,-1-3 0-15,2 1-1 0,-1-1-1 0,1 1 0 16,-4-1 0-16,3-1 0 0,-1 0-3 16,2 3 6-16,0-2-7 0,-1-1 0 0,1 1-1 0,0 0 2 15,-2-1-1-15,-1 0 2 0,3 0 0 0,0 3-1 16,0-4 1-16,0 2 1 0,0-1 0 0,0 3-2 15,0-4 3-15,0 2-3 0,0 1 2 16,0-2 1-16,-1 0-1 0,1-1 0 0,0 4-1 0,0-3 2 16,0-1 1-16,0 1 0 0,0 0-1 15,0-1 0-15,0 2 9 0,0 0-11 0,0-2 2 16,0 0-1-16,0 4 0 0,0-4-1 0,0 1 9 0,0 1-8 15,0-2 0-15,0 0-1 0,0 2 0 16,0 0 1-16,0-1 1 0,0-1-1 0,0 1 1 16,0 0-2-16,0-1 2 0,0 4-1 0,0-4 2 15,0 0-1-15,0 1 0 0,0-1 0 0,0 0 1 16,1 1-2-16,-1-1 1 0,0 1-1 0,0-1 0 15,2 0 2-15,-1 2-1 0,-1 0 1 16,2-2-1-16,-1 1 0 0,1-1-1 0,-1 1 0 16,3 1 0-16,-1-2 1 0,0 1 0 0,0 1-1 0,0-2-1 15,1 2 1-15,3 0 2 0,-1 0-1 16,6 4 3-16,-1 0-2 0,4-2 0 0,0 1-1 15,1-1 2-15,1 2-1 0,0 0 1 0,1-2-1 16,0-1 2-16,2 1-2 0,3 0 5 0,2 1-4 16,-2 0 2-16,-2-1-1 0,2-1-2 0,0 1 2 15,2-1-1-15,-2 1-1 0,2-3 2 0,-4 3-3 16,4-1 4-16,-2 0 4 0,1 0-5 0,-1 1 0 15,0-3 6-15,0-1-9 0,-3 0 3 0,3 3 4 16,0-3-3-16,-3 0-3 0,-3 0 3 0,-2 0 0 16,1 0-1-16,-2 0-1 0,-2 0 3 15,-1 0-4-15,-1 0 3 0,0-1-3 0,-1 1 6 0,0-2-3 16,-1 2-4-16,1-1 1 0,-2 1-4 15,1-4 0-15,-2 4-2 0,2 0-4 0,-2 0-3 16,0 0-1-16,-1-3 0 0,1 3 6 0,-1 0-4 16,1 0 0-16,-2 0 2 0,-1-2 3 0,0 2 2 15,1 0-16-15,-3-1-2 0,2-2 2 0,-1 3 1 16,1-1 2-16,-2 1 0 0,-1-2-2 0,0 0-2 15,2 0 0-15,-2 1-5 0,0-2 0 16,0 2 3-16,0-3-2 0,0 2 3 0,0 1 0 16,-2-2 4-16,1 2 0 0,-1-2 2 0,1 0 3 0,-2-1-1 15,0 0 1-15,-1 0 10 0,1 1-8 16,0-1 1-16,-1-2 4 0,2 1-2 0,-2 3 3 0,1-1 7 15,-1 1-8-15,0-1 1 0,-1 0 1 16,2-1 3-16,-1 0-3 0,1 0 1 0,-1 2 1 16,1-1 4-16,-1 1 5 0,1-1 5 0,0 0 4 15,0 2 6-15,1-3-3 0,-1 2-2 0,1 1 0 16,1-1-3-16,-1 0-1 0,2 2-2 0,-1-2-1 15,-1 1-1-15,-1-1 0 0,2 2-3 16,1-2 0-16,0 0 3 0,-2 2-2 0,1-1 3 16,1 1 3-16,-2 0 1 0,2-4 0 0,-1 4 7 15,1 0-8-15,0 0-1 0,-4-2-1 0,4 2-1 0,-1 0 0 16,-1 0-2-16,2-2 0 0,-1 2-4 15,1 0-3-15,0 0 1 0,-2 0-3 0,2 0-1 16,-3 0 1-16,2 0-2 0,-1 0 3 0,2 0-2 16,-1 4 1-16,-2-4-1 0,0 5 1 0,-1 1-1 15,1-3 1-15,0 2-1 0,0 1 0 0,2 1 0 16,-2-1 1-16,1 3 1 0,-3-2-1 0,1 5 1 15,-2 4-1-15,-2 2 1 0,3-2-1 16,2 0 0-16,-1 3 1 0,1 0 1 0,1 2-1 0,1 0 0 16,1 1 1-16,0 1 1 0,0-3-1 0,-2 0 1 15,2 1 0-15,0 1 1 0,2-1 1 16,-2-1 0-16,1 2-2 0,4 0 1 0,-5-2 2 0,0-1 1 15,3 1-1-15,-2-1 2 0,1 2 4 16,-2-3 3-16,1 4 1 0,3 0-2 0,-3-1 1 16,1 1-2-16,-2-1 1 0,0 1 0 0,0-2 0 0,0-1-2 15,-2 4 1-15,2-1 1 0,0 1-3 16,0-1 0-16,0-1-1 0,-1 1 0 0,1-1-2 15,-4-2 0-15,3-2-3 0,1-2 2 0,0-1-3 16,0 0 6-16,0-2-6 0,-2-3 1 0,2 1 3 16,0-1-4-16,0 1-1 0,0-2 2 15,0-1-1-15,0 0 3 0,0 1-1 0,0-1 1 0,0-2 0 16,0 0 5-16,2 3 3 0,-2-5 1 15,0 2 2-15,0 1 4 0,0-4 1 0,0 2-4 16,0-1 5-16,0 0 5 0,0-1-8 0,0 2 0 16,0-2-1-16,0-1 1 0,0 3-3 0,0-4 1 15,0 4 1-15,0-3 2 0,0 1-2 0,0-2-3 16,0 4 1-16,0-3 0 0,0 1-4 0,0-2 1 15,0 4 2-15,0-4 0 0,0 1-11 16,0-1 10-16,0 1 3 0,0-1-3 0,0 1-2 16,0-1-9-16,0 0-28 0,0 2-43 0,-2-2-95 15,-1 0 17-15,2 0-263 0,-1 0-116 0,-1-3 42 16,0 1-129-16,0-2 45 0,-2 1 46 0,1-3-470 15</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3:40:18.126"/>
    </inkml:context>
    <inkml:brush xml:id="br0">
      <inkml:brushProperty name="width" value="0.2" units="cm"/>
      <inkml:brushProperty name="height" value="0.2" units="cm"/>
      <inkml:brushProperty name="color" value="#ED1C24"/>
      <inkml:brushProperty name="fitToCurve" value="1"/>
    </inkml:brush>
  </inkml:definitions>
  <inkml:trace contextRef="#ctx0" brushRef="#br0">206 92 1115 0,'-5'-4'192'0,"4"2"12"0,-2 1 11 16,1-2-9-16,1 2-7 0,-1-2-18 0,0 2-13 15,1-1-15-15,-2 2-12 0,3-1-11 0,-2-2-11 16,1 2-4-16,-1-1-15 0,1 1-3 0,-1-2-7 15,-1 2-2-15,3-2-6 0,-1 2-5 0,-1-1-10 16,1 2-4-16,1-1-8 0,-2-2-5 0,-1 2-7 16,3 1 1-16,-2-2-11 0,2 2 1 0,-1-1-8 15,1-2-4-15,0 3-2 0,-2-1-4 0,2 1-2 16,0-2-1-16,0 2-1 0,0-2 1 0,0 2 2 15,0-2 1-15,2 1 0 0,1-2 1 16,2 2-6-16,2-1 1 0,1 1-3 0,1-2 1 16,5 0-1-16,4 2-2 0,2 1-1 0,3-2 1 15,0 2 1-15,2 0-2 0,-2 0-2 0,1 2 4 16,1-1-3-16,-2-1 1 0,2 3-3 0,1-2 3 15,-2 2 1-15,2-1-3 0,-3 0 2 0,3 1 0 16,-1 1-1-16,-1 0-2 0,-4-1 1 16,2 1 0-16,-5-1 0 0,0 0 1 0,-3-2-2 0,-2 2 2 15,-1-1-2-15,-2-1 2 0,0-1 0 16,-1 1 1-16,-1 1 0 0,-1-2 2 0,1 1 8 0,-3-1-11 15,1 1-1-15,-1-1-10 0,1 0-12 16,0 2-17-16,-2-2-26 0,0 0-50 0,-2 0 9 16,4 1-96-16,-2-1-33 0,-2 2-32 0,3-1-26 15,-3-1-40-15,1 0-48 0,1 3 30 0,-2-3-568 16</inkml:trace>
  <inkml:trace contextRef="#ctx0" brushRef="#br0" timeOffset="1682">315 161 1088 0,'-2'-1'264'15,"-2"0"-20"-15,2 1-20 0,-1-2-17 0,2 2-26 16,-3 0-18-16,3-3-21 0,-2 3-15 0,1 0-12 15,1 0-15-15,-1 0-10 0,1 0-8 0,1 0-10 16,-2 0-7-16,-1 0-8 0,2 0-7 16,-1 0-4-16,2 0-8 0,-2 0-7 0,1 0-3 0,1 0-5 15,-2 0 0-15,-1 0-1 0,2 3 4 0,-1 1-5 16,1 3 3-16,-1-1-2 0,-1 1-2 0,2 3 3 15,-2 3-5-15,-1 3 2 0,0 2-5 16,1 2 2-16,0 2 3 0,0-1 2 0,-2 1-7 16,4 2 1-16,-4 1 11 0,2 0-11 0,1-3-6 15,1 0 3-15,-2 0 0 0,3-1 0 0,0-3-2 16,0-1 0-16,0-2-3 0,-2-2-1 0,2-4 2 15,0 3 10-15,0-4-3 0,0 1-1 16,0-1 1-16,0-1-1 0,0 0 12 0,0-1-15 0,0-1 1 16,0 1-3-16,0-3 2 0,2 2-2 15,-2 1 11-15,0-4-17 0,0 1 1 0,0-1-1 16,0 2 0-16,0-2 0 0,0 1-1 0,0 0 0 0,0 0 2 15,0 0 1-15,0-1 1 0,0 0 10 16,0-1-9-16,0 1-3 0,0 0 8 0,0 0 0 16,0-1 0-16,0 2 2 0,0-2 2 0,0 1-2 15,0-2 2-15,0 1 1 0,0 2 0 0,0-3 4 16,0 0 7-16,0 1 3 0,1-1 12 0,1 2-13 15,-2-2-1-15,1 0 4 0,2 0-13 0,-1 0-2 16,-1 0-1-16,3-2 1 0,0-1-3 0,1 1-2 16,1 0-1-16,-2-1-4 0,3 2-1 0,-1-2 4 15,1 1-5-15,1-1 1 0,0-1-1 0,3-2-1 16,1 0 0-16,2 2-2 0,-1-3 0 15,1 2 1-15,3 1-1 0,-2-2-2 0,2-1 0 0,-1 2 10 16,-3 2-13-16,0-1 1 0,-1 0-1 16,0 1 0-16,5-1 1 0,2 3 0 0,-1-1 1 15,2-2 1-15,-2 2-2 0,1-1 3 0,-2 2 6 16,0 1-9-16,-2-3 1 0,3 1-3 0,2 2-1 15,-3 0 0-15,3 0 2 0,-1 0 1 16,-3 0-3-16,3 2 0 0,-1 1 0 0,1 1-1 0,-2-2-1 16,-2 3 3-16,0-1-1 0,1 3 1 15,0-1-1-15,-2 1 2 0,0 0 1 0,-2-4-1 16,1 5-1-16,0 0 1 0,1 0 1 0,-1-1-1 0,0 2-1 15,1-1 1-15,-2 2 1 0,1-2-1 16,-4 0 0-16,0 1-1 0,-1-2 3 0,-2-2-1 16,0 2 2-16,2-1 3 0,-4 1 2 0,4 2 1 15,0 1 0-15,-1 0-3 0,0-2 2 0,-1 2 0 16,0-3-3-16,-2 0 2 0,1 1-1 0,0-1-1 15,-1 0 0-15,4 4-1 0,-2-1 0 0,0 2-3 16,-1-3 1-16,-1 1 0 0,1-2 1 16,0 0 9-16,-2 1-8 0,0-2 1 0,0-1 2 15,0 1 0-15,-2 0 0 0,2 2 1 0,-1-1 1 16,0 0-2-16,-1 0 1 0,-1 1-2 0,2-1 2 15,-2 3-1-15,0-4-1 0,0 4 0 0,0-4 2 16,0 2-4-16,0 0 0 0,-2-1 2 16,1 2-1-16,-3-2 6 0,3 0-5 0,-2 2 0 15,1-2-1-15,-2 5 2 0,-2-2-4 0,1 2 2 0,-1-4 1 16,1 2-3-16,-2 1 4 0,0 0-1 15,0-1 0-15,1-1-1 0,-1 0 5 0,1-1 0 16,-1 2 1-16,-3 1 1 0,3-1 5 0,-1-2 0 16,-1 0-2-16,1 0-1 0,-1-2 1 0,-3 5-3 15,1-4 2-15,2-1-3 0,-2 2 1 0,3-4-1 16,1 1 0-16,1-3 0 0,-1 2 0 0,1-1-5 15,0 0 6-15,0 1 0 0,0-1-3 16,0-1-2-16,0 1 4 0,-1-1-1 0,0 1 0 0,1-2-4 16,-2 3 1-16,0-3 0 0,2 1-3 0,-2-1 2 15,-4 3 1-15,0-1 0 0,0 2 0 16,-4-2-1-16,1 0 2 0,0 2 1 0,2-4-10 0,-2 3 3 15,1-1 0-15,2-1 4 0,0-2 3 16,-1 2 2-16,3-2-2 0,-1-1-3 0,0 2 2 16,0 0-1-16,2-2 0 0,-2 2 1 0,2-1-2 15,-2-1-1-15,1 1 3 0,-1 1-2 0,2-1 5 16,-2 1-1-16,0-1 0 0,1-1 0 0,-6 0 1 15,-1 0 1-15,2 0 3 0,0 1 4 0,1-1-1 16,3 0 4-16,-3 0-4 0,4 0-3 16,-1-1 5-16,0 0-6 0,0-2 2 0,2 1-5 0,-6 1-2 15,-1-4 0-15,1 5 1 0,-2-3-2 0,-1-1-1 16,1-1-3-16,2 3 6 0,1-1-3 15,-2 0-7-15,1 0 5 0,0-1-1 0,1 3-1 16,0-2 0-16,2 2-1 0,-4-4 3 0,1 3-4 16,0-2 7-16,1 2-1 0,2-1 3 0,1 1 0 15,0-1 5-15,3 1 5 0,1 1 7 0,-1 0 2 16,2-2-6-16,0 3 2 0,0-3-1 0,0 2-3 15,1-1 3-15,0 0 7 0,1 2-13 16,-1 0 0-16,2-2 0 0,0 2-2 0,0-1-3 0,0 1 3 16,0 0-1-16,1-2-2 0,-1 2-3 15,0 0 2-15,0 0-2 0,2-2-11 0,-1 2 11 0,0 0 4 16,1 0-7-16,-2 0-1 0,1 0 4 0,1 0-4 15,-1 0-1-15,2 0-1 0,-1-3 4 16,-1 3-2-16,2 0 2 0,-3 0-2 0,2-4-2 16,-1 4 1-16,2 0-1 0,-1 0-3 0,-1 0 0 15,2 0 3-15,-3-2-20 0,1 2-21 0,1-1-29 16,-1 1-38-16,1-3-42 0,1 3-56 0,0 0 18 15,-2-1-234-15,2 1-92 0,0 0 41 0,0 0-149 16,-3 0 44-16,3-2 57 0,0-1-456 0</inkml:trace>
  <inkml:trace contextRef="#ctx0" brushRef="#br0" timeOffset="3006">241 78 964 0,'-1'-3'158'0,"1"0"-18"0,0 1-8 15,0-1-12-15,0 2-11 0,-2-2-7 0,2 0-2 16,0 2-18-16,0-1-2 0,0 1 11 0,0-2-22 0,0 2 7 15,0-1-9-15,0 1 16 0,0 1-6 16,3-3-3-16,-1 3-9 0,1 0-8 0,-2-1 2 16,2 1-10-16,-1-2-2 0,1 2 5 0,0 0-1 15,2-2-3-15,-1 2 3 0,1 0-2 0,-1 0-5 16,3-2 4-16,-3 2 4 0,2-1-5 0,-1 1-3 15,1 0-6-15,-1 0-4 0,1 0-3 0,0 0 1 16,0 0-2-16,0 0-3 0,0 0 0 16,2 0-1-16,-2 0-3 0,2 0 3 0,-2 0 2 0,3 0 4 15,-1 0 0-15,0-3 3 0,1 3 2 0,-2-1 3 16,3-1-7-16,-1 1 0 0,0-2-6 15,0 3-2-15,0-1-1 0,1-1-3 0,-3 2-1 16,1-1-6-16,1 1 2 0,0 0-3 0,-1 0-3 16,1 0 1-16,0-3-3 0,1 3 1 0,-1 0 8 15,0 0-11-15,2 0-2 0,-2 0 2 0,-1 0 0 16,2 0-1-16,0 0 1 0,-1 0 0 0,2 0 7 15,-2 0-9-15,0 0 0 0,0 0 0 16,0 0 2-16,1 0-1 0,0 0-2 0,0 0 5 0,-3 1-1 16,3 1-1-16,-1-2 8 0,1 0 1 15,0 0 5-15,0 0 1 0,1 0-1 0,0 1-3 16,-2-1 2-16,2 0-5 0,-2 0 0 0,2 0-1 0,0 0 8 15,-2 0-12-15,0 0-1 0,0 0-1 16,0 0 0-16,-1 0-2 0,1 0 2 0,0 0 0 16,1 0 0-16,-3 0-2 0,3 0 1 0,-1 0 8 15,-2 0-12-15,4 0 5 0,-2-1-3 0,2 1 2 16,0 0-1-16,-2-2-2 0,0 2-1 0,-1-2 1 15,1 2 2-15,0 0-3 0,-3 0 11 0,2-2-7 16,0 2 11-16,-2-1 2 0,-1 1-4 16,1 0 1-16,0-3-2 0,0 3-1 0,-3 0 4 0,2 0-3 15,-1 0-1-15,-1 0 3 0,0-1 2 16,2 1 2-16,-2 0-4 0,0 0-1 0,2-2 1 15,-2 2 1-15,0 0 0 0,0 0 4 0,0-1 4 16,0 1 7-16,0 0 2 0,-1 0 7 0,1-3 1 16,-2 3 5-16,1 0-1 0,1 0 4 0,-2 0-6 15,1 0 2-15,0 0 1 0,-1 0-4 0,1 0-3 16,1 0-1-16,-2 0-14 0,1 0 7 0,-1 0-5 15,1 0-3-15,-1 0 0 0,1 0-1 0,-1-1-3 16,1 1-7-16,-1 0 5 0,1 0 0 0,0 0-1 16,-2 0-4-16,1-2 1 0,1 2 0 0,-2 0-3 15,1 0 1-15,-1 0 2 0,2 0-12 16,-2-1 3-16,1 1-16 0,-1 0-36 0,0 0-51 0,0-3 10 15,0 3-358-15,0 0-118 0,0 0 41 16,-3 0-85-16,-1 0 48 0,-1 0-569 0</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3:40:56.928"/>
    </inkml:context>
    <inkml:brush xml:id="br0">
      <inkml:brushProperty name="width" value="0.2" units="cm"/>
      <inkml:brushProperty name="height" value="0.2" units="cm"/>
      <inkml:brushProperty name="color" value="#ED1C24"/>
      <inkml:brushProperty name="fitToCurve" value="1"/>
    </inkml:brush>
  </inkml:definitions>
  <inkml:trace contextRef="#ctx0" brushRef="#br0">830 31 229 0,'3'-1'329'16,"0"-3"-64"-16,-1 4 7 0,1 0-4 16,-1 0-14-16,-1 0-6 0,2 0-16 0,-1 0-11 15,-1 0-18-15,2 0-15 0,-1-2-2 0,-1 2-22 16,1 0-12-16,-2 0-8 0,1 0-9 0,1-1-7 15,0 1-12-15,-2 0-5 0,1 0-8 0,-1 0-4 16,2 0-5-16,-1 0-6 0,-1 0-4 0,0 0-2 16,2 0-7-16,-2-4 0 0,0 4-5 0,0 0-4 15,0 0-6-15,0 0-8 0,0 0-4 0,0 0-5 16,-2 0-6-16,2 0-4 0,-1-4-2 0,-1 4-2 15,1 0-5-15,-3 0-3 0,3 0-1 0,-4-2-4 16,1 1-1-16,-1-1-2 0,1 0-1 0,-3 2 0 16,3-1-3-16,-2 1 0 0,0 0-1 0,-1-2 0 15,0 2 3-15,1 0-5 0,-4-2-2 16,3 2-2-16,-1 0 2 0,0 0 0 0,-1 0 0 15,0-2-2-15,1 2 2 0,-1 0-3 0,0 0 1 16,1 0 2-16,-1 0-2 0,0 0-1 0,-2 0-1 16,2 0 1-16,1 0 0 0,-1 0 1 0,0 0 1 15,-1 0-2-15,1 2 3 0,0-2-2 16,0 0 6-16,1 0-8 0,-1 2 0 0,-2-1 0 0,2 0 3 15,0-1 0-15,1 1 2 0,-1-1-2 0,0 4 0 16,1-3 1-16,-1-1-1 0,1 2 0 16,-1 0 3-16,1 0-7 0,-1-2 4 0,1 4 0 0,-1-3-2 15,0 1 0-15,1 2 1 0,-1-3-2 16,-3 5 2-16,-3 1 7 0,-1-2-5 0,1 1 0 15,-1 1-2-15,3 0 1 0,0 0-1 0,0 0 0 16,0-1 1-16,1 1 2 0,1 2-4 0,-1-2 0 16,-2 4 2-16,0-3 4 0,1 0-2 0,0 1-5 15,3-1 3-15,-3 2-3 0,3-2 0 0,-1 1 1 16,0 0-1-16,2-2 1 0,1 3-1 0,0-5 6 15,2 2 2-15,2-1-5 0,-2 1-2 16,1 0 0-16,-1 4 0 0,-2 0 2 0,1 3-3 0,-3 0 2 16,3-2 1-16,-1 2-1 0,2 2 0 15,-3-3 4-15,2 6-4 0,0-2-2 0,2 1 4 16,-1-1-2-16,0 0 0 0,0 0-1 0,1 1 0 15,1-1 1-15,1 2 5 0,-1 1-4 0,1-1 0 16,2 2-2-16,-2-3 0 0,1 0 1 0,-1 0 2 16,2 0-3-16,1-1 3 0,-2 0-2 0,2-2 1 15,0-1 4-15,0-2-5 0,0 2 4 16,0-3-5-16,0 7 0 0,2 2 2 0,1-1 0 0,-2-1-2 15,1 1 4-15,-1-4 0 0,1-2 1 0,2 3 3 16,-2 0-2-16,3 2 3 0,1-3-2 16,-2 0 0-16,2 2-2 0,-1-3 0 0,0-3 0 0,-1 0 0 15,1-1-1-15,-1 0-1 0,1-2 2 16,-2 0-4-16,2 1 5 0,1 0-3 0,2 2 1 15,-1 2 2-15,2-1 2 0,-1 1-7 0,0-3 2 16,-2-1 0-16,0-2-5 0,2 4 3 0,1-4 0 16,-1 4 2-16,-1-3-1 0,1-2-2 0,1 0 1 15,-3 0 2-15,0 0-3 0,1-2 0 0,2 3 4 16,2 1 0-16,-2-1-2 0,3-1 2 15,-1 2-1-15,0-4 6 0,-1 0-8 0,1 2-2 16,-2-2 4-16,-1-1-4 0,0 0 4 0,1-1-3 0,-2 1 5 16,3 0 1-16,-3-2-1 0,4 1 3 15,3 2-5-15,1-3 1 0,-1 2 0 0,0 0-7 16,-2-3 4-16,-1 1 1 0,0-1 1 0,-1 0-3 15,0 2 2-15,0-2 1 0,-2 0 1 0,1 0-1 16,2-2-1-16,-2 2 1 0,0-1 4 0,1-2-12 16,-1 3 0-16,-2-1 7 0,6-2-8 0,1-3-2 15,-2 2-1-15,3-3 3 0,0-1-4 0,1 1-1 16,-2-3 6-16,-2 0 3 0,-1 1-7 0,-1 0 1 15,1 2 1-15,-3-1 0 0,-1 1 4 0,1 0-3 16,-3 2 4-16,1-2 0 0,-1 0-1 16,-1 3 0-16,1-3-1 0,-2 0 2 0,1 0 1 15,-1 0 0-15,1-1-2 0,0 1 2 0,-1 0 1 16,0 0-1-16,0 0 1 0,-1-2 1 0,1 2-2 15,-2-1-2-15,3 0 1 0,-3-1 2 0,-1 0-3 16,2 0 0-16,-1 0 0 0,-1-2 0 16,0 2 1-16,2-1 6 0,-2-1-6 0,0 1 3 0,0 0-4 15,0 2-3-15,0-2 7 0,0 2 0 16,0 0-3-16,0-1 4 0,0 1 0 0,0 1 0 15,-2 0-2-15,1 0 1 0,-1 0 0 0,2 0-1 16,-1 0-1-16,-3 2 5 0,4-1-3 0,-1 1-2 16,-1-1 3-16,1 2 0 0,-1-3-1 0,-1 3-1 15,2-2-4-15,-2 1 5 0,0-1 5 0,0 1-6 16,-1 2 1-16,0-3-3 0,-1 1-1 0,1-1 3 15,-1 1 0-15,0 3-2 0,1-3 5 0,1 2-2 16,-2-1 0-16,1 1 6 0,-3-1-14 0,3 0 6 16,-4 1-1-16,2-2 0 0,0 3 1 0,0-2 0 15,-2 0 0-15,0 2 0 0,1-1 1 16,-1 0 1-16,0 1-1 0,1-2 2 0,-3 3-4 15,-2-3-2-15,-2 0 6 0,4-1 6 0,-3 1-11 16,4 3 4-16,0-1 3 0,0-2-5 0,3 3-1 16,-1 0 0-16,1-1-2 0,2 2 3 0,-1-3-4 15,1 3 3-15,-3 0-1 0,3 0-4 16,-2 0 4-16,0 0 5 0,-1 0-9 0,1 0 3 0,0 0 0 15,0 0 0-15,-2 0-2 0,2 0 1 0,0 0 2 16,0 3-1-16,-2-1-4 0,1-1 7 0,-1 2-2 16,0 1-2-16,0-1-1 0,-4 2 3 0,-2 3-6 15,4-1 6-15,-3 1-3 0,0 2 2 0,0-2 1 16,-1 3-3-16,-1 2 4 0,3-1 0 15,-2 2 1-15,2-1 0 0,0 3 0 0,-1-2 0 16,-1 0 2-16,4-1-4 0,-1-1 0 0,0 1-1 0,0-4 3 16,4 2 2-16,-1-2-4 0,2-1 2 15,0 2 2-15,1-2-3 0,1-1 0 0,-1-1 5 16,2-1-7-16,0-1 3 0,0 3 5 0,0-1-7 15,0-2 4-15,1 0-2 0,1 2-3 0,-1-2 1 16,2 1 1-16,-1-2-3 0,1 1 11 0,-4-2-4 16,3 2-2-16,1-3 6 0,-2 3-3 0,2-2 7 15,0 1-3-15,0 0-2 0,-1-1 2 16,-1 0 11-16,-1 0-7 0,3 0-1 0,0-1 3 15,-1 2-10-15,1-2 8 0,0 3-1 0,-2-3 1 16,2 0 2-16,-1 0-6 0,1 3 1 0,0-3 3 16,-2 1 3-16,2 0-4 0,0 0-1 0,-1-2 2 15,1 0-3-15,0 0-2 0,-3 3 7 0,3-3-2 16,0 0 0-16,-2 2 0 0,2-2 6 0,-2 1-41 15,2-1-46-15,0 0-62 0,0 1-86 0,-1-1 19 16,1 0-326-16,-2 0 37 0,2 2 42 0,0 0 37 16,-1-2 31-16,-2 0 32 0,1-4 19 0,-1 2 12 15,2-1-455-15</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3:40:58.918"/>
    </inkml:context>
    <inkml:brush xml:id="br0">
      <inkml:brushProperty name="width" value="0.2" units="cm"/>
      <inkml:brushProperty name="height" value="0.2" units="cm"/>
      <inkml:brushProperty name="color" value="#ED1C24"/>
      <inkml:brushProperty name="fitToCurve" value="1"/>
    </inkml:brush>
  </inkml:definitions>
  <inkml:trace contextRef="#ctx0" brushRef="#br0">14 66 1284 0,'-3'-3'308'0,"2"0"-20"0,1 2-28 16,-2 1-23-16,2-1-25 0,-1-2-14 0,1 3-17 0,0-2-13 16,-2 2-17-16,2-4-14 0,0 4-17 0,0-1-10 15,-3 1-14-15,3-1-10 0,0 1-9 16,-2 0-7-16,2-1-10 0,0 1-8 0,0 0-5 15,0 0-7-15,0 0-3 0,0-4-3 0,0 4-1 16,2 0-1-16,1 0 2 0,2 0 4 0,1 0 2 16,0-1-3-16,0 1 2 0,3 0-5 0,1 0-2 15,0-1-4-15,7 1 0 0,2 0-3 16,4-2-1-16,-2 2-1 0,4 0-6 0,-1-3 1 0,-1 2-2 15,2-2-1-15,-1 2-2 0,-1-1 2 0,2 2-1 16,-1 0 5-16,1 0-11 0,0-4 1 16,-1 4-3-16,1-1 2 0,-2 1-2 0,0-1-1 15,-2 1-2-15,-4-1 0 0,0 1-1 0,-2 0 1 16,-1 0-1-16,0 0 1 0,-2 0-1 0,5 0 1 15,-2 0-3-15,1 0 9 0,-4 0-10 0,-1 0 1 16,0 0 0-16,-2 0 1 0,-2 0 1 0,3 0 0 16,-3 0-2-16,1 1 4 0,-2-1-3 0,2 0 1 15,-1 0 2-15,3 0-3 0,-4 0 4 0,1 0-4 16,1 0 4-16,0 0-3 0,-1 0 3 0,0 0-3 15,0 0 1-15,1 0-2 0,-2 0 0 16,2 0 0-16,-2 0 0 0,0 0 1 0,-1 0-3 0,-1 0 0 16,1 0 3-16,-1 0 0 0,0 0 0 15,-1-1-1-15,1 1 0 0,-2 0 0 0,1 0 1 16,0 0 1-16,0 0-2 0,-2 0 8 0,3 0 1 15,-3 0-9-15,1 0 0 0,-1 0 0 0,1 0-1 16,-1 0-1-16,2 0 0 0,-1 0 0 0,-2 0 1 16,1 0-3-16,1 0 0 0,-1 0 2 0,-1 0 0 15,2 1-2-15,-1 0 0 0,-1-1 0 16,2 0-1-16,-2 0 1 0,0 0 0 0,0 1 3 15,0 1 4-15,0 0-3 0,0 0 4 0,0 2-2 0,0 2 0 16,-3 0-1-16,1 1 0 0,-1-1 2 16,0 6 2-16,-4 2-1 0,-1 2-2 0,0 0 0 15,-2 2 9-15,2 0-8 0,-1 0 1 0,-1 0 2 0,0 0 0 16,-1-2 1-16,2 1 0 0,-2 3-1 15,0-2-3-15,2 1 2 0,0-1-2 0,-2-1 0 16,0-3 0-16,2 1-2 0,0 0 3 0,0-1 0 16,1 3 1-16,-1 0 0 0,0-1-1 0,-1 2-1 15,3-1 2-15,-1-3-4 0,0 3 3 0,1 0-1 16,-1 1 1-16,2-3 5 0,-2-2-7 15,-1 6 4-15,1-4-3 0,1 1 9 0,1-3-8 16,1 1 0-16,-3-1 2 0,-1 2 1 0,1 0-1 16,2-1 0-16,0 0 1 0,0-3 0 0,1 2 0 15,1-2-1-15,-1-1 1 0,2-2-2 0,0 0 1 16,0 1-3-16,0-2 1 0,-2 0-2 0,1 6 5 15,-2 0-1-15,-1-1-1 0,1 2-2 16,-1 4 1-16,0-6-2 0,0 3 1 0,1 1-1 0,0-4-1 16,-1 1 2-16,3-2 1 0,-1-3-2 0,-1 5 3 15,-2 2-4-15,2-1 4 0,2-2-2 16,-3-1-1-16,4 0-1 0,-3 1-1 0,0 0-1 15,0-1 6-15,1 0-4 0,1 0 0 0,-1-1 0 16,2 1-2-16,0-4 1 0,0 2 0 0,0-1-2 16,0-1 4-16,1 0-1 0,-1 0-3 0,2-2 5 15,-1 1-1-15,-1-1 0 0,2 1 5 0,-1-1-1 16,2 0 6-16,-1-1-5 0,-1 1-2 0,2-1 5 15,-2-1-1-15,-1 1 1 0,3-3 0 0,-1 1 2 16,1 2-3-16,0-2 0 0,-2 0-1 16,2 1 2-16,0-3 6 0,-1 2-7 0,1 0 4 0,0 0 1 15,0-1-1-15,0 1 5 0,0 0 3 16,-2-1-6-16,2 1 2 0,0-2 1 0,0 2 4 15,-3 0-1-15,3-2 1 0,0 1-2 0,0-1-4 16,0 1-2-16,0-1 4 0,-1 2-3 0,1-2-4 16,0 0 1-16,0 1-7 0,-2-1-25 0,2 0-37 15,0 2-46-15,0-2-57 0,-1 0 17 16,1 0-262-16,0 0-93 0,0 0 42 0,0 0-96 0,0 0 36 15,0-2 23-15,-2 1 51 0,0 1-398 16</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3:41:01.662"/>
    </inkml:context>
    <inkml:brush xml:id="br0">
      <inkml:brushProperty name="width" value="0.2" units="cm"/>
      <inkml:brushProperty name="height" value="0.2" units="cm"/>
      <inkml:brushProperty name="color" value="#ED1C24"/>
      <inkml:brushProperty name="fitToCurve" value="1"/>
    </inkml:brush>
  </inkml:definitions>
  <inkml:trace contextRef="#ctx0" brushRef="#br0">561 92 1289 0,'5'-2'269'0,"-4"-3"-18"15,1 4-14-15,-1-3-13 0,1 1-9 0,-2 0-1 16,0 2-13-16,1-1-12 0,-1 1-3 0,2-2-7 16,0 2-17-16,-1 1-13 0,-1-2-7 0,0 1-11 15,0-2-5-15,0 3-5 0,0-1-9 16,0-2-4-16,0 2-22 0,0-1-8 0,-1 1-7 15,-3-2-5-15,3 2-10 0,-1-2-4 0,1 0-5 16,-2-1-8-16,0 1 0 0,0-1-10 0,-2 1-3 16,2 1-2-16,-2-1-6 0,1 0-1 0,-1 0-1 15,1 0-3-15,-3 1-3 0,1-1 1 0,0 0 0 16,0 2-2-16,-2-1 0 0,2 2-3 15,-1-1 3-15,-1 1-4 0,-1 0 3 0,1 0-5 0,-1 0-1 16,0 0-2-16,1 3 2 0,-1-2-2 16,-1 2 0-16,-3 1 0 0,-3 0-1 0,2 2-1 15,1 1 1-15,2-3 1 0,0 3-3 0,2-3 3 16,-3 3-3-16,1 0 1 0,-1 0 1 0,-1-2 0 15,1 2 0-15,-2 2 0 0,2 0-2 0,0 0 0 16,-1-1 1-16,3 0 0 0,-3 2 1 0,1 0 2 16,1 1-1-16,1 1-3 0,-1-2 1 0,-1 3 2 15,-1-2 0-15,3 3-2 0,0-3 2 0,1 1 0 16,2 3 0-16,-1-1-3 0,0-2 1 0,1 1 0 15,-1-5 3-15,2 2 0 0,0 4-3 16,-1-2 1-16,1 1-2 0,0-1 2 0,2-2 6 16,1 1-9-16,-1-1 3 0,0-1-3 0,2 0 0 0,-1 2-1 15,2-3 3-15,-2 1-3 0,1-1 9 16,2 0-7-16,-3 2-1 0,3 0 2 0,0 1-1 15,0-3 1-15,2 2 0 0,-2-2 10 0,1 2-6 16,1-2 4-16,1 2-4 0,-2-2 8 0,4 6-5 16,1-1-2-16,2 0 1 0,-1-1-1 0,3 1 0 15,-1-3 3-15,1 1 0 0,3 1 0 0,-2-2-4 16,2 0 1-16,1 1 0 0,1-4 4 15,1 0-4-15,-2 1 4 0,-2-4-5 0,0 0 1 16,-1 2 0-16,0-3 0 0,-1-1-2 0,0 1 4 0,-1 0-3 16,-1 0 1-16,7-2 0 0,-1 2-1 15,-1-2-1-15,1 2 3 0,-1-2-3 0,-1 1 0 16,-1-1 0-16,-1 1 0 0,0-2 0 0,0 1-1 15,1-1 2-15,6 1 1 0,0 1-6 0,0-1 6 16,-2 1-3-16,-1-1 0 0,3 2 0 0,-2-2 0 16,0 0 1-16,-2 1 0 0,0-1-1 15,0 2 2-15,-3-2-1 0,0 1 1 0,-1-1-1 16,6 2-2-16,-1 0 0 0,0 0 1 0,-2-1-2 15,0 2 1-15,-1-1-1 0,0 0-2 0,-2 1 2 16,2 2 4-16,1-2-4 0,-1 0 1 0,-2 0 1 16,2 2-3-16,-3-2 0 0,-1 0 1 0,1 0 0 15,-2 2-1-15,0-1-1 0,0-2 3 16,3 6-1-16,1 0 1 0,-3-2 1 0,1 3 0 15,-2-3-2-15,0 0 0 0,2 2 3 0,-2 0-3 0,2 2 1 16,-1-3 0-16,-2 3-1 0,0 0 2 16,-2-3-1-16,1-2-1 0,-1 1 2 0,-1 2 2 0,1-2-3 15,-1-1 1-15,-1 2 1 0,2-1-4 16,-1 1 3-16,-2 1 1 0,0-1 1 0,0 2 1 15,0-2-2-15,0 3 2 0,0-2 3 0,0-1-2 16,0 3 2-16,0-1-3 0,-2-2 0 0,-1 2 0 16,0 5 1-16,0 2-1 0,-2 1-1 0,-1-3 0 15,-1 0 3-15,0 1-2 0,1-4-1 0,2-1 3 16,-1 2-2-16,0-3 1 0,1-2-2 0,-4 3 0 15,2 1 0-15,-3 0-6 0,-2 2-1 0,3-1 2 16,1-2 1-16,-1 0 3 0,0-3-1 0,-1 5-1 16,3-4 6-16,-3 1-5 0,-2 0-1 15,3 1 1-15,1-4-1 0,-1 0 2 0,0 0 0 0,2-2 1 16,0-1 0-16,0 2-1 0,0 0-1 0,0-2 2 15,0 0 0-15,-1 1-1 0,1 1 6 16,0-2-7-16,-5 3 4 0,2 0-1 0,0 3-3 16,-2-5 2-16,2 1-2 0,0 1-2 0,1-3 4 15,-3 3-2-15,-2 0 1 0,0 1-1 16,1 1 0-16,0-1 0 0,0-3-1 0,-1 1 1 0,4 0 2 15,-3-1-1-15,-4 3 0 0,3-1 5 0,-1-4-3 16,0 1 4-16,3 2-4 0,0-3 1 16,2-1-1-16,0 0 4 0,1-1-6 0,1 1 1 15,1 0 5-15,-1-2-6 0,1 0 2 0,-1 0 2 16,0 0-5-16,0 0 2 0,-1-2-1 0,2 2 4 15,0 0-6-15,-2-3-1 0,1 1 2 0,-1-2 1 16,2 4-2-16,0-1 2 0,-1-3-2 16,0 1-2-16,1-1 2 0,-4-5 0 0,0 3 0 0,0-1-2 15,0-5-2-15,2 4 6 0,-3-4-1 16,2-1-1-16,-2 1 0 0,2-2 0 0,0 1-2 15,3 2 3-15,1 1-2 0,1 2 2 0,-1 0-1 16,2-2-1-16,-2 4 1 0,4 1-1 0,-2-1-3 16,1-1 2-16,-1 2-1 0,2-1 0 0,1 1-2 15,-3-2 1-15,3 3 0 0,-2-2-1 0,2 2 1 16,0-2 1-16,0-1-2 0,0-1 4 0,0 1-1 15,0-1 0-15,0 1 1 0,0-2 1 0,0 0 0 16,2-1 5-16,-1 2 2 0,1-3-3 0,1 4 3 16,0-2-3-16,-2 0 1 0,2 2-2 0,0-4-2 15,0 3 3-15,2-4-2 0,0-2-2 16,-1 1 3-16,1 1-3 0,-1 0 1 0,1 1 1 15,0 2-2-15,1-4 0 0,0 1 3 0,2-2-3 16,-2 0 0-16,0 1 1 0,2 1-4 0,-1-3 3 16,2 1 0-16,1 1 0 0,-1-1-1 0,2 2 1 15,-2 1 0-15,0-3 0 0,0 3 1 16,0-3 0-16,1 3 0 0,-4 0 3 0,1-2-4 0,0 5 2 15,-1-3-1-15,0 4-5 0,2-4 5 0,2-1 2 16,-2 2-2-16,1 0 1 0,0-3 0 16,2 1 0-16,-2 0-1 0,2-2 1 0,-2 0 0 0,2-1 1 15,0 2-10-15,-2-2 4 0,2 1 1 16,-2 2 1-16,2-2-3 0,-1 0 4 0,-2 0-1 15,1 0 2-15,-3 2 4 0,2 0 0 0,-2 3-4 16,2-1 3-16,-2 2 3 0,-1 1 5 0,-1-2 1 0,1-4 0 16,1 0 0-16,3 0 1 0,-3-4-5 15,4 3 2-15,-1 1 1 0,-2-1-3 0,1-2 0 16,0 4-1-16,-1-1 0 0,0 2 0 0,-1 3 1 15,-2-2 1-15,1 2 0 0,0 0-3 0,-2-1 10 16,1 2 2-16,-1 0 1 0,0 2 5 0,0-2 10 16,1 1-10-16,-1 1-3 0,0-1 4 15,-2 1-1-15,1-1 0 0,1 0-15 0,-2 1 14 16,1 1-2-16,-1 0 0 0,1-1 1 0,1 0 2 15,-1 1-8-15,-2-1 1 0,1 1-3 0,-1 0-1 16,0-1 12-16,0 2-26 0,0 0 13 0,2-2-2 16,-2 3 0-16,0-3 0 0,0 0-3 0,0 1 5 15,0 0 8-15,-2-3-11 0,1 2 3 16,-1 0 16-16,-1 0-15 0,1 1 2 0,-1-2 3 0,0 0-4 15,0 0-1-15,-1 1-3 0,-3-1-1 0,3-1-3 16,-7 0-2-16,0-2 0 0,-2-1 12 16,0 0-15-16,3 2-6 0,-3 0 15 0,2 2-18 0,2 0-13 15,2 1-28-15,-1 3-32 0,0 0-34 16,-1 2-84-16,1 2 18 0,-4 3-214 0,-2 2-74 15,-1 2-28-15,0 5 40 0,-4-1-81 0,2-1 61 16,2 4 38-16,-2-3 33 0,2 3-378 0</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3:41:04.362"/>
    </inkml:context>
    <inkml:brush xml:id="br0">
      <inkml:brushProperty name="width" value="0.2" units="cm"/>
      <inkml:brushProperty name="height" value="0.2" units="cm"/>
      <inkml:brushProperty name="color" value="#ED1C24"/>
      <inkml:brushProperty name="fitToCurve" value="1"/>
    </inkml:brush>
  </inkml:definitions>
  <inkml:trace contextRef="#ctx0" brushRef="#br0">507 157 1138 0,'1'-5'235'0,"1"2"-9"16,-1-1-24-16,2 1-16 0,-3-1-20 0,2 0-6 0,-2 1-14 15,1-3-17-15,1 3-7 0,-2-2-9 0,0 1-8 16,0 0 1-16,0-1-5 0,0 1-8 16,-2-1-7-16,1-1-6 0,-1-1-8 0,-1 2-8 0,2-1-5 15,-2-1 3-15,-1 3-3 0,3-3 0 16,-2 2 0-16,0-1-1 0,1 2 1 0,-2-2-6 15,1 1-4-15,0 1-1 0,-1-1 2 0,0 1-7 16,-1 1-7-16,-1-1-3 0,1 1-5 0,-1 2-2 16,-1-2 1-16,-1 3-5 0,0 0-2 0,-1 0-1 15,1 0 10-15,-1 0-13 0,0 0 2 0,0 3 0 16,-7 0-3-16,0 0 2 0,-1 1 2 0,0 0 0 15,0 2-2-15,0 0-3 0,-1 3 2 0,1-4 9 16,-2 2-8-16,4 2-1 0,-2-1 0 0,2 2 0 16,-2-1 1-16,2 3-5 0,-1-1 5 15,2 2 7-15,1 1-1 0,2-1-2 0,-1 1-3 0,1 0-1 16,0 0-3-16,2 0 1 0,0 1 1 15,1 1-1-15,-1-2-1 0,3 2-4 0,0 2 0 16,-2-1 0-16,3-2-1 0,2 2 1 0,2-2-3 16,1 0-2-16,0-1 3 0,0 0-2 0,1 3-1 15,2 2 0-15,2 2-1 0,-1-3-1 0,1-1 2 16,0 1-1-16,-1-1-1 0,2-1-1 0,2 1 0 15,1-1-2-15,2-1 2 0,-2-2 1 0,2 0 0 16,0-1 1-16,3 3 0 0,1-5 0 0,-1 2 1 16,0-5 1-16,-2-1-1 0,0 2 2 0,2-3 0 15,0 1-1-15,-2-2 0 0,0 0-5 0,1-2 5 16,-1-1-2-16,-1-1 4 0,1 0-3 15,0 0 0-15,3 0 1 0,2-3 0 0,2-1-9 16,-1 0 1-16,-3 0-1 0,-1-2 1 0,0-3 0 16,1 3-1-16,1-1 3 0,-2-3 2 0,-1 2-2 15,0 0 0-15,2-3 0 0,-4 4-1 0,-2-5 0 16,2 3 0-16,-2-2-2 0,2 0 2 15,-4-3 3-15,4-1-12 0,-2 1 1 0,1 0-4 0,-1 0 0 16,-2-2-7-16,1 1 1 0,-2-2 0 0,2 0 4 16,-4 3 0-16,1 0 4 0,-2 1 1 15,0 0 0-15,0 3 3 0,-1-1 1 0,-1 4 1 16,1 0 1-16,-2-1 0 0,0 1 2 0,0 0 0 15,0 0 4-15,0 0-1 0,0 2 4 0,0-2-4 16,0 1 5-16,0 1 8 0,0-1 2 0,0 0 9 16,-2 0-1-16,2 3 7 0,-1-1 0 0,1-2 0 15,-2 1-3-15,2 3 2 0,0-3-2 0,-1 2-3 16,-2-1-1-16,3-1-4 0,0 3-2 0,-2-3 2 15,1 3-5-15,1-2-3 0,-3 1 0 0,1-1 1 16,0 0-1-16,2 1-1 0,-1-1-3 0,-2 1 2 16,1-2-3-16,2 3 1 0,-3-2-2 0,2 0 2 15,-1 2-5-15,-1-1 2 0,3 0-1 16,-1 1 0-16,1-2-1 0,0 3-1 0,-2 0 0 15,-1-1-2-15,3-1-2 0,0 3 1 0,0 0-2 16,-2-2 1-16,2 0-3 0,-1 0 0 0,1 2-2 16,0-1 0-16,-2-3-1 0,2 4-1 0,0 0-2 15,-1 0 1-15,1 0 2 0,0 0 2 0,0 2 1 16,-3 0 3-16,3 1-2 0,0 4 4 15,0 1-3-15,0 0 0 0,0 0 2 0,0 8 1 16,3 2-2-16,-3 3 3 0,1-1-2 0,1 3 3 0,-1-1-1 16,-1 3 0-16,2 1 2 0,3 2 3 15,-4 0-4-15,2-2 3 0,0 2-2 0,0-2 0 16,2-1 2-16,0 0-2 0,-1 4 1 0,1-4 1 15,-2 0-2-15,3 0 3 0,0 1-3 0,0-1 0 16,0-1 2-16,-1 1-1 0,1-3-1 0,-1 0 2 16,-1 0-2-16,1-1 0 0,0 1 5 0,-1-2-6 15,-1-1 5-15,2 2-2 0,-1 1-2 16,3-3 1-16,-3 0 0 0,-2 0-1 0,1-4 2 0,-2-1 0 15,2-2 2-15,-1 1 0 0,1-2 0 16,-1 0 0-16,-1-1 1 0,-1-2-4 0,2 2 2 16,-1-2-6-16,1 0 5 0,-2 1-2 0,1-1-1 0,-1 0 4 15,2 1-5-15,-2-2 5 0,0 2-3 16,0-2 7-16,0 2-8 0,0 0 1 0,0 1 3 15,0 0-3-15,-3-2 2 0,3 3 4 0,0 0-8 16,-2 2 4-16,-2 1-4 0,-1 3 4 0,0 0 3 16,1-2-1-16,-1-2 3 0,2 0-4 0,-2-1 2 15,2-1 0-15,0-3 1 0,0 0-4 0,0-1 4 16,0 0 1-16,0 0 1 0,0-1 7 15,0-1-7-15,0 2-2 0,0-1 0 0,0-2 1 0,-2 3 1 16,2-3-1-16,-2 0 2 0,1 2 0 0,-1-1-3 16,1 0 4-16,-3-1-5 0,3 0 2 15,-2-1-2-15,1 2 1 0,-1-2 0 0,0 1-1 16,-2-1-2-16,2 1-1 0,-2-1 2 0,1 1 0 15,-1-1 8-15,0 0 5 0,1-1 2 0,-3 1 3 16,3 0 11-16,-1-2-22 0,-1 3 1 0,1-2 0 16,1-1-4-16,-3 3 3 0,1-4 2 0,0 0 3 15,-2 2 1-15,2-2-11 0,-2 1 9 16,0-1-2-16,1 0 5 0,-7 0 0 0,-2-1 1 0,1-1-4 15,0-2 1-15,-2 1 1 0,1-1 1 16,2 3-3-16,4-2 3 0,-1 0 0 0,1 1-6 0,3-1 1 16,-1 0 2-16,-1-1-2 0,-2 0-3 0,3 1-14 15,0-1 9-15,2 1 7 0,0-1 6 16,1 1 2-16,2 0 5 0,0 2 3 0,1-2-4 0,1 2 8 15,-1-1 5-15,1 1-3 0,-1-2-3 16,2 2-19-16,0-1-2 0,-2-2 15 0,2 3-1 16,-1-3-4-16,-1 1 3 0,2 0-10 0,-2-1 8 15,1 0-7-15,1 0-2 0,-2-1-4 0,0 1 1 16,1 1-1-16,1-1 0 0,0 0-5 0,-2 1 1 15,2-1 4-15,0 1 0 0,-2-1 0 0,2 0 0 16,-1 1 3-16,1 0-1 0,0 1-4 16,1 0 2-16,-1 0-5 0,1 0 4 0,1 1-1 0,-2-2-2 15,1 2-3-15,1-2 1 0,1 3 0 16,-2-2-3-16,1 1-5 0,1 1 6 0,-3-1 5 15,1 1-23-15,2-3 21 0,-1 1-1 0,1 2-16 16,0 0 15-16,-2-1 0 0,2 1-8 0,-2-1 0 16,2 1-57-16,0 0-86 0,0-4-46 0,-1 4-71 15,1 0 26-15,0 0-228 0,0-3-69 0,1 1-9 16,3 0 43-16,-3-1-82 0,1-1-811 0</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3:41:31.239"/>
    </inkml:context>
    <inkml:brush xml:id="br0">
      <inkml:brushProperty name="width" value="0.2" units="cm"/>
      <inkml:brushProperty name="height" value="0.2" units="cm"/>
      <inkml:brushProperty name="color" value="#ED1C24"/>
      <inkml:brushProperty name="fitToCurve" value="1"/>
    </inkml:brush>
  </inkml:definitions>
  <inkml:trace contextRef="#ctx0" brushRef="#br0">0 1053 916 0,'2'-4'186'0,"1"1"-14"0,-3 0-7 15,2 2-21-15,-2 1 11 0,0-4-9 0,0 3-5 0,1 0-4 16,-1 0-3-16,0-3-5 0,2 4-7 0,-2 0-1 16,0-3-9-16,0 1-8 0,1 0-10 15,-1 2-10-15,0-4-8 0,0 2-10 0,0 1-4 0,0-3 2 16,2 2-3-16,-2-3-1 0,0 3-1 0,0-3-8 15,1 3-4-15,-1-2-4 0,0-2-6 16,0 0-4-16,0-1-1 0,0 3-3 0,0-3-1 16,0 0-3-16,0 2-1 0,0-2 0 0,0 0-3 15,0 0 5-15,0 1 6 0,0-1 0 0,0 1 0 16,0-1-1-16,2 1 13 0,-2 2-10 0,0-2 4 15,0 2 1-15,0 0-1 0,0 0-3 0,0 1 0 16,0 0-2-16,0 0-3 0,0-1-5 16,0 3 1-16,0-2-5 0,0 0 1 0,0 1 1 0,0-1-3 15,0 1 3-15,0 1 2 0,0-2 0 0,0 2 3 16,0-2-1-16,0 2 2 0,0 1-3 15,0-2 0-15,0 1-5 0,0-2-2 0,1 3-4 16,-1-1 1-16,0-1-2 0,0 2-2 0,0 0-5 16,0-1 5-16,0 1-11 0,0 0-1 0,0 0 0 15,0 0-2-15,0 0 1 0,0-3 8 0,0 3-9 16,0 0 0-16,0 2 2 0,3-1 0 0,-1 2 0 15,-1 0-1-15,3 1 3 0,-3 1-1 16,2 2 0-16,0-1 1 0,-1-1 0 0,1 5-2 16,-2-3 2-16,4 7-2 0,0 3 0 0,-1 1 0 15,1 0 0-15,-1 2 1 0,1 0 1 0,-2-2-2 16,2 1 0-16,-1 0 1 0,-1 0 0 0,2 0-1 15,-1 0 0-15,1-1 0 0,0 0 1 16,-1-1-1-16,-1 1 3 0,2-3-3 0,-2 2 1 0,2 1-2 16,-1 0 2-16,1-3-1 0,-2 0-1 0,2-2 1 15,-4 0 0-15,4 4 1 0,-1-3-1 0,-1 0 2 16,0 0-2-16,0-3-1 0,1 0 0 0,0 5 2 15,1 0 0-15,-2-4-1 0,1 1-2 0,1 2 2 16,1 0-1-16,-1-1-1 0,-2-3 4 0,1 0-1 16,0 0-1-16,-1-1-1 0,3 4 2 0,-2 1-1 15,4-1 0-15,0 1 0 0,-4-1 0 16,2 0 2-16,-1 2-1 0,0-3 1 0,-1 5 8 15,1-5-11-15,-1-1 1 0,0 1 3 0,0-1-5 16,-1-5 2-16,2 5 6 0,-4-4-5 0,2 2 7 16,0-3-9-16,1 3 1 0,-3-3 0 0,1 0 0 15,-1 0 2-15,1 0-2 0,-1-2 1 0,1 2 0 16,-1 0 0-16,-1-1 0 0,0 1 1 15,2 1-3-15,-2-1 0 0,0 0 1 0,0-2 0 16,0 1 3-16,1-2-1 0,-1 3-1 0,0-1 1 16,0-1-1-16,0 2-1 0,0-1 4 0,0-1-2 15,0-1-1-15,0 2 0 0,-1-2-1 0,1 0 1 16,0 2-1-16,0-2 2 0,0 0-2 0,0-1 2 15,0-2-2-15,0 2 2 0,-2 0-3 16,2-2 3-16,0 2-1 0,-3 0-2 0,3 0 2 0,-1-1-2 16,1 1 3-16,-2 0 1 0,2 2-3 0,-3-2 0 15,2 3 1-15,-1-2 0 0,0 0 8 16,2 0-8-16,-1 0-1 0,1-1 1 0,-3 0 0 0,1-2-2 15,2 2 1-15,-1 0 0 0,-1 0 3 16,2 0-4-16,-1-2 0 0,-1 4-1 0,2-3 0 16,-3-1 11-16,2 3-12 0,1-4 2 0,-2 2 9 15,1-1-2-15,-1 2 4 0,2-2-2 0,0 1 1 16,-2 1 2-16,2-2-2 0,0 0 1 0,0 1 0 15,-3 0 1-15,2-2-3 0,1 0 5 16,-2 0-6-16,1 2-3 0,1-1 1 0,-2-1 2 16,2 4-2-16,0-4-2 0,0 0 3 0,0 0-1 15,0 0 4-15,-3 2-2 0,3-2-1 0,0 0 1 0,0 0-2 16,0 0-1-16,-1 0 0 0,1 0 1 15,0 0-1-15,0 0-1 0,0 0 0 0,0 0 0 16,0 0-1-16,0 0 1 0,1-2 0 0,2 2-2 16,-1-5 0-16,1 1-2 0,-2 0 0 0,4-2 0 15,0 0 1-15,-1 2-1 0,1-1 1 0,2-4-3 16,3 1 2-16,-4 0-2 0,0-1 1 0,2 4-2 15,1-4 1-15,0 1 0 0,-1 0-2 16,-1 1 1-16,1 1 1 0,0 1-7 0,-1-2 0 0,0 1 1 16,-1 2 0-16,3-4 3 0,3-1 1 15,-1 2-1-15,0-1 2 0,-2 1 0 0,3 0 0 16,0-1 1-16,1 1 0 0,-3-1 2 0,3 1-2 0,-1 0-1 15,0 0 1-15,-1 0 7 0,0 3-10 16,-2-2 1-16,0 0-1 0,0 2 1 0,-1 2-2 16,4-4 4-16,4 0-2 0,-4 2 2 0,2 0-1 15,0 1 2-15,-1 1-1 0,3-4-1 0,-1 1 1 16,0 3 1-16,1-3-2 0,-2 2 2 0,-1-1-1 15,1-1 9-15,-2 3-11 0,1-2 2 0,-3 2 2 16,1 1-2-16,0-1 1 0,0 0 1 16,-2 2 0-16,2-1 0 0,-1 1 2 0,1-2-1 15,-2-2 0-15,1 4 0 0,0 0 1 0,0-2 1 0,-3 2 3 16,2-2 3-16,1-1 8 0,-3 3 12 15,1-2 12-15,0 0 5 0,-1 2 5 0,-1-1 4 16,1-1-1-16,-1 0 0 0,1 0-1 0,-2 0-9 16,1 2 5-16,-1-1-4 0,-1 1-6 0,-1-4 3 15,0 4 10-15,1 0-15 0,-1 0-5 0,0-2-1 16,-2 2-7-16,2 0 3 0,0 0-2 0,-1 0 0 15,-1 0 11-15,1 0-32 0,-1-2-11 16,3 2-18-16,-3 0-20 0,-1-3-29 0,3 3-29 0,-3-2-64 16,2 0 19-16,-1 1-275 0,-1-1-58 15,2-2 22-15,-2 3 35 0,0-2 33 0,-2-1 33 16,1 0 33-16,-5-5 27 0,-1 0-482 0</inkml:trace>
  <inkml:trace contextRef="#ctx0" brushRef="#br0" timeOffset="781">1035 1157 1146 0,'-2'-3'214'16,"1"2"-6"-16,-2 1-15 0,1 0-11 0,1-3-8 16,-1 3-18-16,0 0-5 0,-1 0-16 15,2 0-15-15,-1-1-11 0,2 1-14 0,-1 0-12 0,-1 0-6 16,2 0-12-16,-1 0-6 0,-2 0-4 0,1 0-11 15,1 0-3-15,1 0-8 0,0 0 7 16,0 0-6-16,0 1-3 0,0 0-2 0,0-1 2 16,0 2-5-16,0-1 3 0,0 2 1 0,0-3-3 15,0 1-3-15,0 1-2 0,0-2 0 0,0 0 1 16,1 1-1-16,-1-1-1 0,0 0 4 0,2 2-2 15,-2-2-1-15,1 0 3 0,1 0-1 0,-2 0 6 16,1 0-9-16,1-2-3 0,-1 1-2 16,-1-2-1-16,2-1-1 0,-1 1 2 0,1 2 1 0,-1-2 3 15,-1 0 3-15,2 2 3 0,-2-4-4 0,0 3 5 16,0-2 1-16,0 1 6 0,0 0-6 15,0 0 5-15,0 2-10 0,0-2 0 0,0 2-2 16,-2-2-4-16,2 0-6 0,-1 2-4 0,1 1-6 16,-2-2 0-16,2 2-3 0,-1 0 1 0,-1 0-4 15,2 0-1-15,-3 2-6 0,3 0-5 0,-1 1-6 16,1 0-5-16,0-2 3 0,0 2-1 0,0 0-3 15,0-2 1-15,0 1 10 0,0 1 0 16,0-3 4-16,0 2 6 0,0 1 3 0,0-3 5 0,0 1-2 16,0-1 4-16,0 0 2 0,0 0 10 15,1 0 13-15,-1-1 10 0,2-2 7 0,-1 1 10 16,-1 0-1-16,0 1 0 0,0-2-2 0,0 0-5 0,0 2-2 15,0-2-2-15,0 2-7 0,0-2-4 16,0 0-10-16,-3 2-12 0,2-3-25 0,1 4-33 16,-2-2-52-16,1 2 11 0,-1-1-157 0,-1 1-49 15,2 0-76-15,-1 1-66 0,2 1 36 0,0 0-76 16,-2 1 30-16,2-2-313 0</inkml:trace>
  <inkml:trace contextRef="#ctx0" brushRef="#br0" timeOffset="1702">1487 381 1113 0,'-3'-4'199'0,"0"2"-25"0,2 1-12 0,-1-1-11 16,1 0-17-16,-2 0-12 0,1 2-16 0,1-1-2 15,1 1-11-15,-2 0 6 0,2-3-23 0,-1 3-7 16,-1-1-2-16,-1 1-6 0,1-2-4 0,2 2-4 16,0 0-4-16,-1 0-12 0,1 0 2 15,-2 0-3-15,2 0 1 0,0 0-1 0,-1 2 0 16,1-1-3-16,0 2-2 0,0 0 1 0,0 2-4 15,0 1-3-15,0 1-4 0,1 2 0 0,4 7 1 16,-2 2 0-16,3 1-1 0,-1 5-5 0,1-2 0 16,0 3 0-16,2-1 1 0,-1 2-2 0,3 2 7 15,-1 1-2-15,0-1 2 0,0 1-2 16,2 1 0-16,1-1-3 0,19 37-1 0,-25-50-2 0,3 5-1 15,20 37 0-15,-21-43 4 0,1 9-1 16,2 0 4-16,1 2 0 0,-1-1 3 0,0 0-3 16,0-1 2-16,-1 0 2 0,-1-2-5 0,2 0 4 15,-2-4-6-15,-2-1-2 0,0-2 1 0,-1-1 1 16,-1-3 0-16,-2-1 2 0,0-2 4 0,-1-1 6 15,-1-1 1-15,2-2 1 0,-1 1 0 0,-1-2-17 16,1 1-30-16,-1-1-59 0,2-1 7 0,-3-1-107 16,2 0-31-16,-2 3-33 0,2-4-30 0,-1 2-31 15,-1-1-76-15,0-1 29 0,0 2-505 0</inkml:trace>
  <inkml:trace contextRef="#ctx0" brushRef="#br0" timeOffset="3007">1540 406 988 0,'6'-17'181'0,"3"2"-16"16,-1 1-17-16,1-1-9 0,-1 1-9 0,1 0-19 15,0-1 0-15,2 3-15 0,-1-1-11 0,0-1 2 16,2 3-7-16,0-1-13 0,0-1 1 16,1 1 6-16,1-1 3 0,-2 2 6 0,2-1 0 0,-1 2-4 15,1-3-2-15,0 4-6 0,0-4-11 0,1 4 0 16,1-1-7-16,0-1-3 0,0 1-6 15,1 0-3-15,0-1-6 0,-2 0-3 0,0 3-3 16,1-1 6-16,-1 1-7 0,0 1 11 0,-2 1-16 16,0 0-1-16,1 3-1 0,-2-1-4 0,1 1 3 15,-2 0-6-15,-2 2 0 0,0-1-3 0,0 0 0 16,-1 2 2-16,-1 0-5 0,1 0-4 0,1 0 1 15,-1 0-4-15,0 2 8 0,4 2-10 16,2 2 1-16,-3-2 2 0,-1 4-3 0,1 1-1 0,-2-1 1 16,0-1 2-16,1 4 2 0,-1 2 0 0,0 2 2 15,-3-2-1-15,2 2-1 0,-5-1-1 0,2 2 2 16,-1 0 0-16,-2-1 0 0,-2 0-1 0,0 0 0 15,-2-1 8-15,1 4-6 0,-2 2-4 16,-2-1 2-16,-1 1 0 0,1-2 0 0,-1 0 6 0,-2 1-2 16,1 3-1-16,-3-3-1 0,3 1-1 0,-4-1 11 15,0-1-10-15,-1 3 1 0,-2-3-2 16,0 0-1-16,1 0 1 0,-3 0-1 0,1-1-2 15,1 0-12-15,-3-4-1 0,0 5-6 0,0-4 9 16,-1-2-12-16,0 1-1 0,-1 1 4 16,-1-3 1-16,3 0 1 0,2-2 3 0,-2 1-3 0,2-2-2 15,-1-1 1-15,0 0 2 0,-1-2 6 0,4 0-3 16,0-1 5-16,0-1-2 0,3 0 3 15,0 0 4-15,1-2 6 0,3-1-6 0,0 1 10 0,0 1 4 16,0-2-8-16,0 1 5 0,2-1 10 16,0 0 4-16,-1 0 3 0,1 0 4 0,1 2-5 15,-1-2 1-15,1 0-4 0,2 0-3 0,-2 0 1 16,1 0-2-16,1 0 4 0,-2 0-13 0,1 0 0 15,1 0-2-15,1 0-4 0,-2 0-2 0,1-2 5 16,-1 1-6-16,2 1 3 0,-3 0-1 0,1-3-3 16,2 2 2-16,0-1-2 0,-1 2 1 15,1-3-1-15,0 1 0 0,0 0-5 0,0 1 2 0,1-2-1 16,1 2 5-16,-1-1-2 0,1 0-8 0,0 0 1 15,-1 1 1-15,4-1 0 0,-2 0 2 0,0-1-1 16,1 0 2-16,1 2-1 0,0-4 1 0,1 4-2 16,0 1-1-16,2-1 6 0,-2-3 4 0,3 4-3 15,-1-2 1-15,1-1 1 0,0 3 0 16,2 0 0-16,-2-2-1 0,2 2 2 0,-1 0-2 15,1 0 4-15,5 0 5 0,0 0-7 0,3 2 3 16,-1 1 10-16,-1-3-8 0,2 2-3 0,2 2 11 16,-3-3-10-16,1 1 2 0,-1 2-3 0,2-2 2 15,2 3 2-15,-4-3-3 0,4 1 3 16,-2-1-1-16,-2 2 4 0,2-3-3 0,0 3 1 0,-2-1 0 15,-1 0 2-15,0 1 0 0,1 0 2 16,-1 2-1-16,0-4-2 0,-3 3 2 0,0-1-1 16,-2-3 2-16,0 2-3 0,-1 0 0 0,6 0 1 15,0-1-2-15,0 1 2 0,-2 0 0 0,0-2-1 16,-1 1-1-16,-1-1 0 0,-3-1-1 0,1 1-1 15,1-1-4-15,-2 2 4 0,-1-2-2 0,0 1-2 16,2-1 2-16,-2 2 3 0,5 0-3 0,0 1 2 16,1 0 1-16,-3-2-2 0,0 1 1 15,1 0 0-15,-4 0 1 0,2-1-3 0,-4 2 3 0,1-2 6 16,1 1-8-16,-3-1-1 0,0 1 15 0,2-1-14 15,-2 2 0-15,0-3 0 0,1 1 6 16,-3-1-3-16,1 0 5 0,-1 0 1 0,1 2-2 16,-2-2 1-16,0 0-2 0,2 0-4 0,-4 1 0 15,4-1 9-15,-1 0-12 0,1 0-2 0,0 0-3 16,-1-3-9-16,2 2-11 0,1-1-24 0,0-2-24 15,1 3-26-15,-2-1 8 0,2 0-125 16,-2-1-41-16,0 1-32 0,-1 0-57 0,-1-1-22 0,1 0 30 16,-4 0-119-16,2 1-353 0</inkml:trace>
  <inkml:trace contextRef="#ctx0" brushRef="#br0" timeOffset="3613">2763 314 1270 0,'-5'-5'241'16,"4"4"-26"-16,-1-1-28 0,1 0-13 0,-1 0-20 15,-1 2-10-15,1-1-13 0,2-1-14 0,-1 2-20 16,-1 0-14-16,2 0-13 0,-1 0-5 0,1 0-8 16,-2 0-6-16,2 0-6 0,-3 0-3 0,2 1-6 15,1 0-2-15,-2 0-3 0,2 3-4 16,-1-3-1-16,1 1 5 0,0 2-9 0,0-2-2 0,0 0-2 15,0 1 2-15,0-3-1 0,0 2 2 16,0 0 2-16,0-2 2 0,1 1-1 0,1-1 2 16,-1 0-2-16,1 0-5 0,-1 0 6 0,1 0-4 15,-1-1-1-15,2 1 5 0,-1-4-9 0,3 2 7 16,-4-2 0-16,4 1 21 0,-2-1 4 0,-2-1-1 15,2 3 11-15,-1-1 1 0,-1 1 3 0,2-1 2 16,-3-1 2-16,2 0 3 0,0 2 1 0,-2 1 0 16,1-1-7-16,-1 0-10 0,0 1-6 15,0-1-13-15,0 2-16 0,0-2-21 0,0 0-30 0,-3 2-36 16,1 0-42-16,-1 0 11 0,2 0-149 0,-1 0-122 15,1 2-81-15,-1 0 38 0,-1 0-79 16,2-1 38-16,-1 3-347 0</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16:15.634"/>
    </inkml:context>
    <inkml:brush xml:id="br0">
      <inkml:brushProperty name="width" value="0.2" units="cm"/>
      <inkml:brushProperty name="height" value="0.2" units="cm"/>
      <inkml:brushProperty name="color" value="#ED1C24"/>
      <inkml:brushProperty name="fitToCurve" value="1"/>
    </inkml:brush>
  </inkml:definitions>
  <inkml:trace contextRef="#ctx0" brushRef="#br0">136 1014 282 0,'-6'-10'254'0,"-1"-3"-28"15,-1 2-7-15,0 0-28 0,2 2-25 16,0 0 34-16,0 0-2 0,2 1-1 0,-1 1-11 0,1 2-14 15,-1 0 4-15,2-1-4 0,0 1-6 0,0 1-9 16,2 2-12-16,-1-3-4 0,-1 2-11 16,0-1 1-16,0 0-5 0,1 2 0 0,-1-1-13 15,2 1-9-15,-2-1-4 0,1 0-8 0,-1 2-8 16,2-2-6-16,-1 0-7 0,1 2-1 0,-1-1-11 15,2 1 1-15,-1-2-8 0,-2 2-3 0,1-2-7 16,1 0-1-16,-2 2-5 0,1-2-4 0,1 2-2 16,-1-2-2-16,1 2 0 0,-2-2-4 15,1 2-5-15,1-1-2 0,1-1 1 0,-2 3-6 0,1 0-2 16,1 0-5-16,-3-4-4 0,3 4-2 15,-2-1-5-15,2 1-7 0,0 0 3 0,0 0 1 0,0 1 2 16,2 3 4-16,1 1-2 0,3 3 0 16,3 4 1-16,0 2 0 0,1 3-1 0,2 1 0 15,2 2 2-15,-2 0-1 0,3 2 0 0,-1 1 2 16,1-2 1-16,0 3-3 0,2-1 3 0,-2 1-1 15,0 0-3-15,0-2-4 0,2 1 2 0,-4 0 2 16,3-1 0-16,-1-1-1 0,-2 0 0 0,1-1 2 16,-2-2 0-16,0 0 1 0,2 0-3 0,-2-4 4 15,-2 3 0-15,1-5 1 0,-2 2-1 0,0-3-1 16,-1-1 0-16,-1 0 4 0,-1-4-3 0,0-1 3 15,-1 1-1-15,1-1-1 0,0-2 2 0,0-1 1 16,2-2 1-16,7-2 0 0,3-3-2 16,5-2 0-16,1-4-1 0,39-19 1 0,-19 6 1 15,2-9-2-15,2 1 10 0,8-6 2 0,3-9-6 0,14-15 0 16,2-1 0-16,4-4-1 0,1 0 2 15,5-2 0-15,-1 1-1 0,1 0-3 0,0 6-3 16,-3-1 3-16,-1 7-2 0,-2 1 3 0,0 5-6 16,-5 1 2-16,-3 3 1 0,-5 6-3 0,-2 2 2 15,-8 2 2-15,0 4-3 0,-6 4 2 0,-6 3 0 16,-2 8-2-16,-9-5-1 0,-18 15-1 0,2 0 3 15,3-6-1-15,1 5 0 0,-3-2 0 0,-3 3 10 16,0 0-5-16,-4-1-2 0,-2 5 7 16,-2-2-6-16,1 0 2 0,-2 0 2 0,0 3 3 15,-1-1 5-15,-1 1 2 0,-1 0 1 0,0 1-3 16,0-2 3-16,0 2-4 0,0 1 7 0,-1-3-6 15,1 3 0-15,-2-1-4 0,2 1 1 0,-1-2-1 16,-1 1 0-16,2 1-2 0,-1-3-2 0,-1 2 3 16,1 1-1-16,0-2-1 0,-1 2 5 0,-1 0-22 15,3-1-86-15,-3-2-77 0,0 2 15 16,2 1-227-16,-2 0-63 0,3 0-53 0,-2 0 39 0,-1 0-20 15,0 1 22-15,0 0-405 0</inkml:trace>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16:26.528"/>
    </inkml:context>
    <inkml:brush xml:id="br0">
      <inkml:brushProperty name="width" value="0.2" units="cm"/>
      <inkml:brushProperty name="height" value="0.2" units="cm"/>
      <inkml:brushProperty name="color" value="#ED1C24"/>
      <inkml:brushProperty name="fitToCurve" value="1"/>
    </inkml:brush>
  </inkml:definitions>
  <inkml:trace contextRef="#ctx0" brushRef="#br0">14 166 762 0,'-3'-3'114'16,"1"3"-9"-16,2 0-9 0,-2 0-10 0,2-1-16 16,-1 1-4-16,1 0-8 0,0 0-9 0,0 0 5 15,-2 0-13-15,2 0 0 0,0 0-4 0,-3 0-4 16,3 0 5-16,0 0-5 0,0 0 3 0,-1 0-4 15,1-2 2-15,0 2-6 0,0 0 0 0,0 0-6 16,0 0-6-16,0 0-2 0,0 0-7 16,0 0 5-16,0 0-5 0,0 0 2 0,0 0 14 0,0 0-22 15,0 0 0-15,0 0 6 0,0 0-7 0,0 0 2 16,0 0 2-16,0 0-7 0,0 0 24 0,0 0-12 15,0 0 4-15,0 0 7 0,0 0 2 0,4 0 3 16,-2 0 4-16,1 0-2 0,0 0-4 16,-1 3 0-16,1-3-2 0,0 0 0 0,0 0-1 15,0 0-1-15,1 0 3 0,1 3-2 0,-2-2-5 16,3-1 9-16,0 0-5 0,0 0 2 0,1 1-12 15,1-1-3-15,-2 0 15 0,2 2-2 0,-1-2-2 16,-1 0 2-16,2 0-7 0,-1 0 21 0,1 0-20 16,-1 0 2-16,1 0-4 0,0 0-4 15,-1 0-2-15,1 0-1 0,-1 0-1 0,1 0-10 0,-1 0 12 16,1 0-7-16,-2 0 4 0,2 0 5 0,-1 0-8 15,1 1 4-15,-1 1-1 0,2-2-12 16,0 4 21-16,-1-3-7 0,1-1-4 0,-1 0 5 16,-1 0 2-16,2 1 0 0,0 1 21 0,0-2-21 15,1 0 1-15,-1 0 0 0,0 1-2 0,0 1-1 16,0-2-3-16,1 0 0 0,0 0 18 0,-1 0-25 15,0 0 5-15,-2 0 11 0,2 1-18 0,0-1 4 16,0 0 1-16,-1 0 0 0,1 0-2 0,-1 0-1 16,1 3 3-16,0-3-2 0,-2 1 1 0,2-1 0 15,1 1 1-15,-1-1-4 0,0 0 24 16,0 1-16-16,1-1-8 0,1 0 6 0,-2 0-1 0,2 2 3 15,-1-2 22-15,2 0-22 0,-1 0 0 0,-2 0 7 16,0 0 2-16,2 0 3 0,-2 0-3 16,1 0-5-16,-1 0-2 0,0 0 0 0,1 0 3 15,0 0 4-15,-2 0 2 0,1 0-11 0,0 0 4 16,1 0 3-16,-1 0-2 0,1 0 0 0,-1 0-4 15,0 0 2-15,0 0-3 0,1 0-8 0,-1 0 16 16,2 0-8-16,0 0-3 0,-2 2 11 0,0-2-12 16,1 0 3-16,-1 0 1 0,2 0-3 15,0 1 2-15,-2-1 1 0,1 0 0 0,1 0 0 0,1 0-1 16,3 0 5-16,3 0-1 0,0 0-2 0,-2 0 4 15,-1 0 0-15,0 0 0 0,-2 0 0 0,1 1 1 16,-3-1 10-16,-1 1-11 0,1-1-1 16,1 0 24-16,-5 4-25 0,9-8-1 0,-1 4 3 15,-2 0 1-15,2 0-2 0,-1 0-3 0,-2 0 6 16,0 2-8-16,3 0-3 0,-1 0 24 0,0 0-22 15,-2-2 1-15,-3 0-3 0,1 2 3 0,1-1 1 16,-3-1-7-16,1 0 10 0,0 0-11 0,-2 0 11 16,2 2 3-16,0-2 1 0,0 2-1 0,2-2 5 15,0 0 5-15,-1 0 16 0,1 0-16 16,4 0-1-16,2 0 1 0,-2-2-4 0,0 0-2 0,-2 2-1 15,1 0-1-15,-2-1 1 0,0-3-2 0,-1 4 0 16,4-2-3-16,5 2 1 0,-1-5 5 16,1 4-6-16,0-4 0 0,-2 4 0 0,1 0-3 15,0 0 12-15,2-2-13 0,-2 2-5 0,1-2 5 0,0 3-4 16,-2-3 3-16,-3 3-5 0,0 0 5 15,3-1 0-15,-1 1 1 0,0 0-1 0,-2 0 0 16,-2 0 1-16,-1-4-1 0,2 4 11 0,1 0-16 16,2 0 8-16,-2 0 8 0,0-2-14 0,-3 2 3 15,0 0 0-15,0 0-3 0,-1 0 1 0,0 0 2 16,1 0-1-16,-2 0 9 0,1 0-13 0,-2 0 5 15,2 0-2-15,-1 0-1 0,1 0 4 0,5 2-2 16,1-2 1-16,-2 0-4 0,-1 0 4 0,-1 0 0 16,-1 2 0-16,-1 0-2 0,0-2 1 15,-1 0-2-15,2 0 4 0,-3 0-2 0,2 0 12 16,0 0-13-16,-1 0 2 0,1 0-4 0,-1 0 1 0,1 0 0 15,0 0-6-15,-1 0 10 0,1 0 6 16,5 0-10-16,4 0-3 0,-2 0 8 0,0 0-2 16,-1 0-2-16,-2 0 4 0,-3 0-1 0,2-2-1 15,2 2-4-15,3 0 5 0,-3 0-1 0,-1-2-2 16,0 2 1-16,1 0 3 0,-4-2-4 0,0 2 3 15,4 0-3-15,1 0 0 0,3 0 7 0,-4 0-7 16,0-1-4-16,-1 1 3 0,3 0-4 16,-2 0-2-16,4 0 7 0,-2 1 2 0,0-1 1 0,-2 0-6 15,-1 0 6-15,-2 0 9 0,1 0-14 16,-2 0 2-16,6 0 3 0,0-1-1 0,-1 1-1 15,-2 0 1-15,0 0 0 0,-1 0 4 0,-2 0 0 0,2 0-5 16,-4 0 9-16,7 0 3 0,-1-3-2 16,3 3 2-16,-1 0 2 0,-2 0-2 0,6-3-3 15,-1 3 3-15,-2-2-5 0,6 2 2 0,-7 0-1 16,1-3-2-16,1 3-2 0,0 0-1 0,-1-2 12 15,-2 2-10-15,0 0-6 0,1 2 2 0,-3-2-2 16,0 0 2-16,-1 0-1 0,-2 0-1 0,0 0 8 16,-2 0-8-16,1 0 0 0,0 0 2 15,-2 0-1-15,1 0 6 0,7 0 0 0,0 0 8 16,-2-2-1-16,0 2-2 0,-2 0 4 0,0 0 1 0,3-1-4 15,2-2 0-15,-1 3 3 0,0 0-6 16,-2-1 0-16,-2 1 6 0,-1-3-11 0,-1 2 3 16,1 1-3-16,-1-2 2 0,-2 2-4 0,6-2 1 15,0 2 2-15,2 0-3 0,-1-3 1 0,1 1 0 16,-2 2 1-16,0 0 0 0,-1-4 1 0,-2 4 0 15,0-1-5-15,-1 1 0 0,-1 0 1 16,1-1 0-16,-1 1 6 0,1 0-6 0,0 0-1 16,-1 0 0-16,7 0 3 0,1 0 0 0,0-3-2 15,-1 3 0-15,-1 0 0 0,4-2-3 0,-3 2 1 16,2 0 3-16,3 0-1 0,-1 0 0 0,1 0-1 15,0-4 1-15,-1 4 8 0,1-1-6 0,0 1-3 16,-1 0 1-16,0-2-1 0,-1 2 2 16,1 0-1-16,-3-2 0 0,-1 2-1 0,-2 0 3 0,0 0-2 15,-3-2-1-15,0 2-1 0,0 0 2 0,5 0-3 16,2 0 3-16,0 0-3 0,2 2 3 15,-2-2 1-15,0 0 0 0,-3 0 0 0,4 0-2 0,-2 0 5 16,-1 0-5-16,2-2 0 0,0 1 3 16,0 1-3-16,-1-3 0 0,4 3-1 0,2 2 2 15,-2-2 0-15,1 0 0 0,0-2 0 0,0 0-1 16,-1 1-1-16,1-1 0 0,0 2 3 0,-1-2-2 15,-1-1-2-15,-1 3 11 0,1-2-13 0,-3 0 1 16,-1 2 2-16,-2 0 3 0,-3 0 1 0,-1 0-2 16,-2 0 9-16,-1 0 18 0,-1 0 23 15,-1-3 6-15,0 3 4 0,0-2-1 0,0 1-3 16,-1 1-3-16,1 0-7 0,-2 0-4 0,-1 0-3 0,0-1-1 15,-1 1-5-15,1 0-3 0,-1 0-3 16,-1 0-21-16,2-4-44 0,-1 4-67 0,-2 0 9 16,1 0-206-16,1 0-56 0,-2 0-51 0,0 0 29 15,0 0-16-15,0 0 29 0,0 0-453 0</inkml:trace>
  <inkml:trace contextRef="#ctx0" brushRef="#br0" timeOffset="1360">6498 281 1288 0,'-3'-1'243'16,"-1"-3"-14"-16,1 4-14 0,0 0-15 16,0-3-17-16,1 3-16 0,-1-2-13 0,2 2-19 0,-2 0-14 15,1-1-11-15,1 1-12 0,1 0-10 0,0 0-10 16,0-3-6-16,0 3-5 0,0 0-4 15,0 0-7-15,1-2-5 0,1 2-5 0,1 0 0 0,1-2-5 16,2 1-2-16,-1 1-2 0,2-2-1 16,1 2 0-16,0-1-1 0,1 0-2 0,1 1-4 15,-1-3-3-15,6 1-1 0,2 1 0 0,1-2-6 16,0-1 1-16,1 3-1 0,0-2-3 0,-2 2 1 15,2-1 1-15,1 1-7 0,-3 1 0 0,-1-3-1 16,4 2-2-16,0-2 0 0,-1-1 0 0,-2 2 0 16,0 2 0-16,-2-1 0 0,-2-2 0 15,1 2-4-15,-2-2 3 0,-1 3-3 0,7-1 3 0,0-1 0 16,3 2-2-16,0-4 1 0,1 3-4 0,-1 1 1 15,0-2 1-15,2 2-3 0,-1-4 1 16,3 4 1-16,-3 0 1 0,1-2-3 0,0 2-1 16,-2-2 3-16,1 0-1 0,-2 1-1 0,-2-3 0 15,2 3 2-15,0 1 0 0,1-1-2 0,-2 0-1 16,1-2 1-16,-3 3 4 0,1 0-5 0,-4-1 6 15,-1 1-7-15,1 0 2 0,-2-3 1 0,0 3-1 0,5 0-2 16,-1 0 7-16,-1 0-4 0,0 1-3 16,1 1-1-16,-4-1 1 0,0-1-1 0,0 0 2 15,-1 3-1-15,-2-2 1 0,1 0 1 0,5 0-2 16,0-1 7-16,4 4-6 0,-3-3 0 0,1-1 3 15,-4 2-3-15,1 0 1 0,0 0 2 0,-2-2 3 16,0 0-7-16,-2 0 2 0,7 0-1 16,1 4 0-16,2-2 3 0,0-1 0 0,-1 3-1 15,-1-4-2-15,1 0 2 0,-3 0-3 0,1 2 0 16,0-1 3-16,-1 2-3 0,-1-2 2 0,-1 2 9 15,4-2-10-15,-1 1 0 0,-2 2 0 0,0-3 2 16,-3 1 3-16,2-1-5 0,-2-1 0 0,4 3 2 16,1-2-2-16,-2 1-4 0,0 0 4 0,2 1 3 15,0 0-2-15,-2 0 0 0,-2-2-1 0,1 2 2 16,-3-2 0-16,1 2 0 0,-2-2-1 0,-1 1 0 15,0-1-1-15,-1 1 4 0,1 0 0 0,-1 1-1 16,-1-2-1-16,-1 1 3 0,2 1-1 16,-2-3 3-16,-2 0-1 0,2 2 9 0,-1 0-5 0,-1-2-3 15,-1 1-10-15,2-1-54 0,-2 0-67 16,-1 1 13-16,1 0-219 0,-2-1-59 0,1 2 30 15,1-2-114-15,-2 0 30 0,1 0 30 0,1 0-349 16</inkml:trace>
  <inkml:trace contextRef="#ctx0" brushRef="#br0" timeOffset="2349">10385 38 1248 0,'-8'4'255'0,"3"2"-20"0,-1-2-18 0,2-2-15 15,-2 1-13-15,1 0-18 0,1-2-12 0,1 1-22 16,-2-1-15-16,2 2-8 0,0-3-14 0,0 0-13 16,2 1-5-16,-1-1-12 0,1 0 0 0,1 2 6 15,0-1 15-15,0 0 5 0,0 1-7 0,0-2-3 16,1 1-9-16,1-1-9 0,1 3-4 0,1-3-7 15,1 0-4-15,2 3-5 0,1-3-6 0,1 1-1 16,4 2-3-16,6-2-3 0,2 1-4 16,1-2-2-16,1 4-5 0,1-4 0 0,2 0 0 15,1 1-6-15,-1-1-1 0,3 0-2 0,-2 0 0 0,2 0-3 16,1-1-2-16,2-3-1 0,1 2 1 15,0 1 0-15,2-2-2 0,-2-1 2 0,2 3-1 16,0-2-3-16,0 0 1 0,0 0-2 0,-1 2-1 16,0-5 2-16,-1 5 0 0,0-3-2 0,0 2 1 15,-2-2 2-15,-1 2-2 0,0-1-3 0,-3 0 0 16,2 3 0-16,-3 0 1 0,0-3 0 0,1 3-2 15,-1 0 3-15,2 0-4 0,-2 0 2 0,0-1-2 16,-1 1 1-16,3 0 1 0,-1 0 0 0,2 0 0 16,-1 0 1-16,1 0-2 0,0 0 1 15,1 0 10-15,0 1-4 0,2-1 1 0,0 0-1 16,0 0 0-16,-2 0-1 0,-1 0 6 0,-1 0-7 0,3-1-1 15,-3 1 3-15,3-2 0 0,-3-2-3 16,4 3 1-16,-2 0 0 0,-1 0 0 0,0-3-3 16,-2 4 0-16,-1-4 7 0,-2 2-9 0,-3-1 4 15,-1 1-2-15,-2 0 0 0,-3 1 1 0,-1-2-2 16,-4 3 1-16,1 0 0 0,0 0 0 0,-4-1-2 15,-1-1 4-15,0 2-2 0,0-2 1 0,0 2 0 16,-3 0-30-16,2 0-38 0,-1 0-57 16,-1 0 13-16,1 0-190 0,-4 0-48 0,0 0-60 15,0 0 30-15,-2 0-100 0,-1 0 19 0,-2 0 43 0,-8-3-378 16</inkml:trace>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16:31.427"/>
    </inkml:context>
    <inkml:brush xml:id="br0">
      <inkml:brushProperty name="width" value="0.2" units="cm"/>
      <inkml:brushProperty name="height" value="0.2" units="cm"/>
      <inkml:brushProperty name="color" value="#ED1C24"/>
      <inkml:brushProperty name="fitToCurve" value="1"/>
    </inkml:brush>
  </inkml:definitions>
  <inkml:trace contextRef="#ctx0" brushRef="#br0">0 192 1161 0,'0'2'211'16,"0"0"-4"-16,0 0-24 0,0-1-13 0,0 0 0 16,0-1-22-16,0 1-15 0,0-1-12 0,0 0-16 0,0 2-15 15,0 0-9-15,0-2-13 0,0 0-8 16,0 2-14-16,0-2-3 0,0 0-1 0,0 0-7 15,2 0 0-15,-1 1-2 0,1-1-9 0,1 0 2 16,-1 0-5-16,1 0-3 0,1 0 1 0,-1 0 0 16,5 0-7-16,-2 0 4 0,0 0-6 0,0 0 1 15,3 0 7-15,0 0-10 0,-1 0-2 0,1 0 1 16,6 0-3-16,4 0 10 0,1-3-12 15,0 1 9-15,-2 0-1 0,3 2 2 0,-1-1-2 0,1-1 0 16,0-2 3-16,2 2 3 0,3-1 4 16,-1 1 1-16,1-3 3 0,1-1-4 0,0 2-6 15,-1 1 4-15,1-1-5 0,1-1 4 0,-3 3-5 16,-1-4 6-16,1 2-13 0,0 1 5 0,1-1-6 15,0 3 1-15,-2-3-2 0,0 1 2 0,0-1-2 16,1 1 0-16,-3 0 2 0,1 0-1 0,-2 1-2 16,2 0 2-16,-2 0-5 0,0 1 3 0,2-3 0 15,0 3 1-15,-4 1-1 0,2-1 2 16,-1 1-3-16,0-2 3 0,-1 2 0 0,3-3-4 0,-3 3 3 15,2 0 2-15,1 0 0 0,-1-4-2 16,0 2 1-16,-3 1 1 0,2-3 2 0,0 4-3 16,-5-2-3-16,3 1 0 0,0 1 0 0,-1-3 1 0,-2 3-3 15,-2 0-1-15,-1-1 6 0,2 1-4 16,1 0 8-16,2-2-7 0,-1 2-1 0,0-2 0 15,-3 0-1-15,1 1 0 0,2 1 2 0,4-3-2 16,0 2 6-16,-1-1-2 0,0 2 0 0,-3-1 0 16,4 1-7-16,0 0 1 0,-1 0 2 0,-1 0-1 15,-1 0 1-15,0 0 0 0,1 1-2 16,3 1 2-16,-3-2 5 0,5 1-5 0,-5-1 2 15,0 0-3-15,-1 0-1 0,-2 0 8 0,3 0-6 0,0 0-1 16,-1 0 1-16,1 0 1 0,2 0-1 16,-1 0 0-16,1-1 0 0,-2 1 3 0,0-3-2 0,2 1 3 15,-3 1-4-15,-2 1 3 0,0-1-2 16,0 1 0-16,3-3 1 0,0-1 5 0,3 2-3 15,-2 2-3-15,-1-1-1 0,-3 1 2 0,0 0-1 16,-1 0 0-16,4 0 0 0,-2 0-1 0,1 0-1 16,3 0 0-16,-1 0 0 0,0 0 5 0,0 0-5 15,-1-1 1-15,1-2-1 0,-4 3 2 0,0 0 2 16,0 0-1-16,-1 1 1 0,-4 1 6 0,7-2-5 15,1 1 0-15,-3-1 1 0,0 0-2 16,3 3-2-16,0-2 0 0,-2 2 4 0,-1-2-4 16,-3 1-3-16,1-2 2 0,-2 0 1 0,0 0-1 15,-1 0 8-15,1 1-5 0,7 2-2 0,0-2 7 16,2 1-4-16,-1-1-2 0,1-1-2 0,-3 1 2 15,2 1 0-15,1-2 0 0,0 0 2 0,2 1-3 16,0 1 2-16,0-2-1 0,-1 0-1 0,2 2-1 16,0-2 0-16,-2 2 1 0,2-2 5 0,1 1-2 15,0 2 3-15,2-2-10 0,0 1 3 16,-1-2 3-16,4 0-2 0,-3 0-2 0,1 0-1 15,0 2 2-15,0 0 2 0,1-1 1 0,-3 0-3 0,3-1 1 16,-1 1 1-16,2-1 0 0,-2 0 3 16,1 0-1-16,0 2-2 0,2-2 4 0,-1 0-4 15,-1 0 13-15,1-3-9 0,1 1 5 0,2-2 8 16,3 1-10-16,47-11 2 0,-35 7-4 0,-26 6 1 15,6-6 1-15,5 3 0 0,3 0 0 0,-2-1 0 16,2 1-2-16,-2 0 6 0,2 0-4 0,-2 1-2 16,-1 0-1-16,1 1 14 0,-1 2-11 0,-3 0-3 15,-2-2 1-15,-2 2 2 0,0 0 2 16,-4-1 0-16,-3 1-2 0,-1 0 1 0,-4 0 3 15,-1 0 0-15,0 0-3 0,-2 0 5 0,-1 0 0 16,-3 0-2-16,1 0 3 0,-1 0 4 0,0 0 3 16,-1 0-3-16,-1-3-13 0,1 3-64 0,-2-3 7 15,2 3-199-15,-2 0-77 0,0-2-61 0,-2 0 20 16,2-1 34-16,0-1 25 0,-1-2-474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13:56.924"/>
    </inkml:context>
    <inkml:brush xml:id="br0">
      <inkml:brushProperty name="width" value="0.2" units="cm"/>
      <inkml:brushProperty name="height" value="0.2" units="cm"/>
      <inkml:brushProperty name="color" value="#ED1C24"/>
      <inkml:brushProperty name="fitToCurve" value="1"/>
    </inkml:brush>
  </inkml:definitions>
  <inkml:trace contextRef="#ctx0" brushRef="#br0">12 188 880 0,'-3'-5'160'0,"1"1"-6"0,2 0-4 0,0 1-1 0,-3-1-5 16,2 1-14-16,1 0-5 0,0 2-18 16,0-1-7-16,-2 0 3 0,2 0-27 0,0 1-9 15,0 1-2-15,0-2-8 0,0 0-5 0,-1 2 9 16,1-2-24-16,0 2-4 0,0 0-9 0,0 0-4 15,0 0-2-15,0 0 7 0,0 0-3 0,1 0 12 16,1 0-15-16,-1 0-1 0,1 2 13 0,1 2-16 16,0 1 4-16,1-2-8 0,-1 4 3 15,6 4 2-15,0 2-4 0,2 2-1 0,-2-1 13 0,2 4-13 16,-1-1 0-16,-1 1 0 0,2-2 1 0,-1 1-4 15,1 0-7-15,-2 1 3 0,0-1 5 16,0-2-5-16,0-2 0 0,-1 2 0 0,-1-2 1 16,1-1-1-16,0 1 0 0,-2-1 1 0,0-2-2 15,-2-2-3-15,1 2 4 0,-1-3 0 0,1 0 1 16,-1-4 1-16,-2 1-6 0,1 2 6 0,0-2-3 15,-2 0 2-15,1-1 5 0,0 2-1 0,1-3 1 16,0 1-2-16,0-1 5 0,-2 1 1 16,1 0-1-16,-1-2 1 0,1 1 0 0,1-1 6 0,-2-1-4 15,1 0 2-15,1 1-4 0,0-1-3 16,1 0 0-16,1 0-1 0,-1-1 1 0,4-2 0 15,-2 2 1-15,0-2-9 0,2 0 4 0,4-2-3 0,1-2-5 16,4 0 8-16,3-3-3 0,-2 3 4 16,3-4-3-16,2-2-4 0,-1 2 3 0,3-1-1 15,2 2 0-15,0-1 2 0,0 0-6 0,2-1-1 16,1 1 1-16,44-18 0 0,-30 8 1 0,-1 3 5 15,2 1-7-15,0 0 4 0,2 1 0 0,-1-2-1 16,-1 0 4-16,2 1-3 0,1 4 1 0,-5-5-1 16,7 4-4-16,-7-3 1 0,1 1 7 15,0 3-7-15,-27 6 2 0,7-1 7 0,3 0-9 16,2-2-3-16,0 3 3 0,-1-3-1 0,-2 3 4 0,1 1-2 15,-1-1-1-15,-2 2 2 0,0-2 0 16,-2 1 0-16,-1 2 5 0,-3 0 5 0,0 0 5 16,-3 0 8-16,-1-2 7 0,-2 3 11 0,-1 1-3 15,-1-1 4-15,-2 2 3 0,-2-1 0 0,0 1 6 16,-2-2 2-16,1 3-3 0,-1-1 2 0,-1 1 0 15,0 0-2-15,1-3 0 0,-3 3 2 0,2 0-2 16,-1-2-8-16,1 2-4 0,-2 0-3 16,1 0-3-16,-1 0-4 0,1 0-8 0,-2 0-11 0,0 0-20 15,1 0-18-15,-1 0-94 0,0 0 12 16,0 0-129-16,0 2-41 0,0-1-40 0,0 2-45 15,-1 1 8-15,-1 0 18 0,-1 0 27 0,-1 1-501 0</inkml:trace>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18:13.992"/>
    </inkml:context>
    <inkml:brush xml:id="br0">
      <inkml:brushProperty name="width" value="0.2" units="cm"/>
      <inkml:brushProperty name="height" value="0.2" units="cm"/>
      <inkml:brushProperty name="color" value="#ED1C24"/>
      <inkml:brushProperty name="fitToCurve" value="1"/>
    </inkml:brush>
  </inkml:definitions>
  <inkml:trace contextRef="#ctx0" brushRef="#br0">56 703 1216 0,'-4'-1'238'0,"-1"-2"-16"16,1 2-16-16,-1 0-10 0,2-1-23 0,-2-1-16 15,2 3-12-15,-1-4-10 0,2 3-13 0,-1 0-12 16,2 1-12-16,-2-2-9 0,1-1-6 0,1 3-4 16,-1 0-21-16,2-1-6 0,-3 1-10 0,2-1-4 15,-1 1-7-15,2 0-7 0,-1-2-9 16,1 2-5-16,-2 0-14 0,2 0-6 0,0 0-1 0,0 0-1 15,0 0-2-15,0 2 5 0,0-1-3 0,3 3 3 16,0 0 4-16,2 7-2 0,5 6 10 16,1 1-3-16,1 2-2 0,0 5 1 0,0 0-1 15,0-1 14-15,0 1-14 0,2 2 4 0,-2 0 4 16,0 0-5-16,0 0 4 0,-1 0 4 0,0 0 3 15,-1-1-2-15,-1-1 2 0,2-1-6 0,-2-1 1 16,-2-2 0-16,3 0 3 0,-4-7-9 0,0 4 11 16,0-5 2-16,0-1-11 0,-3-2 8 15,1-2-1-15,1-2 8 0,-1-2-1 0,1-1 13 0,-1-1-5 16,2-2 1-16,7-4 1 0,32-22-11 15,-10-3 5-15,4-9-13 0,6-4-7 0,4-1-1 16,5-7 0-16,2-2-3 0,2-2 6 0,4-6-3 16,7 1 5-16,7 1 0 0,7-6 2 0,0 1 2 15,1 3-6-15,-3 4-1 0,-2 2 10 0,-6 2-10 16,-5 5-4-16,-5 4-1 0,-5 3-1 0,-5 6-3 15,-3 5 3-15,-5 0-1 0,-4 5-7 0,-5 3 3 16,-22 14-1-16,2-4 5 0,4 0-3 16,-2 0 0-16,-1 3 3 0,-2-2 8 0,-2 2 10 0,0 0 20 15,-4 4 26-15,-2-2 9 0,-1 2 1 16,2 1 6-16,-4-1-2 0,1 1-2 0,-2 1-3 15,1-1-4-15,0 0-5 0,-1 2-4 0,0-1 5 0,-2 1-13 16,2 1-2-16,-1-3-5 0,-1 2-1 16,2 1 0-16,-1-2-17 0,-1 2-27 0,1-2-48 15,-2 2-60-15,1 0 11 0,1 0-163 0,1 0-96 16,-2 0-34-16,1 2-22 0,-1-2 24 0,-1 3 37 15,0 0 22-15,0 1-408 0</inkml:trace>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18:19.907"/>
    </inkml:context>
    <inkml:brush xml:id="br0">
      <inkml:brushProperty name="width" value="0.2" units="cm"/>
      <inkml:brushProperty name="height" value="0.2" units="cm"/>
      <inkml:brushProperty name="color" value="#ED1C24"/>
      <inkml:brushProperty name="fitToCurve" value="1"/>
    </inkml:brush>
  </inkml:definitions>
  <inkml:trace contextRef="#ctx0" brushRef="#br0">30 276 744 0,'-2'0'108'0,"-1"0"-8"15,2 0-10-15,-1 0-6 0,-1 0-13 0,2 0-4 0,-1 0-11 16,1 0 16-16,-1 0-28 0,2 0-5 16,-1 0-4-16,-2 0-8 0,3 0-4 0,-2 0-2 15,2 0-3-15,-1 0-4 0,-1 0 4 0,2 0-12 16,-1 0-2-16,1 0-3 0,0 0 2 0,-3 0-7 15,3 0 5-15,0 0-4 0,-2 0-2 0,2 0 2 16,0 0-3-16,0 0 4 0,0 0-1 0,0 0 1 16,0 0-2-16,0 0 2 0,0 0 10 15,0 0-12-15,2 0 2 0,-2 0 2 0,3 0 0 16,-2 0 1-16,1 0-2 0,-1 0 3 0,2 0 2 0,0 0-11 15,-1 0 14-15,2 0-4 0,1 0-1 16,-1 0-2-16,2 0 0 0,0 0 0 0,1 0 0 16,0 0 3-16,-1 1-3 0,2-1 8 0,-1 0-8 15,1 0-3-15,1 0 3 0,0 0 8 0,0 1-7 16,0-1 3-16,2 2-2 0,-2-2 0 0,0 0-2 15,0 1-5-15,2-1 23 0,1 1-15 0,-2 1-6 16,1-2 13-16,-1 0-6 0,7 0-8 16,1 0 24-16,-1 0-17 0,-2 0-5 0,0 0 6 0,-1 0-4 15,-2 0 0-15,1 1 0 0,-2-1 2 0,6 2 3 16,1-2-5-16,-2 0-2 0,1 0-1 15,-2 0 2-15,-1 0-1 0,-1 0 1 0,4 2 1 0,0 0 10 16,-1-2-8-16,-1 0-3 0,-1 0 23 16,-2 1-22-16,0-1 0 0,0 0 1 0,-1 0 4 15,-2 0-3-15,2 0-1 0,-1 0 14 0,-1 1-13 16,2-1-3-16,-2 1-2 0,2-1 19 0,-2 0-17 15,1 0-5-15,-1 0 4 0,0 2-5 0,2 0 23 16,-2-2-19-16,0 0 0 0,2 1 4 0,-2-1-2 16,1 0-10-16,-1 1 16 0,2 1-7 15,-2-2 0-15,0 0 3 0,2 1 0 0,-2 0-4 0,1-1 6 16,1 0-3-16,0 1 2 0,-1-1-3 0,1 0 4 15,-1 0-2-15,1 2-1 0,1-2 4 16,-1 0 1-16,-1 0-3 0,1 2 3 0,1-2-2 16,-1 0 0-16,-1 0 15 0,1 0-17 0,-1 0-8 15,1 0 8-15,-1 0 4 0,3 0-15 0,-3 0 27 16,2 0-14-16,-1 0-3 0,-1 0 1 0,1 0 1 15,6-4-1-15,1 4 1 0,-2-1 1 0,3 1 12 16,-4-1-17-16,-2 1-4 0,1-3 5 16,0 3 3-16,-4 0-6 0,2 0 13 0,0 0-14 15,-1-1 5-15,0 1-2 0,-1 0-1 0,-1 0 2 16,2-1-3-16,-1 1 2 0,1 0 16 0,-2 0-12 15,2 0 1-15,-1-4-3 0,1 4-4 0,-1 0 11 16,1 0-5-16,0 0-1 0,5-1 5 0,2 0 0 16,2 1-5-16,-2-1 3 0,2-3-1 0,-2 4-1 15,-1-2 0-15,-1 2 0 0,-1-1-3 0,-1 1 1 16,4-3-1-16,2 2 2 0,-2 1-3 0,0-3-2 15,-3 2 4-15,-1 1-3 0,1-2-2 0,-3 2 1 16,0 0 1-16,-1 0 1 0,-1 0-4 0,1 0 7 16,1-1-1-16,-1 1 2 0,-1 0-1 15,1 0 3-15,-1 0-1 0,1-3 17 0,0 3-17 0,5-1 3 16,1-1 2-16,0 1 2 0,-2-2 0 0,3 2 10 15,0-2-7-15,-1 0 0 0,-1 2 6 16,-1-1-7-16,-1 1-1 0,-2-2-2 0,-1 2 0 16,-1 0 0-16,1-1-3 0,-2 2-2 0,0-3-4 15,0 3 0-15,0 0-4 0,0 0-1 0,0-4 4 16,0 4-2-16,0 0-1 0,1-1 1 0,-3 1 4 15,1 0 1-15,1 0-3 0,0 0 0 0,-2 0 20 16,2 0-19-16,-1 0 0 0,1 0 3 16,0 0-3-16,-1 0 5 0,1 0 0 0,0 0 5 0,-2 0 0 15,3 0-6-15,0-1 0 0,-1 1 0 16,2 0-5-16,-2 0 6 0,0-1-4 0,2 1 2 15,-4 0 0-15,4 0-5 0,-2-4 5 0,0 4 2 0,1 0-1 16,0 0-2-16,0 0 5 0,1 0-10 16,-1 0 7-16,1-1 0 0,-1 1 4 0,1 0-2 15,0 0-14-15,-1 0 18 0,2 0-6 0,-1-1-1 16,6 1 11-16,2-2-12 0,1 0-9 0,-3 2 8 15,-1-1-2-15,-1 1-2 0,0 0 6 0,-1 0-6 16,-2-2-2-16,0 2 0 0,-1 0 1 0,4-3 20 16,2 3-17-16,-1-1-1 0,-1 1 4 15,-1 0-4-15,0-1-7 0,-2 1 17 0,0-4-6 16,0 4-1-16,-2 0 0 0,1 0 0 0,0 0-1 15,1 0-1-15,-2 0-3 0,7-2 4 0,1 2-7 16,-1 0-5-16,-1-1 13 0,0 1 0 0,-3 0 0 16,-1 0 2-16,0 0-1 0,0 0 1 0,1 0 0 15,-3 0-12-15,2 0 9 0,5 0 4 0,1 0-7 16,-1 0 5-16,-1 0 2 0,-1 0 0 0,1 0 0 15,-3 0-2-15,5 0 1 0,0 0 5 0,1 0-2 16,-3 0-5-16,1 0 2 0,-3 0 0 16,-1 0-2-16,-1 0-2 0,0 0 4 0,-1 0 0 0,0 0 2 15,-1-3 25-15,-1 3-28 0,2 0 1 16,-1 0-1-16,1-1-1 0,-2 1-3 0,2 0 7 15,-1 0-4-15,1 0-4 0,-1-2-1 0,1 2 6 0,1-2-2 16,5 0 1-16,-1 2-5 0,1-1 0 16,1-2 3-16,-1 2-9 0,-2 1 15 0,0-2-5 15,-1 1 1-15,2-2 1 0,1 2-2 0,1-2-2 16,2 0 7-16,-2 2-4 0,0-3 6 0,2 1-5 15,-2 0-5-15,2 0 4 0,-2 1 1 0,-2 0-1 16,-1 1 0-16,1-2-1 0,0 0 22 16,2 2-23-16,-2-2 1 0,-1 2-1 0,0 0-1 15,-2 1-3-15,-1-1 3 0,5-3 1 0,0 4 1 0,-1-1-2 16,0 1-3-16,-3-1 4 0,2 1-4 15,-3-2 4-15,0 2-4 0,-1 0 1 0,1 0-11 16,3 0 15-16,3 0 0 0,-1 0-4 0,-2 0 6 16,3 2 0-16,1-1 7 0,0 0-13 0,1 3 0 15,-4-4 10-15,3 2-9 0,-3-1 1 0,1 2-3 16,-2-2 8-16,-1 2-5 0,-2 0-5 0,0-2 23 15,-2 1-15-15,1 0-6 0,0 0 3 0,2 1-1 16,2 1 7-16,0-3-3 0,-1 3-1 16,0-2 0-16,-4-1 2 0,2 0-3 0,1 1-2 0,2-1 2 15,1 2 1-15,1-2 1 0,-2 1 5 16,-1-1-7-16,1-1-5 0,1 3 3 0,1-3 4 15,0 1-4-15,-2 1-1 0,0-2 2 0,3 0 7 16,2 0-2-16,1 2 1 0,-1-2-2 16,1 0 1-16,1 0-1 0,0 0 17 0,2 0-22 0,-1 0 3 15,-1 0 19-15,1 0-19 0,3 0 3 16,-2 0 1-16,2-2 0 0,-1 0 15 0,3 1-20 0,-3-2-2 15,2 0 2-15,-1 0-1 0,0 2 1 16,0 0-4-16,-1-2 1 0,3 0 18 0,-3 2-17 16,1-2 1-16,1 0 15 0,-1 1-17 0,-3-1 4 15,1 1 7-15,0-2-5 0,-1 3-3 0,1-2 1 16,0-1 18-16,-3 1-15 0,2 1-3 0,-2-1-3 15,0 0 4-15,1 0 0 0,-4 0-4 0,1-2 18 16,-1 3-19-16,-1-2 0 0,-2 4 0 0,-1-3 4 16,-4 0-1-16,1-2-5 0,0 4 0 15,-1 0 2-15,-1 0 3 0,0-2-4 0,0 2 18 16,1-2-15-16,0 1-3 0,-1 1 2 0,0-2 2 0,8-1-1 15,0 0-2-15,2 0 3 0,1 0 2 16,1 0-1-16,2-2-1 0,-2 2 2 0,2 0-1 16,1 0 3-16,-1 1-1 0,-1-3 0 0,4 2-1 15,0 1 1-15,-1-1-3 0,1-2 1 0,0 1 0 16,-1 3 7-16,1-1-8 0,0-1 2 0,1 1 0 15,-3-1-3-15,2 2 1 0,1 0-1 0,-1-1 2 16,-2 2 0-16,2-2-3 0,0 2 3 16,-4 1 0-16,3-1 0 0,-1 1 2 0,-2-2-4 0,0 1 3 15,0 1 4-15,-1 0-14 0,-1 0 7 16,1 0 4-16,-1 0 19 0,0 0-25 0,-4 0 3 15,-2 0 4-15,0 0-3 0,-1 0 1 0,1 0-1 0,-2 0 2 16,4 0 8-16,6 0-11 0,0 0 5 16,1 0 0-16,1 0-1 0,-1 0-1 0,0 0 3 15,1 0 1-15,-3 0-4 0,2 0-2 0,-1 0 3 16,1 0 1-16,1 0-1 0,2 0 2 0,-2 0 4 15,0 0-5-15,-1 0-12 0,1 1 9 0,-1 1 2 16,1-2 6-16,-3 1-8 0,2-1-2 0,0 1 4 16,1 1-6-16,-3-1-1 0,2 2 9 15,0-2-8-15,-2 2-3 0,0 0 4 0,2-1 0 0,-4 1-1 16,2-1-6-16,-1 2 7 0,1-3-3 15,0 1 4-15,1 2-2 0,0-2 2 0,-1 0 3 16,1 1-8-16,-1-3 12 0,-2 4-8 0,0-3 6 16,-3-1 5-16,2 2-8 0,2 0 7 0,-2 0 1 15,-1-2 1-15,0 0 0 0,-2 0 4 0,-2 0 4 16,-1 0 14-16,0 0-19 0,-1 0-4 0,0 0 5 15,-1 0 15-15,7 0-4 0,1 0-1958 0,-1 0 2376 16,-2 0 85-16,0 0 57 0,5 0-2141 0,-4 0 1556 16,4 0 0-16,-2 0 0 0,2 0 0 0,-2 0 0 15,2 0 0-15,1 0 0 0,-2 0 0 0,3 2 0 16,-1 1 0-16,-2-3 0 0,1 1 0 0,-3-1 0 0,4 1 0 15,0 3 0-15,0-4 0 0,2 2 0 0,-2-2 0 16,3 1 0-16,-3 2 0 0,2-2 0 0,-3 1 0 16,0 1 0-16,-1-1 0 0,-2 0 0 0,-4-1 0 15,1 0 0-15,-2 1 0 0,-1-1 0 0,-1-1 0 16,-1 2 0-16,0-1 0 0,-1-1 0 0,0 0 0 0,1 1 0 15,-2-1 0-15,2 2 0 0,0-2 0 0,0 0 0 16,1 1 0-16,2-1 0 0,1 1 0 0,5 1 0 16,-4-2 0-16,0 0 0 0,-4 0 0 0,2 0 0 15,-3 0 0-15,0 0 0 0,-1 0 0 0,0 0 0 16,-1 0 0-16,-1 0 0 0,0 1 0 0</inkml:trace>
  <inkml:trace contextRef="#ctx0" brushRef="#br0" timeOffset="830">8729 130 406 0,'-3'3'230'15,"0"-2"-35"-15,2 0-13 0,1 1-26 0,-2 0-23 16,2-2-18-16,-1 0-16 0,1 2-13 0,-2-1-8 15,2-1-20-15,-3 0-8 0,3 2-5 0,-1-1 5 16,1-1-22-16,0 1-3 0,0-1-3 0,-2 0-13 16,2 2 17-16,0 0-14 0,0-2 27 15,2 2-4-15,-1-2 15 0,4 1 1 0,-1 2 2 0,2-2-4 16,2-1 6-16,-1 3 4 0,3-1-17 0,5-1-3 15,4 0 0-15,1 3-3 0,3-4-1 16,-1 0-1-16,3 0-2 0,-1 0 17 0,1 0 1 16,1 0 0-16,0 0-3 0,0-4 1 0,-2 4-8 15,-4 0 6-15,-2 0-9 0,-3-1 0 0,-3 0-5 16,-2 1 0-16,1 0-10 0,-2 0-2 0,-1 0 5 15,-2-2-7-15,-2 2-4 0,1 0-9 0,-1 0-8 16,-1 0 1-16,0 0-130 0,2 0-21 16,-4 0-24-16,1 3-39 0,0-2-40 0,-2 3-590 0</inkml:trace>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18:22.691"/>
    </inkml:context>
    <inkml:brush xml:id="br0">
      <inkml:brushProperty name="width" value="0.2" units="cm"/>
      <inkml:brushProperty name="height" value="0.2" units="cm"/>
      <inkml:brushProperty name="color" value="#ED1C24"/>
      <inkml:brushProperty name="fitToCurve" value="1"/>
    </inkml:brush>
  </inkml:definitions>
  <inkml:trace contextRef="#ctx0" brushRef="#br0">41 1048 1222 0,'-6'-4'185'0,"1"0"-15"0,2 1-19 0,-2 0-17 16,2 0-15-16,0 2-16 0,0-2-6 0,0 2-12 15,2-1-14-15,-2 1-7 0,1 1-11 0,1-3-16 16,-1 2-15-16,2 1-13 0,-1 0-4 16,1-2 0-16,0 2-3 0,0 0 2 0,0 0 0 15,0 0-4-15,3 2-1 0,0 1-1 0,1-1 4 16,1 3-8-16,5 3-5 0,1 0 4 0,0 2-1 15,1-1 5-15,0 2-5 0,0 0 5 0,0 1 1 0,2 1 0 16,-1 1 1-16,2 1 6 0,-1-1 0 16,-2-1 1-16,2-1-3 0,-2-1 7 0,1 2 29 15,0-5-4-15,2-2 71 0,1 2 15 0,1-5-2 16,4-3-4-16,38-18-8 0,-15-7-7 0,3-12-13 15,3-7-5-15,9-5-5 0,3-8-3 0,4-6-10 16,4-4-4-16,3 0-4 0,2-1-7 0,2-1-10 16,0-7-2-16,-1 8-3 0,-2 3-17 15,-6 7-3-15,0 4 1 0,-9 5-7 0,-3 7-4 16,-9 2 2-16,-3 6-5 0,-3 7-5 0,-5 0-5 0,-24 20-2 15,6-6 3-15,1 1 1 0,-1 1 2 16,-3 0-2-16,-1 1 2 0,-2 2 1 0,-3 1 3 16,-2 1 1-16,1 0-2 0,-4 1 5 0,2 2 2 15,-3-1 4-15,2 0-1 0,0 2 1 0,-1-1 2 16,-1 1 2-16,0-1 2 0,0 1-4 0,-1 1-6 15,-1 0-9-15,2-2-24 0,-1 3 4 16,-1 0-129-16,1 0 3 0,-1 0-11 0,-1 0-26 16,2 3-31-16,-2 1-26 0,1 0-35 0,-1 6-31 15,0-3-533-15</inkml:trace>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19:51.236"/>
    </inkml:context>
    <inkml:brush xml:id="br0">
      <inkml:brushProperty name="width" value="0.1" units="cm"/>
      <inkml:brushProperty name="height" value="0.1" units="cm"/>
      <inkml:brushProperty name="color" value="#177D36"/>
      <inkml:brushProperty name="fitToCurve" value="1"/>
    </inkml:brush>
  </inkml:definitions>
  <inkml:trace contextRef="#ctx0" brushRef="#br0">42 915 395 0,'-4'-7'205'0,"1"3"-16"16,0 0-19-16,1 0-12 0,-1 1 13 0,0 0-27 15,0-1-8-15,2 1-12 0,-1-1-14 16,1 1 0-16,-1 0-7 0,-1 1-15 0,2-1-3 0,-1 2-9 15,2-2-9-15,-1 1-14 0,1 2-5 16,-2-2-8-16,2 0-2 0,-3 0-11 0,3 2-8 16,0-1-2-16,-1-1-7 0,1 0-2 0,0 1-10 15,0-1 14-15,-2 0-6 0,2 2-20 0,0-1 0 16,0 1 15-16,2 0-17 0,-1 0 0 0,1 0-3 15,1-1 6-15,0 1-5 0,1 1 0 0,2 0 4 16,0 2 4-16,0-1-2 0,5 4 0 0,1 3 4 16,2 0-5-16,1 2 3 0,0 0 4 0,0 1-1 15,0 2 0-15,0-1 2 0,-1 2 3 0,0-1-1 16,-1 0-3-16,1 3 4 0,-1-1 0 15,0 0-5-15,-3-3 12 0,1 2-4 0,1-1-2 0,-2-2 2 16,1 1-4-16,0 0 8 0,-2-3-4 16,-2 0 2-16,-1-3 2 0,-1 0 15 0,-1 0-12 15,1-1 4-15,-1-2-1 0,-2 0-1 0,1-1 0 16,0 1 3-16,0-1-3 0,0-2 3 0,-1 0-3 15,1 2 2-15,0-1 11 0,-2-2-4 0,4 0 10 16,1 0-3-16,0 0 18 0,6-5 3 0,1 0 6 16,4-5-6-16,6-2-4 0,33-24-1 0,-18 6 3 15,5 0-2-15,1-1 0 0,2-5 0 16,5-2 1-16,1-4 3 0,8 1-2 0,2-4-3 0,0-3 0 15,11-9-4-15,-1 4 2 0,1-2-1 16,3 3-6-16,-4-1-6 0,-2 4 2 0,-2 0-8 16,-3 5 0-16,1 3-4 0,-4 5 0 0,-3 0-4 0,-3 4-1 15,-6-1 5-15,-3 6-3 0,-1 5-7 16,-12 0 1-16,0 1-4 0,-22 15 2 0,6-5-4 15,0 4 6-15,-1-2-2 0,-1 1 3 0,-2 0 5 16,-2 2-3-16,0 1 3 0,-4 1 2 0,-1-1 9 16,-1 3-2-16,-1 0-1 0,-1 0 6 0,-1-1 1 15,2 1 0-15,-2 2 2 0,-1 0 1 16,1 0-2-16,0-4-4 0,-2 4-2 0,1 0-2 15,-1-2-4-15,2 2 0 0,-1-1-2 0,-1 1-2 0,1-2 1 16,-1 2 3-16,1 0-10 0,-2 0-11 16,1 0-44-16,-1 0-7 0,2 0 1 0,-2 0-22 15,0 2 7-15,1-1-93 0,-1 0-48 0,0 4-37 16,0-1-53-16,0 1-56 0,-1 2 38 0,-2-1-517 15</inkml:trace>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25:32.816"/>
    </inkml:context>
    <inkml:brush xml:id="br0">
      <inkml:brushProperty name="width" value="0.05292" units="cm"/>
      <inkml:brushProperty name="height" value="0.05292" units="cm"/>
      <inkml:brushProperty name="color" value="#FF0000"/>
    </inkml:brush>
  </inkml:definitions>
  <inkml:trace contextRef="#ctx0" brushRef="#br0">13124 10839 1150 0,'1'-3'182'0,"1"-2"-23"15,-2 1 35-15,0 1 2 0,1 0-8 0,-1-1-6 16,0 1-11-16,2 0-7 0,-2 2-4 0,0-2-15 16,0 1-7-16,0 0-10 0,0 0 0 15,1 0-11-15,-1 1-9 0,0-1-9 0,0 2-12 16,0-3-10-16,0 2-9 0,1-1-7 0,-1 1-5 0,0 0-6 15,0 0-8-15,0 0-4 0,0 0 0 16,0 1-7-16,0-2-7 0,0 2-3 0,0-1-2 16,0 0-5-16,0 1 7 0,1 0-7 0,-1 0 2 15,0 0 10-15,0 0 16 0,1 1 9 0,0 1-14 16,-1 0-4-16,0 1-2 0,1 0-4 0,-1 1 0 15,2 0-5-15,-1 0 0 0,0 2-4 0,1-2 0 16,-1 3-5-16,2 1 9 0,1 2-10 0,-2-1-3 16,1 1 1-16,2 1 0 0,-3 0 0 15,0 0-2-15,1-1 2 0,1 3-3 0,-1-2 0 0,0 1-2 16,-1 1 7-16,1 2-8 0,-1-3-1 15,0 3 1-15,1-2-1 0,1 1 0 0,-1 2-1 16,0-3 2-16,0 3-3 0,1-1 1 0,-1 2-1 16,0-2 12-16,0 3-2 0,0-2-1 15,1 0 3-15,-2 1-2 0,1-1-2 0,0 1 0 0,-1 0 1 16,1-2-1-16,-1 2-2 0,1 0 0 15,-1 0 0-15,-1-1-1 0,1 0-2 0,0 0 1 16,2-1 1-16,-3 0-2 0,1 1 1 0,1-1-2 0,-1 1 2 16,-1 0-2-16,1 0-1 0,0-2 2 15,0 3 0-15,0-2-2 0,1 2 4 0,-1-1-3 16,1 0 4-16,-1 0-2 0,2-1 2 0,-2 0 4 15,0-1 6-15,0 2-3 0,0-1 1 0,1 1 0 16,0-1-3-16,-1 1-1 0,2 1 2 0,-1 0-2 16,0 0-1-16,-1-1 2 0,2 2-3 0,-2-2 1 15,1 3-1-15,0-1 0 0,0 0 0 16,0 2-3-16,1-3 2 0,0 2 1 0,-1 0 2 0,2 1 4 15,-1-1 0-15,0 0-3 0,-1 2 3 0,1 0-1 16,0 1 2-16,-1 2-1 0,1-2-1 16,1 1 3-16,6 31 0 0,-10-41-2 0,1 5 0 0,2 4-1 15,-1 0 2-15,1 2 0 0,9 31 0 16,-7-24 3-16,2-1 7 0,-5-18-9 0,2 6 2 15,-1 3 2-15,2 0-3 0,0 1 0 0,-1-2-7 16,1 1 7-16,-1-2 4 0,-1-1 1 16,1-1-1-16,-2-2 1 0,1-1-2 0,-1-2-5 15,-1 0 1-15,0-4-5 0,2 1 3 0,-3-3 2 16,1 0-2-16,-1-1 1 0,0-2-3 0,0 0 7 15,0 1-5-15,-1-1-22 0,0-1-37 0,1-2-52 16,-1 2-73-16,1-2 16 0,0 0-255 0,-1-2-95 0,1 0 42 16,-1-3-139-16,-2-4 54 0,-1-4 43 15,0-3-490-15</inkml:trace>
  <inkml:trace contextRef="#ctx0" brushRef="#br0" timeOffset="3136.6">13017 10892 1082 0,'0'-2'183'0,"0"-1"-24"0,0 1-16 0,0 2-17 15,0-3-9-15,0 1-4 0,0 2-10 0,0-1 19 16,1 0 7-16,1 0-1 0,-1-1-6 0,1 0 2 15,-1 1-4-15,2 0 0 0,0-1-9 0,-1 1-4 16,1-2 2-16,1 2-11 0,0 0-3 0,0-2-5 16,1 1-5-16,-1 0-8 0,5 0 0 15,4-1-5-15,0 0-6 0,1-1-5 0,-1-1 4 0,2 2-3 16,0-1-5-16,2 0-5 0,0 0-3 0,2 2-2 15,-1-3-4-15,3 2-3 0,0 0-3 16,1 2-3-16,0-4-2 0,0 3 5 0,0-1-14 16,2 0 2-16,-1 2-7 0,1-2 0 0,1 0-2 15,-1 2 3-15,1-2-5 0,34-2 2 0,-44 5-4 16,6-3 0-16,1 1 9 0,3 0-12 0,0-1 2 15,0 1 8-15,0 0-13 0,2-1 1 0,-2 0-2 16,36-4 4-16,-27 2-4 0,0 2 0 16,-21 1 0-16,7 0-1 0,0-1-1 0,2-1 1 0,2 1-1 15,-1 1 2-15,0-1 0 0,1 0-1 0,0 0-1 16,0 0 2-16,0-1-3 0,-2 0 1 15,2 0 2-15,0 1-2 0,-1-1 2 0,-1-1-1 16,1 0 1-16,1 2 0 0,-1-1-2 0,-1-1 1 16,1 0 0-16,-1 1-3 0,0 0 2 0,-2 0 0 15,1 1 2-15,-1 1 0 0,0-2-4 0,-2 1 2 16,-1 0 1-16,-1 1 0 0,0-2-2 0,-1 1 3 15,0 0-5-15,0 0 1 0,0 1 0 16,1 0 0-16,-2-1 4 0,0 1-4 0,0-1 1 0,1 2 0 16,-2-2 0-16,1 0 2 0,0 0 7 15,1 1-8-15,-1-1 0 0,2 1 2 0,-1 0-2 16,2 0-1-16,-3-1 10 0,2 1 1 0,-1-1-3 0,2-1-1 15,-2 1-3-15,3 1 1 0,-1 0 1 16,3 0-3-16,-1 0 2 0,-1 1-2 0,1 0 0 16,0-1 0-16,-2 0 1 0,0-1-2 0,-1 2 0 15,0 1-1-15,-1-1 2 0,0-1-1 0,-3 1-3 16,0 1 2-16,-2-2-1 0,-2 1 2 0,-1 1-3 15,0-1 2-15,0 1-1 0,-2 0 3 0,0 0-2 16,1 0 1-16,0-2 1 0,0 2-1 16,0-1 2-16,3-1 6 0,3 2-2 0,-1-2-2 15,0 1 5-15,2-1-6 0,-2 0-1 0,3 0 0 16,-2-1 0-16,2-1-2 0,1 0-9 0,-1 1 1 15,2 0 3-15,-1 0-1 0,0 0 0 0,-1 1 1 16,2-3-1-16,-2 3 10 0,1-3-9 16,0 3 1-16,1-2 0 0,-2 1-2 0,0 0 4 0,-1 0-2 15,-1 1 0-15,0-2 1 0,-2 2-1 0,-1 0 1 16,0 1 1-16,-3 0 3 0,1-1 0 15,-1 0 2-15,0 1-1 0,-1-1-1 0,0 0 0 16,1 1-3-16,-1 1 2 0,2-1 3 0,3-1 6 16,2 1 1-16,4-2 4 0,3 1 0 0,3 0 5 15,3 0-5-15,38-1 0 0,-22 0-1 0,1-2-4 16,4 2 1-16,1 2 2 0,2-2-8 0,2 1 2 15,9 0 0-15,1 1 1 0,2 1-9 16,0-2 0-16,3 0 1 0,-5-1-1 0,0 2-2 16,-1-2-12-16,0 0 3 0,-2 2 0 0,2-1 0 0,3 0 4 15,0 0 6-15,-2 2-7 0,-2-2-1 16,-1 1 2-16,-3 1 1 0,0 0 0 0,-2 1-1 15,-1-4 1-15,-5 3 5 0,1-1-4 0,0-1 0 16,2 2 3-16,-1 0-3 0,-4-2 1 0,3 1 1 16,-4 0 2-16,1 0-1 0,-2 1 0 0,-1-1 4 15,1 0-3-15,-2 0-1 0,0-1-1 0,2 0 7 16,-2 2-5-16,-3 0 0 0,0-2-4 0,-23 2 2 15,6 0 2-15,3-3-3 0,0 2 1 0,2 0 1 16,-1-1 0-16,-1 1 0 0,1-1-1 16,-2 0 0-16,-1 1-1 0,0-3 8 0,-1 3-6 15,-4-1 0-15,1 1-1 0,-1-1 2 0,-1 0 2 0,-2 1 0 16,1 0-3-16,-2-1 4 0,-1-1-1 15,-3 1-1-15,-1 2 0 0,1-2 0 0,-2 1-1 16,0 0 1-16,-2-1 1 0,0 1-1 0,1 0 0 16,-1-1-2-16,0 0 7 0,1 2-6 0,-2 0-1 15,1-3 0-15,1 3 0 0,-1-1 0 0,0 0 0 16,1-1 0-16,-1 2 2 0,1-1-2 0,5-1 0 15,-1-1 2-15,4 1-2 0,-2 0 0 16,1 0 4-16,2 1-6 0,-1-1 0 0,1 0 6 0,0-1-5 16,2 2 6-16,-1 0-5 0,3-1 0 15,2 1 0-15,0 0 0 0,1 0 0 0,1-1 1 16,1 1-1-16,0-1-1 0,1 0 0 0,37-1 3 0,-25 3-3 15,0-2 2-15,3-1-2 0,-2 3 2 16,4 0 1-16,0 0-1 0,1 0-2 0,-2-2 2 16,2 3-3-16,1-2 1 0,-2 0 1 0,3 2-1 15,-2-1 4-15,7 0-4 0,-2-2-1 0,1 1 0 16,0 3 0-16,0-3 0 0,-2 0 1 0,0 4-1 15,1-2 0-15,-4-2 3 0,2 2-3 0,-3-1 1 16,3 0 0-16,0 1 1 0,-1-1 0 16,-3 0 2-16,-1 0-4 0,-1 0 4 0,-1 0-2 15,-1 0 2-15,-22 0-2 0,5 0 1 0,2 0-3 0,2 0 1 16,-1 0 6-16,-1 0-4 0,-1-1 4 15,-1 1-6-15,-2 0 0 0,-3 0 2 0,0-1-1 16,-3 1 0-16,-1 0 0 0,-3 0 1 0,0 0 0 16,-2-2 4-16,1 2-3 0,-2-1 0 0,-1 1 2 15,0 0-2-15,0 0 0 0,2 0-2 0,-2-2 1 16,0 2-2-16,1-1 1 0,-1 1-2 15,2 0 4-15,-1-1-5 0,1 1 0 0,3 0 0 16,2 0 1-16,-1-3 0 0,-1 3 2 0,0-1 0 16,-1 1 7-16,3 0-9 0,1 0 3 0,0-1 0 15,2-1-2-15,0 1 0 0,1-1 5 0,-1 0-2 16,2 1-3-16,-1 0 0 0,0 0 2 0,-1 1 5 0,1-2-6 15,0 1 0-15,1-1 6 0,0 2-5 16,0 0-2-16,0 0 1 0,-1-2 0 0,0 2 0 16,-1-2 0-16,1 2 0 0,0 0 0 0,1 0-1 15,-1 0 1-15,3 0 1 0,0 1-2 0,0 0 2 16,1 0 2-16,0 0-2 0,0-1 0 0,2 0 0 15,-1 3-1-15,-1-3-2 0,1 0 4 0,1 2-3 16,-1 0 1-16,1-1 2 0,-2-1-1 16,0 2 5-16,0-1-5 0,0 1-1 0,-2-1 0 15,0 0 1-15,0 0-2 0,-1-1 0 0,1 0 3 16,0 1 2-16,1 0-2 0,-2 1-2 0,1-2 4 15,0 1-4-15,-2-1 0 0,2 1 0 0,-1 1 1 16,1-2-1-16,-1 1 1 0,1-1 0 0,2 2 1 16,-2 0-2-16,1-2 0 0,0 2 2 0,-1-1-3 15,0-1 2-15,1 2-1 0,-1-1 0 0,1 1 3 16,-1 0-3-16,0 0 0 0,-1 0 2 0,1 0 1 15,0-1-1-15,-3 2-2 0,2-3 1 0,-1 2-3 16,2 1 1-16,-2-1-1 0,0 0 4 0,-2 0-3 16,3-1 5-16,-2 1-2 0,1 0-1 15,-2-1-3-15,2-1 3 0,-2 2-2 0,1-1 2 0,-2 0 0 16,-1 0-1-16,-1 1 1 0,-2-1 1 0,0-1-3 15,-1 1 2-15,0-1-2 0,-2 0 2 16,1 2-1-16,4-1-1 0,-1 1 0 0,3 0 2 16,-2-1 0-16,0 0-1 0,3 1-3 0,0 0 2 15,3 0 3-15,0 0-4 0,1 1 1 0,0 0 1 16,0-1 1-16,0 1 5 0,1 0-8 0,0 0 1 15,0 0 2-15,-1 1-1 0,-1-1-1 16,-4-2 5-16,0 0-7 0,-3 2 2 0,-1-2-1 16,-2 0 1-16,1 1 0 0,-2-1 0 0,-1 0 5 0,-1-1-4 15,-1 1-1-15,1-1-1 0,1 2 2 16,0-1-4-16,-1-1 3 0,1 1 1 0,-1 0 2 15,0 1 1-15,2-2-5 0,-2 2 0 0,1-1-1 16,0 1 3-16,0 0-3 0,0-1 1 0,-1 1 0 16,2-1 1-16,-2 2 4 0,1-2-6 0,-1 0-1 15,0 1 2-15,0 0 0 0,1 0 2 0,-1 0 0 16,1-1-1-16,-1 1 3 0,0 0-3 0,2 1 11 15,-1-1-1-15,4 1-1 0,1 1-1 16,0 1 4-16,0-2-8 0,0 2 3 0,0-1 1 0,-1-1-5 16,-1 1 4-16,-1-1-3 0,-1 0 0 15,0-1 3-15,-1 0 0 0,-1 0-4 0,1 0-1 16,-1 0-2-16,0 0 4 0,-1 0 1 0,2 0-2 15,0 0-1-15,0-1 4 0,-1 1-8 0,5 1 6 16,0 1 0-16,0-1-2 0,-1-1-1 0,3 1 0 16,-1 0 2-16,1 2 0 0,2-1-2 15,1 1-2-15,1 1 3 0,0 0-1 0,0-1 0 0,-1 0 2 16,1-1-1-16,-1 3-1 0,-1-2 3 0,2 0-4 15,-3 0 1-15,0 0 0 0,-2 0 1 16,-1-2 3-16,0 0-6 0,-2 0 3 0,-1 0 5 16,-1-1-8-16,0 0 2 0,0 0-1 0,-1-1 0 15,-1 1 0-15,0-1 3 0,-1-1 1 0,1 2 5 16,-1-1-5-16,0-1 4 0,-1 1 10 0,1 0-5 15,-1-1 1-15,1 2 3 0,0-2-3 0,0 0-2 16,-1 0-1-16,0 1 2 0,1 1 3 16,-1-2-8-16,-1 0 0 0,2 0 10 0,-2 1-12 15,0-1 2-15,1 0-1 0,0 1-1 0,-1-1 0 0,1 0-1 16,0 0-1-16,-1 1 1 0,1 0-2 15,0-1-1-15,0 0-2 0,-1 0-2 0,1 1 2 16,-1-1 1-16,1 1 0 0,0-1-2 0,-1 0 1 16,0 0 1-16,1 1 0 0,0-1-5 0,-1 0 4 15,1 2 5-15,0-2-10 0,0 0 6 0,0 2 9 16,0-2-9-16,0 2 1 0,1-2-3 15,-2 1 2-15,1 1 6 0,1-2-20 0,-1 1-21 16,0 0-29-16,-1 0-40 0,1 0-74 0,-1 0 19 16,0 1-205-16,-2-2-106 0,-2 3 36 0,-5-2-154 15,-4 2 54-15,-3-3 38 0,-3-2-475 0</inkml:trace>
  <inkml:trace contextRef="#ctx0" brushRef="#br0" timeOffset="6429.2">13491 12775 1062 0,'4'-3'204'16,"-1"1"-27"-16,0 0 20 0,-1 0-20 15,0 0-15-15,1 1-17 0,-2 0-4 0,1-1-15 16,0 1-8-16,-1 0-9 0,0 1-12 0,1 0-1 0,-1 0-1 15,0-3 1-15,0 3 0 0,0-2-7 16,0 2-3-16,-1 0-4 0,3-1-4 0,-3 1-6 16,0 0-7-16,1-1-9 0,0 0-5 0,0 1-9 15,0 0-3-15,0 0-4 0,0 0 1 0,0 0-1 16,1 0 0-16,0 0 9 0,1 0 0 0,1 0-1 15,-1 0 0-15,2 0-1 0,1 1 1 16,0 0 2-16,-1 0-9 0,2 0 2 0,4 2 7 16,0-1-11-16,1-1-5 0,2 2 11 0,-1-1-13 15,2 1 1-15,-2 0-2 0,3-2 3 0,0 2 0 16,1-1 0-16,1 0 2 0,1 0-2 0,1 0-1 15,0-1-1-15,2 1 6 0,0-1-10 0,0-1-4 16,1 0-1-16,0 0 1 0,1 0-1 0,1 0-5 16,-1 2 1-16,0-2 5 0,1 0-9 0,0 0-1 15,0 0 0-15,-2 0-1 0,1 0 0 0,1 1-1 16,-1 0-2-16,0 1 2 0,-2 0-4 0,0-1 4 15,0 2 4-15,-2-1-10 0,1 0 0 16,-2-1 2-16,0 1-2 0,-1 0 2 0,-1-1 5 0,-1 1-7 16,1 0 1-16,-2 0-1 0,0-1-1 15,-2 1 3-15,1 1-1 0,0-1 0 0,-1 1-1 0,0-2-1 16,0 1 3-16,2-1 0 0,-1 2 1 15,1-3-2-15,-1 1 0 0,1 0 1 0,-1-1-1 16,1 2-1-16,-1-1 1 0,2 1 2 0,-2-1-2 16,-1 0-1-16,2-1 2 0,0 0-1 0,1 0 3 15,2 0-2-15,-1 0 1 0,2 0-2 0,1 0 5 16,0 0-2-16,1-2 0 0,0 2 1 0,1 0 1 15,0-2 0-15,1 0 1 0,0 0 1 16,2 1-2-16,-1 1-2 0,2-3 2 0,0 3-3 16,0-2 0-16,36-2 2 0,-28 1-3 0,-21 1 2 0,7 1 1 15,37-2-1-15,-42 3 6 0,8-1-6 16,0-2 0-16,1 1 0 0,0 0-1 0,0-1-1 15,1 3 0-15,-1-1-1 0,-2-1 1 0,1 2 0 16,-2 0 0-16,1 0 4 0,-2-2-6 0,0 1 1 16,0-1 0-16,-2 2 0 0,0 0-1 0,-2-2 0 15,2 2 2-15,-3-1-1 0,2 0 0 0,1-1-1 16,-1 1 6-16,1-1-4 0,-1 2-2 0,2-3 5 15,0 1-3-15,-1 2-3 0,2-2 2 16,-3-1-4-16,2 1 2 0,0 0 2 0,-1 1-3 16,1-3 9-16,-2 2-9 0,3-1-1 0,-1 2 4 15,-2-1-3-15,0 0 1 0,0-1 0 0,0 1 1 16,0 0-3-16,0 1 2 0,1-1 0 0,-2 0 0 15,3-1 1-15,-2 3 0 0,3-2-2 0,0 0 3 16,-1 1-2-16,2-2 1 0,1 1-1 0,0 0-1 16,2 0-1-16,2-1 1 0,36-1-1 0,-47 3 1 15,5-1 0-15,3-1 1 0,38-1-1 0,-47 4-1 16,38-3-2-16,-36 3 4 0,35-4-1 0,-16 1-1 15,1 1 0-15,1-1 0 0,4 3 0 16,-4-3 0-16,0 0 5 0,1 2-5 0,-3-1 0 16,-1-2 6-16,-18 4-7 0,4-1 0 0,6 1 2 15,35-3-3-15,-23 6 0 0,-23-3 1 0,36-3-1 16,-36 3 1-16,5 0 1 0,3 0-1 0,1 0 2 15,-1 0-1-15,1 0 0 0,0 0 2 0,0 0 0 16,0 0 5-16,0 0-7 0,-1 0-1 16,2 0 3-16,-1 0 0 0,-1 0 0 0,-1-2 0 0,2 2 0 15,-1-1 6-15,-1 1-7 0,2 0 1 16,0 0 0-16,-1 0 0 0,-1-1 0 0,0 1 0 0,-1-1 0 15,-2-1 0-15,0 2 4 0,1 0-4 16,-3-1 0-16,1 1-2 0,-3 0 1 0,2-1 2 16,-3 1-2-16,0-2 0 0,-2 2 1 0,0 0 0 15,1-1 0-15,0 1 1 0,2 0 0 0,-1-3 0 16,1 1 1-16,1-1-1 0,1-1 7 0,0 3-7 15,0-3 1-15,2 4 4 0,-1-3-4 0,2 1-1 16,0-1 5-16,-1 2-7 0,2-1-2 0,1 1 3 16,1-1-1-16,1-1 0 0,0 1 0 0,0-1 0 15,1 1 1-15,-1 0 0 0,2 2-1 0,-1-3 0 16,1 1 1-16,0 0-2 0,0-1 1 0,37 0-1 15,-25 3 0-15,-3-4 4 0,-1 1-4 16,5-1 2-16,-2 2-1 0,-1-1-1 0,2 1 1 16,0 1-1-16,2-1 1 0,2 2 6 0,3-3-8 15,-4 0 2-15,3 1-4 0,1 0 5 0,-3 1-1 16,1 0 1-16,1-2-1 0,2 3 6 0,-5-3-8 15,1 1 0-15,1 0 1 0,3-1 7 0,-1 1-9 16,0 2 4-16,0-2-1 0,0 0-2 0,1 1 2 16,-4-2 1-16,2 1 2 0,-3-2 1 0,4 4 1 15,-1 0 3-15,0-5 3 0,2 3 2 0,-3-2 1 16,-2 0 2-16,0 2 0 0,-1-1-2 0,-2 1-3 15,0 1-1-15,-1-1 0 0,-2-1-1 0,-18 3 1 16,35-4-2-16,-14 2-2 0,-2 2 3 16,-22-2-2-16,7 1 2 0,3 0-5 0,1 0 0 15,2 1 1-15,-2-2 1 0,1-1-1 0,-1 1 5 0,0-1-7 16,0 3 6-16,0-2-5 0,-1 0-2 15,0 1 3-15,0-1 2 0,-3 1-5 0,-2 1 3 16,-1-2 0-16,-1 0-3 0,-1 2 8 0,-2-2-4 16,0 0 3-16,-2 1-6 0,-1 0-1 0,-2 0 1 15,0-1-2-15,-1 1 1 0,1 1 1 0,-2-1-2 16,-1-1-4-16,1 2 7 0,4-1-2 0,1-2-2 15,2 3 4-15,0 0-3 0,2-2-1 16,-2 2 2-16,1-1-5 0,-1 1 10 0,2-1-7 0,-2 1 0 16,3 0 1-16,-2 0 0 0,2 0 0 15,-2 0 1-15,1-1 0 0,-1-1 0 0,2 2-2 16,-1 0 1-16,0-1 0 0,1-1 0 0,0 2 0 0,-1 0-2 15,2-1 2-15,1 1 0 0,-1 0 0 16,2 0-5-16,-2 0 6 0,2 0-2 0,-1 0 2 16,-1 0 0-16,1 0-2 0,-1 1 2 0,0 1 1 15,1-1-4-15,-1 1 7 0,1-1-5 0,1 1 1 16,-2 0-2-16,0-1 1 0,-1 2-1 0,1 0 0 15,0-1 4-15,-3 0-3 0,3 0 0 0,-2 0-1 16,2 1 1-16,-1 1 1 0,1-1-1 16,0 1 0-16,0-1 0 0,0 1 0 0,-1-1 0 15,1 0 0-15,-1 1 0 0,2-1 0 0,-1 0 1 16,1 1-1-16,-1-2 0 0,-2 3-1 0,2-3 6 15,1 1-5-15,-2 0 0 0,0-1 1 0,1 0 1 16,1 1-1-16,0-1 5 0,-1 1-6 0,2 0 2 16,-1-1-2-16,1 2 2 0,0-2-3 0,-1 0 0 15,0 0 2-15,1 1 1 0,-1 0-12 0,1 0 4 16,0-2 0-16,-1 2-1 0,2 0 4 0,1 0-2 15,-2-1 2-15,1 1 1 0,1 0 0 16,-1 1-1-16,0-1 0 0,1-2 0 0,0 3 1 0,0-1 2 16,0-2-1-16,2 1 1 0,-1 0 0 15,-1-1 0-15,1 1 0 0,-1-2 0 0,0 2-1 16,-2-2 1-16,1 3 1 0,-4-3 2 0,1 0-2 0,-2 0 3 15,-3 1 0-15,-1 0 10 0,-1-1 13 16,-2 0 11-16,-1 0 8 0,0 0-2 0,-3 0 9 16,1 0 3-16,-2 0 1 0,1 1-4 0,-1-1 7 15,1 1-4-15,-1-1-5 0,-1 0-2 0,0 0-5 16,0 0-3-16,0 0-4 0,-1 0-5 0,0 0-2 15,0 0-7-15,0 0 15 0,0 0-21 16,-1 0-16-16,2 0-34 0,-2 0-39 0,0 0-49 16,-1 0-71-16,2 0 20 0,-1 0-336 0,-1 0-1 0,1 1 40 15,-1-1-129-15,0-3 56 0,-3-2 50 16,0-4 26-16,-1-1-434 0</inkml:trace>
  <inkml:trace contextRef="#ctx0" brushRef="#br0" timeOffset="8878.4">23343 10792 756 0,'1'-3'170'0,"1"1"7"15,-2 0-3-15,1 1-4 0,-1 0-21 0,0 1 5 16,1-2-9-16,-1 1-17 0,0-1-7 0,0 0-21 16,0 2 8-16,0-1-6 0,0 0 2 15,0 1-11-15,0-1-1 0,0-1-5 0,0 0-7 16,0 1-6-16,-1 0-2 0,1 1-5 0,0-3-3 0,0 3-3 15,-1-3-6-15,1 3-5 0,0-1-5 16,-2 0-3-16,2-1 2 0,0 1 1 0,-1 1 4 0,1-1-4 16,-1 0 3-16,1-1 9 0,0 1-2 15,-1-1 2-15,1 2 2 0,0 0-2 0,0-2 4 16,0 2 2-16,0 0 1 0,0-3-3 0,0 3-1 15,0 0-4-15,0-1-6 0,0 1-4 0,0-1-5 16,0 1-2-16,0-2-6 0,0 2-5 0,0-1-5 16,0 1-2-16,0-1-5 0,0 1-3 0,0 0-4 15,0 0-3-15,0-1-2 0,-1 1-1 16,1 0-1-16,0 0 0 0,0 0 1 0,0 0-2 15,0 1 1-15,0 0 1 0,0 0-2 0,0 1 0 0,-1-1 1 16,1 0 5-16,0 2 1 0,0 2-1 16,0-1 2-16,-2 0 1 0,2 1-2 0,0 0 5 15,-1 1-4-15,1-1 1 0,-1 0 1 0,0 2 0 16,0 0-1-16,-1 3 4 0,0 2-3 0,2-2 3 15,-3 0-3-15,2-1 2 0,0 0-2 0,0-1-2 16,1 1 1-16,0-3-1 0,-1 5-1 0,1-1 1 16,-2 0-2-16,1 1 2 0,0-2-3 0,-1 3 1 15,2-1 1-15,0 0 1 0,0 0 1 0,-1-1-4 16,1-2 2-16,-1 1 1 0,1-1-1 15,0 0 0-15,-2 2-1 0,2 2-1 0,0-1 2 16,0 2-1-16,0-2-1 0,-1 0 10 0,0-1-10 0,1-2 2 16,0 1-1-16,-2-1 4 0,1-1 0 15,1 0-2-15,-1 0-2 0,0-2 2 0,0 3-3 16,1-2 1-16,0 2-1 0,-2-1-1 0,2 0 0 15,-1-1-1-15,0 1 1 0,0 0-1 0,-1 3 1 16,2 2-1-16,-2-2 0 0,1-1 0 0,0 0 1 16,-1-1 4-16,1-1-7 0,-1 2 2 0,1-4-3 15,1 3 3-15,-1-2-1 0,1 0 0 16,0 1-1-16,-1-2 0 0,0 3 2 0,1-2 0 15,0 1-3-15,-1 1 3 0,1-2-2 0,-2 1-1 0,2 0 3 16,0-1-1-16,0 5-1 0,0-1 0 16,0 0 3-16,0 0-3 0,0-2 0 0,0 0 2 15,0-1-3-15,0 0 1 0,-1 0 0 0,1-2 1 16,0 2-1-16,0-2-1 0,0 0 3 0,1 2 4 15,0-2-6-15,0 2 3 0,-1-2 0 0,1 2-1 16,0-2 0-16,0 0 3 0,0 2 1 0,-1-2 0 16,1 2 5-16,1-1-3 0,-1 1-1 0,1 2 0 15,-1 0 1-15,1-1 1 0,-1 0 1 0,2 1-1 16,-2-2 1-16,0 1 4 0,1-2 3 15,0 5 0-15,0-2-5 0,0 1-1 0,1 1-1 16,-1 0 2-16,1-1-4 0,-1-1 3 0,0 0-3 0,1 3 2 16,-1 1 0-16,1 0 2 0,0 1 1 15,0-1-2-15,0 1 2 0,0 0 9 0,0 0-11 16,-1-3 3-16,0 0-3 0,-1 0-1 0,0-1 0 15,0 3-2-15,0-3 2 0,-1 2 6 0,1 0-13 16,-1-3 7-16,0 0-1 0,1 0 3 0,-1-1 1 16,2 3 0-16,-1 0-5 0,1 0 0 0,-1 0 1 15,0 1-1-15,0-1 2 0,0 0-2 16,0-1-2-16,1-1 0 0,-1-1-1 0,-1 0 3 0,1-1-5 15,0-1-3-15,1 5 3 0,0 1-4 16,0 0 3-16,0-1 1 0,0 0 1 0,0-2-2 16,0 0 2-16,-1 0-3 0,1-1 1 0,2 2 10 0,-2 1-12 15,1 0 1-15,0 2-1 0,1-1-10 16,-1 0 11-16,1 1-8 0,-1 0 7 0,1-1 3 15,0 0-9-15,-1-2 11 0,-1-1 3 0,0-1-6 16,0-1-3-16,-1 1-1 0,1-1 0 0,0 3-1 16,0 1 0-16,0-1 2 0,-1-2 8 0,0 0-6 15,1-1-1-15,-2-1 2 0,1 1-6 0,-1-2 6 16,0 1-3-16,0 0 4 0,0-1-2 15,0 1 1-15,0 0-2 0,-1-1 0 0,0 0 1 16,0 2-1-16,0-3 1 0,0 2 0 0,-1-1 1 0,1 0-1 16,0 0-2-16,-1-1 3 0,1 1-9 15,-1 1 6-15,1-2-1 0,-1 1 4 0,-1-2-1 16,2 1 5-16,-1-1-2 0,-1 1-5 0,1 1-2 15,-1-2 4-15,1 1 0 0,-1-1-2 0,0 1 3 16,1 0 9-16,-1 0-9 0,0-1 2 0,0 1-9 16,0-1 5-16,-1 1 0 0,0-1-6 0,1 0 8 15,-2 0-4-15,1 0-7 0,0 0 6 0,1 0 3 16,-1 0-10-16,0 0 0 0,0 1 3 0,-1 0-2 15,1-2 0-15,0 1 3 0,-1 1 0 16,1-1 10-16,-2 1-13 0,2-2 3 0,0 0 2 0,0 0 2 16,0 1 4-16,0 0-3 0,0 0-2 0,-2-2 1 15,2 1 1-15,0 1 1 0,-1-1-3 16,1 1-3-16,0-2 2 0,0 2 4 0,-2-2 0 15,2 1-2-15,-1 0-4 0,0 0 0 0,0 0 1 0,0-1 0 16,-2 1-5-16,1 0 5 0,-3-2-10 16,-4 3-2-16,2-1 4 0,1 0 1 0,-2 1-1 15,0-1 0-15,1 1-2 0,0-1 4 0,-1-2 1 16,-1 3-1-16,0 0 9 0,-1-1-9 15,1 1 5-15,1-2-6 0,0 2 1 0,0-1 3 0,-2 1-3 16,1 1 0-16,-2-1 1 0,1-1 0 16,-1 1-1-16,-2 0 6 0,0-1-5 0,0 0 2 0,-3 0 2 15,2 1-2-15,-2 0 1 0,0-1-1 16,1 2 4-16,-2-1-4 0,-2-1 4 0,1 1-1 15,1 1-1-15,-1-1 4 0,1-1 1 0,1 1-5 16,0-1 2-16,1 0 2 0,2-1 2 0,1 2 4 16,2-1 12-16,0 0-3 0,4 0 0 0,1-2-3 15,1 0 5-15,0 3-3 0,1-3-2 0,2 0-2 16,0 0 1-16,2 0-18 0,-2 0-41 0,1 0-38 15,1 0-130-15,0 0 19 0,-1 0-283 0,-1 0 40 16,1-3-185-16,0 2 44 0,-1 0 50 0,-1-3-570 16</inkml:trace>
  <inkml:trace contextRef="#ctx0" brushRef="#br0" timeOffset="10189.79">17254 10261 1659 0,'2'-5'286'16,"2"0"-22"-16,-3-2-16 0,1 2-18 0,0 1-8 16,-1-1-18-16,1 1-16 0,-1 0-13 0,0 0-10 15,0 0-11-15,1 0-8 0,-1 1-7 0,1-1-12 16,-1 1-13-16,0 1-8 0,0-1-14 0,0 1-7 15,0-1-10-15,0 2-8 0,0-1-6 16,-1 0-7-16,1 1-5 0,-1 0-8 0,0-1-3 0,0 2 2 16,1-3-11-16,-1 3-8 0,1 0-2 15,-1-2-1-15,0 2-2 0,1 0-1 0,1 2-1 16,0 1-1-16,0 0 0 0,0 1-1 0,2 5-1 0,2 2 1 15,0 3-1-15,0 3 3 0,2 2-5 16,-1 2 1-16,12 26-2 0,-10-18-1 0,-5-18 1 16,12 29 1-16,-12-28-1 0,1 5-2 0,11 26 0 15,-6-14 1-15,-6-17 1 0,1 4-3 0,1 2 0 16,0 1 1-16,1 0-2 0,-1-1 2 0,0 1-1 15,1-3 3-15,-1 0-3 0,2-2 0 0,-1 1 3 16,0-3 6-16,2-2 8 0,2 0 6 16,0-3 9-16,4-3-2 0,1-1-4 0,4-3 0 15,33-9 0-15,-13-4-3 0,6-6 2 0,19-10-11 16,6-5-2-16,8-1-3 0,7-4-4 0,10-1-4 15,5-1 2-15,6 4 0 0,3 1-1 0,0 2-3 16,-1 1-2-16,1 4 4 0,6 0 9 16,-5 2 0-16,-4 1 2 0,-6 3-9 0,-5-1 1 0,-6 5 3 15,-4-1-6-15,-5 2-4 0,-5 0 2 0,-3 4 3 16,-7-3 0-16,1 1 7 0,-5 3 16 15,-8-2 7-15,-4 3-11 0,-8 3 6 0,-4 1 9 16,-6 1 11-16,-19 4-5 0,2-1-6 0,2 0-3 16,-1 1 36-16,0 0 2 0,-4 0-4 0,-3-1 1 15,1 3-3-15,-3-1 8 0,-1 1-22 0,-2 0-6 16,1-1-3-16,0 1-4 0,-2 0-9 0,1 1-4 0,-1-1-2 15,-1 1 0-15,1-2-8 0,0 2-2 16,-1 0-3-16,-1 0-8 0,1 0-8 0,1-3-10 16,-1 3 1-16,-1 0-16 0,0 0-40 0,0 0-45 15,-1 0-30-15,0 0-49 0,-2 0-57 0,0 1 24 16,-5 3-224-16,-3 1-77 0,-2 0 44 0,-1 5-167 15,0-3 50-15,-4 0 47 0,1 0-589 16</inkml:trace>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25:49.652"/>
    </inkml:context>
    <inkml:brush xml:id="br0">
      <inkml:brushProperty name="width" value="0.05292" units="cm"/>
      <inkml:brushProperty name="height" value="0.05292" units="cm"/>
      <inkml:brushProperty name="color" value="#FF0000"/>
    </inkml:brush>
  </inkml:definitions>
  <inkml:trace contextRef="#ctx0" brushRef="#br0">522 5864 1643 0,'2'-3'276'16,"0"1"-14"-16,-1 0-28 0,1 2-23 0,1-1-15 0,-1 1-19 15,-1-2-19-15,0 2-11 0,-1-1-16 16,2 0-13-16,-1 1-10 0,0-2-13 0,-1 1-9 15,2 1-7-15,-1-2-8 0,-1 2-7 0,2 0-11 16,-2-1-3-16,2 1-4 0,-2 0-8 0,1-1-3 16,-1 1-4-16,2 0-6 0,-2 0-2 0,1 0-4 15,-1 0-6-15,1 0-3 0,-1 0-7 0,2 0 1 16,-2 0 1-16,2 0 1 0,-1 3-2 15,3 3 3-15,1 4-2 0,0 0 1 0,0 2-1 16,1 2-1-16,1 3 2 0,0-2 0 0,1 4-3 16,-1 1 4-16,2 1-2 0,0-2 93 0,11 28-92 15,-9-21 0-15,2-2-1 0,-8-14 1 0,2 4-4 0,1 3 1 16,0 1 1-16,1 0-2 15,2-1 0-15,-1-2 0 0,-1 0 0 0,1-1 0 0,0-2 3 16,-1 0 12-16,1-3 8 0,-1 2 3 0,0-4 6 16,3 0 7-16,2-5 9 0,4-4-2 15,31-12-5-15,-11-4 0 0,5-7-5 0,4-9-16 0,5-8 12 16,11-6-1-16,9-3 99 0,4-7-91 15,8-3 6-15,18-7-1 0,9 0 2 0,1 3 95 16,0-1-91-16,1 2-2 0,0 3 0 0,0 2-8 16,-4 1-3-16,-1 7 1 0,-5 2-4 0,-2 3-7 15,1 2-2-15,-5 4-3 0,-6 5 3 0,-8 1-16 16,-9 6 8-16,-7 3-3 0,-6 1 0 0,-8 2-2 15,-6 5-2-15,-7 3-1 0,-3-1 15 0,-7 6-18 16,-5-5 11-16,-15 11-5 0,3-2 5 16,0-1-4-16,1 2 2 0,-3-1 0 0,-1 2 14 0,-2 1-22 15,-2-1 9-15,0 2-1 0,-2-2-5 16,0 3 1-16,0-1-6 0,-1 0-24 0,1-1-10 15,-2 2-9-15,1 0-22 0,-2-1-20 0,1 1-15 16,-1 0-26-16,0 0-34 0,-1 0-95 0,0 0 23 16,0 0-178-16,0 1-71 0,0 3 39 0,-2-1-180 15,-2 4 45-15,-4 0 41 0,1 0-429 0</inkml:trace>
  <inkml:trace contextRef="#ctx0" brushRef="#br0" timeOffset="1919.8">596 10038 1224 0,'0'-3'244'0,"0"0"-30"0,0 2-22 15,1-2-19-15,-1 0-17 0,0 1-17 0,0 0-16 16,0 0-13-16,0 1-9 0,2-1-16 0,-2 0-1 15,0 2-18-15,0-2-7 0,0 1-13 16,0 1-3-16,1-1-4 0,0 1-3 0,1 0-5 0,-1 0-3 16,1 1-1-16,0 2-3 0,1-2 0 0,0 2 5 15,3 5-8-15,1 0 2 0,0 1 4 0,1 4-5 16,1 0 100-16,2 2-95 0,-1 0 4 0,-1 1-2 15,1 1 3-15,0 0-2 0,12 27 5 0,-9-16-5 16,1-1 5-16,-9-17-10 0,2 4-2 16,1 2-3-16,2 2-2 0,-2-1 0 0,1-1-3 15,2 0-1-15,-2-2 1 0,0 1-2 0,2-1 8 16,0-3 20-16,1-1 1 0,2-1 13 0,1-4 5 15,4-1 2-15,3-4 2 0,36-7 2 0,-18-5 8 16,2-3-9-16,6-3-4 0,16-10-2 0,7-1 94 16,7-2-96-16,5-1-5 0,0-2-2 0,5 0-7 15,4-1-4-15,3 2 91 0,3 1-93 0,-1 0-4 16,-3 0-2-16,5 1-6 0,-2 2-1 15,-5 2 5-15,-4 0-9 0,0 5 5 0,-4 1-6 0,-4 1-6 16,-7-1 7-16,-4 4-7 0,-6 0-1 0,-6 2-2 16,-7 3-3-16,-6-2 2 0,-4 7 3 15,-7-3 7-15,-3 3 22 0,-19 4 28 0,5-1 25 16,-1 1 21-16,1 0-11 0,-3 0 28 0,-3-2-5 15,0 2-13-15,-3 1-3 0,-1-1-14 0,-2 0-6 16,1 1-11-16,0 1-8 0,-2-1-10 0,0 0-7 16,0 2-4-16,-1-3-25 0,0 3 2 0,0-1-18 15,0-1 0-15,-1 2-58 0,1-1-28 0,-1 1-24 16,0-1-39-16,0 1-48 0,0 0-62 0,1 0 24 15,-2 0-217-15,0 1-71 0,0 2 41 16,0 1-170-16,-2 0 48 0,-1 5 46 0,-2-1-572 0</inkml:trace>
  <inkml:trace contextRef="#ctx0" brushRef="#br0" timeOffset="3214.6">607 13592 1211 0,'0'-7'245'16,"0"2"-36"-16,0-1-24 0,0 0-27 0,1 2-9 15,0-2-20-15,-1 2-14 0,2-1-11 0,-1 0-13 16,1 0-10-16,-1 3-6 0,1-1-12 0,0-1-2 16,0 3-9-16,2-2-2 0,-1 2-4 15,0 1 95-15,0 0-200 0,1 0 98 0,-1 0 95 0,4 5-92 16,2 2 3-16,-1 2-1 0,1 1 0 15,1 2 3-15,0 0-2 0,-1 1 4 0,-1 2 0 0,2 0-3 16,-2 1-1-16,0 0-4 0,1 0-3 16,0 0 0-16,-1-2-5 0,0 3-2 0,2-2-6 15,0-1 9-15,-2 0-13 0,3-1-5 0,-1-1-1 16,0-1 1-16,3 0 1 0,0-1 7 0,3-3 8 15,1 0 7-15,4-2 4 0,2-5 2 0,37-1 3 16,-21-8 4-16,5-3 0 0,5-7 5 0,6-1-4 16,7-6 97-16,15-10-89 0,4-1 2 15,2-1-8-15,2-1-7 0,0-1-7 0,1 2 89 16,2 0-96-16,0 1-1 0,-1 4-1 0,-6-1-5 0,-4 3-2 15,2 2-3-15,-6 2-3 0,-10 2-1 16,-4 1-1-16,-6 5-2 0,-6 2 0 0,-8 2-5 16,-4 2 4-16,-4 2 23 0,-5 1 17 0,-16 6 10 15,3-1 31-15,0 0 7 0,-2-1 9 0,1 2-10 16,-3 2 13-16,-2-2-2 0,1 1-10 0,-3 1-12 15,0-1-10-15,-1 3-7 0,-1-3-13 0,1 3-22 16,-1-2-4-16,1 1-53 0,0 1-59 16,-1 0-36-16,0 0-39 0,0 0-43 0,0 0-36 15,0 1 23-15,-2 1-178 0,1 1-79 0,-2 2 39 16,0-1-205-16,-2 6 47 0,0 0 48 0,-3 1-525 15</inkml:trace>
  <inkml:trace contextRef="#ctx0" brushRef="#br0" timeOffset="4307.6">430 15795 1592 0,'-2'-7'289'16,"2"2"-37"-16,0 0-29 0,0 0-28 16,-2 2-22-16,2-2-21 0,0 2-20 0,0-1-15 0,0 2-11 15,0 0-13-15,0 0-9 0,2 1-11 0,0-1 3 16,0 1-20-16,2 1-3 0,-1 0-6 15,2 2-4-15,3 2-6 0,1 3 1 0,0 0-3 16,1 2-3-16,0 1-1 0,0 3 8 0,0 0-1 16,0 2-2-16,13 23 6 0,-18-27 3 0,1 6 3 15,1 1 1-15,11 30 0 0,-9-20 1 0,-4-16-2 16,-1 3-5-16,2 3-4 0,-1 1-15 0,1-1 7 15,0 2-6-15,2-4-3 0,-2 1 0 0,1-2 89 16,1-1-92-16,3-1-1 0,0-1 1 0,2-2 8 16,2-3 6-16,4-2 9 0,1-2 4 0,44-10 13 15,-19-9 0-15,5-1-4 0,1-9-1 0,5-3-3 16,6-5-5-16,5-1 94 0,6 1-108 15,0-1 8-15,6 0-2 0,-4 0-11 0,7-1-5 16,-2 3 5-16,-5 3 2 0,-4 0-3 0,0 4-8 16,-5 2 89-16,-2 4-88 0,-7 1-13 0,-8 7 8 15,-3-3-5-15,-7 2 2 0,-4 3 6 0,-22 6 20 16,3-1 16-16,1-1 8 0,-1 2 11 15,0 0 7-15,-2 1-15 0,-2 0-6 0,-3 0 11 0,0 1 1 16,-2-1 1-16,-2 3-14 0,0-3-7 16,-1 3-47-16,0-3-39 0,0 3-31 0,1-1-22 15,-2 1-44-15,0 0-43 0,1 0-103 0,-1 0 26 0,0 0-239 16,1 1 42-16,-1 1-229 0,0-1 51 15,1 1 46-15,-1-1-541 0</inkml:trace>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1:26.2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11744 5143 840 0,'-1'2'165'16,"1"-2"-18"-16,-2 0-3 0,1 0 1 0,1 0-5 0,0 0-15 15,-1 0 9-15,1 0 6 0,-1 0-22 0,1 0 5 16,-1 0-14-16,1 0 5 0,-1 0-7 0,1 0-5 15,0 0-6-15,0 0-10 0,-2 0-10 0,2 0-7 16,-2 0-9-16,2 0-4 0,-1 0-9 0,1 0-6 16,0 0-7-16,0 0 14 0,0 0-20 0,0 0-4 15,0 0 13-15,-1 0-20 0,1 1-1 16,0-1-4-16,0 0-3 0,0 0 1 0,0 1-4 15,0-1-5-15,0 0 1 0,0 0-2 0,0 1 0 16,0-1 0-16,0 0-4 0,0 0 1 0,0 0 1 16,0 0 0-16,0 0-5 0,0 0 4 0,0 0-2 15,1 1 2-15,0-1 2 0,1 0-4 0,-1 0 5 16,0 0-1-16,0 0-3 0,1 0 5 0,1 0 17 15,0-1-22-15,0-1 2 0,2 1 4 16,-1 0 14-16,0 0-16 0,3-1-2 0,-1 2 4 0,-1-3 0 16,1 1 0-16,0 1-1 0,4-2 3 0,1 0-4 15,0 1 3-15,0 0-2 0,-2-2-1 16,-1 3 3-16,3-1 1 0,0 0-4 0,-2-1 3 15,1 1-5-15,-2 0 6 0,-1 0-3 0,-1-1 2 16,2 0-3-16,1 1 1 0,0-2 0 16,1 2 1-16,-2 1-5 0,0-2 3 0,-2 1 1 0,1 0 2 15,-1 0-4-15,-1 0 2 0,0 0-1 0,1 1 1 16,-1-2-5-16,1 3 4 0,-1-1-1 15,0 0 1-15,0-1-1 0,0 1 0 0,-1-1 15 16,2 0-16-16,-1 2 1 0,-1-3 0 0,1 3 1 0,0-2-1 16,2 2 4-16,-3-2-1 0,2 1-1 15,-1 1 15-15,0-2-12 0,0-1-3 0,2 2-1 16,-1 0 4-16,-1 0-3 0,1 0-2 0,1 0 0 15,0-1 19-15,-1 1-20 0,3-1 1 16,0 1-1-16,1-2 3 0,-2 1-5 0,-1 0 2 0,0 1 1 16,0 1 3-16,-1 0-1 0,0-2 1 0,-1 1 1 15,0-1 0-15,1 2-2 0,-2 0-1 16,1-2-1-16,-1 2 5 0,1-2-1 0,0 1-2 0,-1 1 2 15,2-1-3-15,-2 0 0 0,1 1 0 16,-1-2-1-16,0 2 2 0,0 0-1 0,1-3 16 16,-1 3-12-16,0-1-1 0,0 0-3 0,0-1 2 0,0 1-6 15,1 1 3-15,1 0-1 0,0-2 4 16,-1 2-5-16,0-1 18 0,0 0-16 0,1 0-2 15,0-1 2-15,-1 1 3 0,1 0-4 0,-1 1 3 16,2 0 2-16,0-3-4 0,-1 3 0 0,1-2-2 16,-1 1 14-16,0 0-15 0,1 1-3 15,0 0 6-15,-1 0-7 0,0-1 1 0,1 1-2 0,-2-2 0 16,1 2 7-16,0 0-5 0,-1-1 3 15,1 1 16-15,0-1-18 0,-1 1 3 0,1 0 0 0,-1 0-1 16,1 0 1-16,1 0 4 0,-2 0-4 16,1 0 3-16,0 0-3 0,0 0 5 0,2 0-2 15,-3-3 3-15,2 3-1 0,0 0-1 0,-1-2-1 16,2 2 1-16,2 0-2 0,3 0 4 0,0-2 9 15,-3 0-9-15,0 1-6 0,0 1 13 0,-1 0-11 16,-1 0-2-16,1 0-3 0,-3 0 4 0,5-2-1 16,0 2-1-16,1-1 0 0,-1 0 3 0,1-1 0 15,-2 1 5-15,1 1-3 0,-3 0 1 0,1 0 1 16,-2 0 0-16,5-3-5 0,0 1 3 0,1 0-2 15,0 1 0-15,-3-1 1 0,1 0-1 16,-3 2-2-16,0 0-1 0,-2-1 5 0,1 1-4 0,-1 0-2 16,-1 0-1-16,0 0 3 0,1 0 1 0,0 0-3 15,-1 0 2-15,1-1-2 0,0 1 4 16,-1 0-1-16,1 0-3 0,0 0 5 0,1 0 0 15,-1 0-1-15,0 0 1 0,2 0 2 0,-1 0 2 16,-1 0-4-16,4-1 6 0,2 1-1 0,-2 0-3 16,-1 0-2-16,0 0 2 0,-1 0-5 0,0 0 3 15,-1 0 1-15,0 1-2 0,-1-1-1 16,4 2 1-16,-1-2 3 0,1 2-2 0,-1-2-3 0,-2 0 7 15,1 0-3-15,-1 0-2 0,-1 0 1 0,-1 0 1 16,1 0-3-16,2 0-1 0,-2 0 2 0,1 0 5 16,0 0-9-16,5 2 3 0,-3-2-2 0,1 0 1 15,1 0 2-15,-2 0 1 0,-1 0-1 0,0 0 1 16,0 0-3-16,-1 1 17 0,0-1-15 15,-1 0 2-15,2 2 0 0,-1-2 5 0,-1 0-5 16,1 0 1-16,0 0 0 0,2 1 1 0,0 0-4 0,0-1 3 16,-1 0-1-16,-1 0 0 0,-1 0-3 15,0 0 17-15,-2 0-18 0,1 0 0 0,-1 0-1 16,-1 0 1-16,1 0 0 0,-1 0-1 0,0 0 3 15,0 0 2-15,0 0-2 0,-1 0 6 0,1 0 16 16,-1 0-10-16,-1 0-7 0,1 0 4 0,0 0 2 16,-1 0 7-16,0 0-5 0,0 0-59 15,1 0 2-15,-1 0-152 0,0 0-57 0,-1 0-78 16,0 0-30-16,0 0 26 0,-1 0-431 0</inkml:trace>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1:27.3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11837 5359 844 0,'0'-2'147'16,"1"0"-13"-16,1 0-12 0,1 1-3 0,-1-1-3 15,2 1-21-15,-1 0-7 0,2-1-6 0,-1 0-4 16,0 0-6-16,0 0-1 0,2 0-3 0,-1 1-1 15,2 0-10-15,2-1-4 0,1-3 7 16,2 4-15-16,1-1-1 0,0 0-9 0,0-1 4 0,1 0 1 16,1 2-10-16,-1-1-1 0,0 0 1 0,0-1-7 15,0 1 0-15,1-1 0 0,0 1 1 16,1-1 3-16,-1 2-3 0,0-1-11 0,1 0 10 0,-3 0-9 15,2 1 0-15,-2 0-2 0,2-1-3 16,-2 1 4-16,1 1 0 0,2-2-5 0,-2 1-2 16,2 0 2-16,1 0-1 0,-1 1 8 0,1-2 3 0,-1 1-8 15,2-1 7-15,-1 0-4 0,1 0-1 16,1-1 4-16,-1 2 4 0,2-1-8 0,-2 0 4 15,0-1-10-15,0 1 3 0,-1 0-5 0,2 0 6 16,-5-1-8-16,2 3 3 0,-1-3 0 0,1 1-3 16,-2 1 0-16,2 1 5 0,-3-1-5 0,2-1 0 15,-3 2-2-15,1 0 6 0,1 0-5 0,-2 0 1 16,0 0 1-16,-2 0-2 0,0 0-2 15,-1-2 4-15,3 2 0 0,3-1 0 0,-1 1-3 0,1-2 5 16,0 2-5-16,-3-2 6 0,2-1 3 0,-1 1 3 16,1-1-6-16,-1 1 6 0,1-1-4 0,-2 1 8 15,2-1-5-15,-1-1 5 0,0 1-7 16,1 1 0-16,-2-3 2 0,3 1-1 0,-2 1-5 0,-1 0 13 15,-2-1-15-15,-1 1 2 0,0 1 0 16,-1 0-3-16,0 1-1 0,0-1 3 0,-2 1-1 16,1-1 1-16,-1 1-5 0,1 0 5 0,3-1-1 0,1 1-3 15,-1-1 2-15,-1 0 3 0,1 2-5 16,-1-2 6-16,-2 1-3 0,1 0 2 0,-2 0-5 15,1 1 6-15,-1-2 2 0,1 2-1 0,0 0 7 16,0-1 3-16,-2 0-3 0,1 1 5 0,0 0 5 16,0 0 9-16,-1 0 3 0,0-1 3 0,-1 1-4 15,0-2 0-15,0 2-3 0,-1-1-2 16,2 1 2-16,-3-1-3 0,1 1-3 0,0 0-2 15,-1 0-3-15,1-1 0 0,-1 1-2 0,0-1 2 0,0 1-1 16,0 0-1-16,0 0 0 0,1 0 3 16,-1-1-1-16,0 1 1 0,0 0 1 0,0 0-1 15,-1 0 2-15,1-3-2 0,0 3 4 0,-1 0-3 16,1 0 0-16,-1 0 0 0,0 0-5 0,0 0 2 15,0 0 1-15,1 0 0 0,-1-1-5 0,0 1 1 16,0 0-14-16,-1 0-28 0,0-1-47 16,0 1 7-16,0 0-246 0,0 0-68 0,0 0-87 15,-1 0 42-15,-1-2-38 0,-2 2-407 0</inkml:trace>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1:31.0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16359 5145 796 0,'-1'-2'139'16,"-1"1"-6"-16,2 0 9 0,-1 1-13 0,1 0-9 15,-1-3-9-15,1 3-1 0,0 0-7 16,-1-2-11-16,1 2 12 0,0 0-26 0,-1-1-1 0,1 1-5 16,0 0-8-16,0 0-7 0,0-1-4 15,-1 1 11-15,1 0-1 0,0 0 11 0,0 0-21 16,0-1-9-16,0 1-5 0,0 0-3 0,-2 0-6 0,2-2-8 15,0 2-7-15,0 0-1 0,0 0-1 16,0 0-4-16,0 0-4 0,0 0-1 0,0 0 5 16,0 0 1-16,0 0 6 0,0 0-5 0,0 0-1 15,0 0-3-15,0 0 5 0,0 0-6 0,0 0 0 16,0 0-3-16,0 0 5 0,0 0-5 0,0 0 6 15,0 0 9-15,0 0-13 0,5 1 2 16,-1 0 4-16,-1-1 8 0,1 1-2 0,0-1 0 16,1 2-2-16,1-2 2 0,0 0 1 0,-1 0 7 15,0 2-13-15,1-2-1 0,1 0 3 0,-1 1 0 16,1 1-2-16,-1-2-4 0,1 0 1 0,0 1-1 15,3 1 1-15,2 0-4 0,0-1 7 0,0 1-4 16,0-1 1-16,0-1 1 0,1 3 0 16,1-2 0-16,-1 0 1 0,-1 1-2 0,-2-2 9 0,0 0-10 15,0 0 3-15,-2 0 2 0,0 0-9 0,4 0-1 16,0 0 3-16,1 1-4 0,1-1 4 15,-2 0-4-15,0 0 0 0,-1 0 2 0,-1 0-1 16,0 0-2-16,-2 0 2 0,1 0 0 0,-2 0 1 0,5 0 1 16,0 0 1-16,2 0 6 0,-2-1-3 15,2 0-1-15,-2-1 4 0,-1 1-5 0,3 0 5 16,-2-1-5-16,3 1 2 0,-3 0-3 0,-1-1 0 15,1 1-2-15,-3 0 5 0,0 1 1 0,0-1-6 16,-2-1-1-16,0 2-1 0,0 0-1 0,0 0-1 16,0 0-1-16,1 0 4 0,4-2 1 15,0 1 0-15,2-1 0 0,1 1 2 0,-1 0 0 16,1-1 1-16,-1-1-1 0,2 2-1 0,-2-2 7 0,1 2-6 15,-1-2-3-15,2 2 0 0,-2 0-1 16,1-1-2-16,-2 1 0 0,0-1 0 0,-2 0-2 0,-2-1 1 16,1 3 2-16,-3 0-2 0,0-2 1 0,0 2-1 15,-1 0 2-15,2-1 2 0,-2 1-2 16,1-2 0-16,-1 2 0 0,2 0 4 0,2 0-7 15,2-2 2-15,1 0 0 0,-1 1 1 0,2-1-2 16,-1 0 2-16,2 0 1 0,-2 1-1 16,2-1 2-16,0 0-1 0,-2 0 1 0,2 0-1 0,-1 0-2 15,0 0 1-15,0 0 0 0,0-1 0 0,0 3 0 16,1-2 1-16,0 0 3 0,0-1-5 15,-2 1 1-15,1 0-1 0,-2 1 2 0,0-1-1 0,-1 1 1 16,-1 0 1-16,2 0-1 0,1-1-1 16,-2 2 5-16,0-2-3 0,-2 1-3 0,0-1 0 15,-1 1 5-15,3 0-6 0,1 0 2 0,2-1-2 16,-1 1 1-16,0-2 2 0,0 1-1 0,1 0 5 15,1 0-2-15,-1 0-3 0,2-1-2 0,-1 1 4 16,2-2-4-16,-2 2 0 0,2-1 7 0,0 0-7 16,0 2 0-16,1-2 5 0,0 1 0 0,0-1-6 15,1 0-1-15,-2 1 1 0,0-1 1 16,-1 3-1-16,1-2 1 0,-2 0 0 0,2 1-2 0,-3 0 3 15,2 1-1-15,-2-1 2 0,1-1-2 16,-2 2-1-16,0 0 6 0,-2-3-6 0,-2 3-1 0,1 0 2 16,-1 0-1-16,-1 0-1 0,-2 0-1 15,6 0 11-15,0 0-11 0,1 0 1 0,-1 0 2 16,0 0 1-16,0 0 2 0,-3 0-1 0,1 0 0 15,0 0 0-15,-2 0 2 0,0 0 2 0,5 0-4 16,1 0 5-16,2 0 0 0,-1 0-3 0,1 0 3 16,-2-2-6-16,0 2-1 0,-2 0 2 0,-1 0-1 15,3 0 0-15,0 0-1 0,1 0 3 16,0 0-4-16,0-2 1 0,-1 2 2 0,0-2 8 15,-2 1-9-15,0 1 0 0,0 0 2 0,-2 0-1 0,1 0 1 16,-3 0-1-16,-1 0-1 0,1-2 7 16,-1 1-4-16,0 1-5 0,0 0 2 0,0 0 0 15,0 0-4-15,1 0 1 0,-1 0 6 0,0 0-2 16,0 0-2-16,6 0 0 0,-1 0 1 0,2-2 0 15,-1 1-1-15,-1 1 6 0,-1-1-2 0,-1 0-3 16,0 1-1-16,-3 0 6 0,0 0-6 0,-1-2 0 16,0 2-1-16,0 0 6 0,-2 0-4 0,1 0 0 15,-1-1 1-15,-1 1 3 0,1-1-3 0,-1 1 11 16,1 0-3-16,0 0 1 0,-1 0 4 0,0 0 4 15,0 0 4-15,-1 0 4 0,0 0 6 16,0 0 12-16,-1 0-11 0,1 0 6 0,-1 0 0 0,0 0 3 16,1 0 2-16,-1 0-2 0,1 0 6 15,-1 0-2-15,-1 0-4 0,2 0-1 0,0 0-3 16,-1 0-4-16,0 0-2 0,0 0-2 0,0 0-3 15,-1 0-3-15,1 0 1 0,0 0 0 0,-1 0 1 16,1 0-4-16,-1 0-10 0,0 0-10 0,0 0-24 16,0 0-42-16,0-2-63 0,0 2 13 0,-1 0-171 15,-1 0-58-15,1 0-110 0,-2 0 36 16,-2 0-60-16,-1 0 30 0,0 0-361 0</inkml:trace>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1:32.8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13707 5201 1182 0,'2'-2'182'0,"-2"1"-5"0,0-1 2 16,0 2-6-16,1-2-20 0,-1 0-12 16,0 1-12-16,1 0-10 0,-1 0-8 0,0-1 9 0,0 1-20 15,0 0-5-15,0 0 0 0,0 1-5 16,0-2-10-16,0 1-4 0,0-1-9 0,0 1-6 15,0 0-6-15,1-1-5 0,-1 1-8 0,0 0-5 16,1 0-4-16,-1-1-6 0,1 2-5 0,0-2 0 16,0 2-2-16,1-1-4 0,0-1 0 0,1 0-5 15,0 1 0-15,1-1-2 0,1 0-1 0,4 0-2 16,0 0 0-16,2-2-3 0,2 4 4 15,-1-3-7-15,0 1 2 0,1 0-2 0,1 0 3 0,-1 2-2 16,2 0 1-16,0-3-1 0,0 1 2 0,3 0 1 16,1 1-2-16,0 0-1 0,0-2 1 15,2 2 0-15,1-1 0 0,0 0-2 0,2-1 2 16,1 1 0-16,-2 0-1 0,2-1 0 0,0 0 1 0,35-4-2 15,-47 5 1-15,7-1-1 0,33-4 1 16,-40 5-3-16,5-1-1 0,2-1 2 0,1 1 10 16,0 1-23-16,1-1 2 0,-3 1-1 0,1 0 0 15,1 1 3-15,-3 0 1 0,2 1 2 0,-1-2 0 16,-1 1 2-16,1 1 0 0,0-2 1 0,2 2-2 15,-1-1 3-15,0-1 2 0,2 2 0 16,1-2-2-16,-1 1 5 0,-1-1-5 0,1 0 8 16,-1 0-5-16,0 2-2 0,0-2-1 0,0 1 0 0,-1 1 1 15,1 0 0-15,0 0 5 0,-2 0-3 16,1 0-2-16,-1 0-1 0,-1-3 7 0,0 3-6 15,-2 0-1-15,1 0 3 0,-1 0-3 0,-2 0 3 16,-1 0-1-16,2 0 1 0,-1 0 8 0,1-1-9 16,-2 1-1-16,1-2-2 0,0 2 2 0,0 0 0 15,-1-2-1-15,1 0 2 0,-1 2 2 0,3 0 7 16,0 0-6-16,0 0 5 0,1 0-4 15,-1 0-2-15,-1 0 1 0,2-1 0 0,0 1 1 0,2 0 3 16,1 0-1-16,-1 0 1 0,2-1 0 0,1 0 8 16,0-1 2-16,2 0-1 0,0-1-4 15,1 3 3-15,0-4-1 0,0 2-3 0,0-1-1 16,1 0 2-16,-1 1-5 0,-1-3 9 0,0 3-13 15,1 0 1-15,-1 0 0 0,-1 1 0 0,0 0-1 16,-2-1 2-16,-1 2-1 0,0 0 0 0,-4-3 4 16,0 2-2-16,-4 1 8 0,-1 0-4 0,0 0 0 15,-3-1 6-15,-2 1 7 0,0 0 5 0,0 0 10 16,-1 0 2-16,-2 0 5 0,1-2 3 0,0 2 2 15,-1 0 2-15,0 0 2 0,0 0-1 16,1-1-6-16,-2 1 2 0,0 0-4 0,0 0-4 16,0 0-3-16,-1-1-1 0,1 1-1 0,0 0 1 0,-1 0-4 15,0 0-4-15,1 0 7 0,-1 0-11 16,0 0-4-16,0 0 3 0,0 0-7 0,0 0-17 15,-1 0-20-15,1 0-34 0,-1 0-56 0,0 0 9 16,-1 0-252-16,-2 2-64 0,-2 2 31 0,-3 2-137 16,-3-2 37-16,0 4 32 0,-2-3-358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13:59.141"/>
    </inkml:context>
    <inkml:brush xml:id="br0">
      <inkml:brushProperty name="width" value="0.2" units="cm"/>
      <inkml:brushProperty name="height" value="0.2" units="cm"/>
      <inkml:brushProperty name="color" value="#ED1C24"/>
      <inkml:brushProperty name="fitToCurve" value="1"/>
    </inkml:brush>
  </inkml:definitions>
  <inkml:trace contextRef="#ctx0" brushRef="#br0">13 314 1357 0,'-3'-7'231'0,"2"2"-21"16,1 0-19-16,-2 1-20 0,2 0-10 0,-3 0-16 0,3 1-6 15,-1 0-19-15,1 1-7 0,-2-1-19 16,2 0-7-16,0 0-8 0,-1 3-8 0,1-4-10 16,0 4-3-16,0-1-10 0,0 0-8 0,0 1-7 15,0 0 3-15,0 0-9 0,0-1-2 0,0 1-3 16,1 0-2-16,1 0 1 0,-1 0-5 0,2 1 0 15,0 1 0-15,0 2-2 0,5 5 5 16,1 2-6-16,0 1 4 0,2 2-14 0,-2 0 7 16,0 0-2-16,1 0 2 0,-2 1-2 0,1 1 0 15,0 0 0-15,-1 1 0 0,1-1-2 0,0 0-1 16,-2-1 0-16,1 2-1 0,-1-2 6 0,-1-1-5 15,-1-2-3-15,1 0 0 0,0-2 3 0,-3 0-5 16,2-2 1-16,-2-1 3 0,0 0-1 16,0-3 3-16,-2 0-2 0,2 1 0 0,0 0 0 0,0-2 2 15,-1 1 9-15,1-4-6 0,-2 4-2 0,2-3-1 16,3 0 3-16,-1-1-3 0,1 0 2 0,2 0-2 15,-1 0-2-15,7-2 2 0,1-2-3 0,2-2 0 16,2-1 4-16,1 2-5 0,1-4 3 16,5 0 0-16,1-1-1 0,43-18 1 0,-28 12-5 15,3 0 2-15,1-3-3 0,1-2 3 0,3 1 0 16,-1-5-3-16,6 1-2 0,1 1 3 0,7-1-1 15,-2 0 9-15,1-1-9 0,0 0 3 0,-3 0-1 16,0 1-1-16,-2 1 2 0,-4-1 8 0,0 4-10 16,-1 1 0-16,-4 1 0 0,-4 1 1 15,-5 1-5-15,-22 9 0 0,4 1 2 0,3-3-1 0,-2 1 2 16,-1 1 3-16,-3 2 8 0,-1 0 10 0,-2 0 8 15,-5-1 7-15,1 4 14 0,-2-1 0 16,-3 1 0-16,0 0 3 0,0 0-4 0,-1 1 0 16,-1-2 1-16,1 2-5 0,-2 1-4 0,0-2 1 15,0 0-7-15,0 2-3 0,0-2 0 0,-2 2-2 16,2 0-1-16,-1-2 5 0,-1 2-10 0,1 0-8 15,-1-1-12-15,-1 1-39 0,2 0-41 0,-2 0-75 16,0 0 16-16,0 0-250 0,0 1-48 0,-2 1 34 16,1 0-102-16,-2 2 34 0,1 0 22 0,-2-1-295 15</inkml:trace>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1:35.2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22438 5059 1505 0,'-1'1'277'15,"1"-1"-25"-15,0 0-25 0,0 0-24 0,0 0-21 16,0 0-18-16,0 0-18 0,0 0-14 0,0 0-9 16,-2 0-7-16,2 0-6 0,-1 0-1 0,1 0-5 15,0 0-8-15,0 0-8 0,0 0-5 0,0 0-11 16,0 0-10-16,0 0-7 0,0 0-6 15,0 0-11-15,0 0 4 0,-1 0-10 0,1 1-5 16,0-1-6-16,0 0-1 0,0 0-2 0,0 0-3 0,0 0-2 16,0 0-3-16,0 0-1 0,0 2 4 15,0-2-5-15,0 0-1 0,0 0 3 0,0 0 0 16,0 0 4-16,1 0 11 0,0 0 5 0,-1 0 9 15,2 0 4-15,0 0-7 0,1 0-3 16,0 0-1-16,1 0-4 0,0 0 0 0,0 0-4 0,1 0-1 16,-1 0 1-16,2-2-1 0,-1 1-1 15,7 1-1-15,0-1 8 0,3-1-3 0,-2 0-2 16,4 0 0-16,-2 0-3 0,2 0-1 0,-1-1 0 15,2 1-4-15,1-1 0 0,0 0-3 0,2 1 1 16,1 0-4-16,0 0 2 0,0-1-3 0,2-1 1 16,-2 2 0-16,1-1-2 0,0 0-1 0,-1 2 1 15,-1-2-2-15,2 1-2 0,0-1-1 0,0 0 2 16,-2 1-2-16,1-1 2 0,-1 1-2 0,0 0 3 15,-3 0-7-15,2 0 3 0,-2 1 2 0,0-1-1 16,2 1 1-16,-3-1-1 0,2 2-1 16,0-3-2-16,0 2 1 0,1 0 1 0,-2-1-2 15,0-1 2-15,2 1 1 0,-3-1-2 0,2 1 1 0,0 0-3 16,1 1 2-16,1-1-1 0,-1 1 1 15,1-1-1-15,0 1 0 0,-1 1 0 0,1-1 1 16,2 1 0-16,-2 0-1 0,1 0 1 0,1 0 1 16,2 2-1-16,-1-2 0 0,-2 0 1 0,3 1-2 15,-1 0 1-15,1-1 2 0,0 0-1 0,1 1 0 16,-1 1-1-16,0-2 2 0,1 2-3 15,-1-2 2-15,-1 0 0 0,-1 1 0 0,-1-1-1 16,1 0 1-16,-1 1-1 0,-1-1-1 0,1 1 1 16,-1 1-3-16,-2-2 2 0,0 0-1 0,-1 0 2 15,-1 0-2-15,0 0 1 0,-4 0 1 0,1 0-1 16,-3 0 1-16,-2 0 0 0,1 0 1 0,-2 0 5 15,-1 0 5-15,-1 0 8 0,1-2 6 0,0 2 1 16,-1 0-3-16,1-1 0 0,0 1 2 0,4-2-15 16,-1 0 10-16,0 0 0 0,0 1-6 0,-3-1 1 15,0 2-7-15,0-1 6 0,0 0 7 0,-2 1-11 16,0-2 2-16,1 2-5 0,-1 0-2 0,1-3 0 15,-1 3-1-15,1 0-1 0,0-1 1 0,-1 0 2 16,0-1-4-16,1 2 0 0,0 0 0 16,-2-1-1-16,2 1 1 0,-2 0-16 0,1 0 17 0,1-1 1 15,-1 1-2-15,-1 0 0 0,1 0 0 16,-1-1 0-16,0 1 2 0,1 0 1 0,-2-2-4 15,1 2 1-15,-1 0 5 0,0 0-1 0,-1 0-1 16,0 0-2-16,0 0-7 0,0 0-41 0,-1 0-30 16,0-3-51-16,-1 3-66 0,1 0 18 0,-1-1-207 15,1 0-67-15,-1-1 37 0,-1 1-137 0,-1-1 42 16,0 0 37-16,-2 1 29 0,-6-3-361 0</inkml:trace>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1:44.3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13067 8040 704 0,'3'-2'138'0,"-2"1"-13"16,0 1-5-16,0-1 16 0,0 1 6 0,0 0-14 15,-1-1 7-15,1 1-18 0,0-3 19 0,-1 3-13 0,1 0-1 16,0 0-11-16,-1 0 5 0,1-1-22 0,-1-1-4 16,1 2-11-16,-1 0-4 0,1 0-7 0,0 0 0 15,-1 0 0-15,1 0-1 0,-1 0 1 16,1 0 0-16,0 0-3 0,-1 0 1 0,0 0 2 0,0 0 0 15,0 0-4-15,1 0-3 0,1 0-8 16,-2-1-7-16,0 1-2 0,0 0-7 0,0 0-5 16,0 0-3-16,0 0-8 0,0 0-1 0,1 0-2 15,-1 0-3-15,0 0-3 0,0 0 0 0,1 0-2 16,-1 0-4-16,0 0-1 0,0 0 1 0,0 0-3 0,2 0 3 15,-1 0-1-15,0 0 0 0,0-1 5 16,0 1 1-16,2 0-8 0,-2-1 2 0,2 1 3 16,-1 0-1-16,1 0-1 0,1 0 2 0,0-1 2 15,0-1 8-15,1 2 2 0,1-1-4 16,0 0-3-16,-1 0 0 0,1-1 1 0,3-1-3 0,4 3 2 15,0 0-2-15,1-2-3 0,-1 0 1 0,1 1-2 16,0-1 3-16,1 1-5 0,0 0 1 16,1-1 2-16,-1 1 2 0,2 1-3 0,-2-3 1 0,1 2 1 15,-2 0 0-15,2-1 2 0,-1 0 2 0,2 0 1 16,-1 0-1-16,1 1 0 0,-1-2-2 0,1 3 0 15,-3-4-1-15,2 3-1 0,-2-1 3 16,2 0-4-16,-2-1-3 0,2 1 2 0,-2 1-2 16,2 0 1-16,-1 0 0 0,-1-1-1 0,0 0 6 15,2 2-6-15,-1-1 0 0,0 1-2 0,0-2 1 16,0 2-3-16,0 0 2 0,1 0 5 0,-1-1-4 15,1 0 0-15,1 1-1 0,2 0 3 0,-2-2-3 16,-1 1 1-16,1 1 2 0,-1-3-6 0,1 2 2 16,-1 0 1-16,0-2-2 0,-1 1-2 15,1 0 1-15,-2 2 2 0,0-2-1 0,-3-1-2 0,1 3 1 16,-3 0-1-16,-1 0 3 0,-1-1-4 0,2 1 1 15,-3 0 1-15,0-1 0 0,1 1 0 16,0 0 1-16,4-3-2 0,-1 2 0 0,2 1 1 16,-3 0 0-16,0 0 0 0,-1 0-1 0,1 0 1 15,2 0 0-15,1 0-1 0,0 0 2 0,1-1 0 16,2 1 5-16,-1 0-6 0,1-1 3 0,-1 1 0 15,1 0 0-15,-1 0 0 0,2-1 1 0,-1 1-3 16,2-2 1-16,-1 1-2 0,1 1 2 16,-2-3 1-16,2 3-2 0,-1-2-1 0,0-1-1 0,0 1 1 15,1 0 3-15,1 1-5 0,-1 0 4 16,1 0-1-16,-1-1-1 0,1 2 1 0,-3-3 14 0,1 2-17 15,-1-1 4-15,2 0-6 0,-1 2 1 16,-1-1 2-16,-2-1-1 0,2 1 2 0,0-1-1 16,0-1 1-16,-1 1 2 0,1 0-2 0,-1 1-1 15,0-1 4-15,-1 0-1 0,2-1-2 0,-2 2 1 16,-1-1 0-16,0 0-2 0,-2 1 0 0,-1 0-1 15,0 0 4-15,-2-1-4 0,0 2 2 16,1-1 3-16,-2 1-5 0,1-1 0 0,-1 1 1 0,0 0 0 16,1-2 2-16,-1 2-3 0,0 0 1 15,1 0 0-15,-2 0 0 0,2-3 0 0,-1 3 0 16,-1 0 0-16,0 0 0 0,0 0-1 0,2 0 5 15,-1 0-5-15,0 0 4 0,-1 0-3 0,1-1 3 16,0 1-2-16,0 0-3 0,-1 0 3 0,0 0-1 16,1 0 0-16,-1 0 2 0,1 0-1 0,-2 0-1 15,1 0 0-15,0 0-2 0,-1 0 3 0,0 0-2 16,1 0 2-16,-2-1 1 0,0 1 8 0,0 0-13 15,0 0 2-15,0 0 0 0,0 0 0 16,-1 0 1-16,0 0 0 0,0 0 0 0,-1 0 0 16,1 0 0-16,0 0 7 0,1 0-2 0,-1 0-4 0,0 0-2 15,0 0 2-15,-1 0 0 0,0 0 1 16,1 0-2-16,-1 0 0 0,1 0 4 0,-1 0-2 15,0 0-1-15,1 0 2 0,-1 0-1 0,0 0 1 16,0 0-1-16,0 0-1 0,0 0 10 0,0 0-8 16,0 0 4-16,0 0-1 0,-1 0-4 0,1 0 3 15,0 0 3-15,1 0-1 0,-2 0 0 0,1 0 1 16,0 0-3-16,-1 0 2 0,0 0 1 15,1 0 4-15,-1 0-7 0,0 0-2 0,0 0-12 16,0 0-11-16,2 1-26 0,-2-1-24 0,0 1 7 0,-2-1-239 16,1 0-82-16,-3 3-43 0,0-1 34 15,-4 1-63-15,-3 0 28 0,-2 0-373 0</inkml:trace>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1:51.3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16869 10218 1193 0,'-2'1'191'0,"1"-1"-23"0,0 0-20 15,1 0-17-15,-1 0-17 0,1 0-13 16,-2 0-10-16,2 0-8 0,-2 0-14 0,2 0-3 0,-1 2-8 16,1-1-6-16,0-1-5 0,-1 0-5 0,1 0 1 15,-1 0-3-15,1 0-5 0,0 0-8 16,0 0-3-16,-1 2 0 0,1-2-4 0,0 0-3 0,-1 0-1 15,1 0-5-15,0 0-2 0,0 0 19 16,-2 0-6-16,2 0 2 0,0 2 1 0,0-2 9 16,0 0-14-16,0 0 5 0,0 0 10 0,0 0 1 15,2 1 8-15,-1-1 4 0,0 0 8 0,1 0 1 16,0 0-2-16,1 0-4 0,0 0-2 0,1 0-4 15,0-1-4-15,1 1 3 0,1-2-12 0,3 0 0 16,2 1-3-16,2-1-3 0,1 0-4 16,0 0-2-16,2 0-5 0,-2-1 5 0,3 3-5 0,-2-3-5 15,2 1 2-15,-1-1 1 0,1 1-3 0,0 0 5 16,2 0-2-16,0-1 0 0,0 0 3 15,2 2-7-15,0-2 2 0,0 0-4 0,0 1 1 16,1-3-1-16,0 3-1 0,0-1 1 0,0 1-1 16,2-1-2-16,1 1 0 0,-2-1-1 0,2 1 1 15,0 0-2-15,-1-1 6 0,1 1-1 0,-2 0-4 16,1 1 6-16,0-1-8 0,-1-1 2 0,1 1 0 15,-1 0 1-15,-1-1 1 0,2 1-3 16,-2-1 1-16,-2 1 1 0,2 0 2 0,-1-1-6 0,-1 0 0 16,0 0 2-16,-1 2-3 0,0-2 2 15,0 2 3-15,-2-1-3 0,2 0-2 0,-2 0 1 0,-1 1 0 16,1 0-1-16,-2 1 0 0,2 0-1 0,-3-3 3 15,2 3-2-15,-1-2 4 0,2 2 1 16,-2 0-3-16,1-2 1 0,-1 1-2 0,1 1 4 16,-2-2-3-16,1 0-1 0,-2 1 0 0,2-1 1 15,-2 1 0-15,2 0 4 0,-2-2-3 0,2 3 1 16,-2-2-3-16,1-1 5 0,0 1-8 0,-1 0 2 15,-1 1 0-15,0-1 4 0,-2 0-4 0,0 2 2 16,1-3-3-16,2 3 3 0,-1-3 1 16,-2 1-1-16,1 1 2 0,0-1 0 0,1 1-2 0,0-1-3 15,-1 1 2-15,2-1-2 0,-2-1 0 0,2 1-1 16,0 0 5-16,0 0 2 0,1 0-5 0,-3 1-1 15,0 1 0-15,0-3 4 0,-2 3-2 16,0 0-1-16,0-2-1 0,-1 1 1 0,3 0 4 16,2 1-3-16,-1-2 0 0,0 1 3 0,0-1-3 15,0 2 0-15,0-2 1 0,-2 1-2 0,1-1 3 16,3 0-2-16,-3 0 3 0,3 0 1 0,-1 0-2 15,1 0 7-15,-2 0-7 0,1 2-1 16,1-3 2-16,-1 2-1 0,1 0-1 0,-2-1 1 0,2 1-1 16,-2-1 0-16,1 1-1 0,0 1 0 15,-1-1-1-15,-1 1 1 0,-2-1-1 0,0 1-1 16,-2 0 1-16,2 0 1 0,-2 0-2 0,0 0 4 0,0 0-2 15,5 0 0-15,0 1 1 0,1 0-3 16,-1 0 3-16,-1 1 2 0,2-1-5 0,-1 1 7 16,2 0-4-16,-3-1 1 0,0 1-1 0,0-1-2 15,-2 0-1-15,2 2 5 0,0-1-4 0,-1 0 2 16,0 0-3-16,-1-1 0 0,1 2-1 0,0-1 0 15,0 0-3-15,-1 1 2 0,1 0 0 0,2 1-4 16,-2-2-1-16,1 2-4 0,1 0 2 16,-2 0-1-16,2-1-1 0,-2 1-1 0,0 1 4 0,1-2 2 15,-3-1-3-15,2 1 3 0,3 1 0 16,-1 0 1-16,1-2 1 0,1 1 3 0,0 0-5 15,1-1 11-15,-2 1-7 0,3-2 3 0,-2 1 0 16,1-2-2-16,0 2 6 0,1-2-8 0,0 1 2 16,-1-1-3-16,0 2 0 0,-1-2 0 0,0 0 3 15,0 0-3-15,-2 0 2 0,2 1-2 0,-2-1 0 16,0 1 6-16,0-1-5 0,-2 0-2 0,-1 1 5 15,0-1-1-15,-1 0 2 0,0 0-2 16,-1 0 1-16,1 0 0 0,-1 0 1 0,4 0 1 0,1-1 2 16,-1-1 0-16,-1 2 3 0,0-2-4 15,-2 2 1-15,0-1-2 0,-2-1 1 0,2 2-3 16,-3 0 1-16,0-1-2 0,0 1-1 0,0-1 4 0,-1 1-2 15,2-1 3-15,-2 1 0 0,-1 0 2 16,1-2 0-16,-1 2-2 0,0 0 2 0,-1-2 1 16,0 2-2-16,1 0 1 0,-1 0 1 0,0-1 1 15,0 1 1-15,-1 0 1 0,0 0-5 0,0 0-3 16,1 0-8-16,-1 0-12 0,-1 0-7 0,1 0-9 15,-1 0-30-15,0 0 8 0,0 0-132 16,0 0-43-16,-1 0-40 0,-2 1-33 0,0 1-74 16,-1 0 26-16,-2-1-441 0</inkml:trace>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1:52.4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17269 10726 598 0,'-2'-3'91'0,"1"1"1"0,1 2 10 0,0-3 16 16,0 3-9-16,0-3-3 0,1 2 3 0,0 0-8 16,1-1-5-16,-1 1-1 0,2-3-4 0,0 3-8 15,0-1 4-15,1 0-9 0,4-2 11 16,0-1-27-16,1-1-15 0,2 1 8 0,-1-1-7 0,0 0-6 15,1 2 21-15,-1-1-31 0,0 0-9 0,0 0 26 16,-2 0-25-16,0 3-2 0,-2-3-2 16,1 1-16-16,-1 1 8 0,-1 1-6 0,0 1-6 0,-1-1 7 15,-1 0-4-15,1 1 3 0,1-1 0 16,-1 0-8-16,0 1 10 0,0 0 4 0,0-2 10 0,1 0 10 15,0 2-2-15,2 0 25 0,3-2 7 16,1-1 3-16,3-1 0 0,-1 1-4 0,0 0-3 0,2 0-8 16,1-3-3-16,0 2-4 0,1 0-3 15,-2 0-2-15,2-1-6 0,0 0-5 0,1 3 2 16,2-2-4-16,-1 1-6 0,1-2 4 0,33-5-4 15,-23 1 0-15,3 3 8 0,-1-1-8 0,-2-3-5 16,2 1-3-16,2 1-1 0,-1 1-2 0,2-2-2 16,-2 1-3-16,4-1 3 0,-1 1-3 15,-1-2 2-15,2 4 0 0,-3-1 2 0,-1-1-2 0,1 2-1 16,0 0-3-16,-4 0 6 0,2 2-3 0,-3-3-2 15,-15 5 2-15,31-9-4 0,-9 4 1 16,-2 4-1-16,0-3 0 0,0 0 2 0,0 3-1 16,-1-3 1-16,-2 1-1 0,0-3 0 0,-18 7 1 15,5 0 2-15,4-1-4 0,1 0-1 16,1 0 1-16,-2 0 1 0,1 1-1 0,1 0 0 0,-2-2 0 15,0 1 0-15,0 1 1 0,-1-1 8 0,0 0-13 16,2-1 0-16,0 0 2 0,-2 1 12 0,1-3-14 16,-2 1 2-16,1 1 1 0,-1-1-2 0,1 2 3 15,0-1-3-15,-1 0 2 0,0 1 8 0,0 0-7 16,-2 0-2-16,1 1 1 0,-2-2 1 15,0 1-3-15,-1 1 2 0,0 0 0 0,-2 1-1 16,0-1 1-16,-3 0-5 0,0 2 3 0,-2 0 2 16,-2-3 2-16,1 3-2 0,-2-2-1 0,0 2 2 15,-2-2 2-15,0 2-1 0,-1 0-1 0,0 0 3 16,0-1 5-16,0 1 9 0,-1 0 10 15,-1-1 8-15,1 1 4 0,0 0-1 0,0-1 2 0,-1 1-4 16,1 0-12-16,-1 0-27 0,0 0-34 0,0 0 4 16,-1-2-139-16,0 2-126 0,0 0-49 15,-1 0 31-15,-2 0-120 0,-1 0 31 0,-1 0-357 16</inkml:trace>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1:53.0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17226 10747 793 0,'6'-3'149'0,"-2"1"-14"0,3-2-2 15,2-1-8-15,2 2-10 0,-2-2 7 0,1 1-23 16,2-2-1-16,-2 1-3 0,1-2 2 0,1 3-6 0,0-2-6 16,0-1-6-16,0 0-9 0,-1 0-2 15,2 0 1-15,-1 2-7 0,1-2-17 0,0 1-8 16,0 1-1-16,1-1 1 0,1 0-3 0,0 2-4 15,1-3-4-15,2 2 10 0,0-3-1 0,0 1 7 16,3 0-9-16,0 0 9 0,28-13-8 0,-19 10-5 16,0-1 2-16,2-1-4 0,-2-3 6 0,6 3-7 15,5-3-9-15,-3 1-1 0,3-1 2 16,-2 1-3-16,-3-1 0 0,4 1-4 0,-4 1 0 0,-3 1-1 15,2 3-1-15,-3-4-1 0,-2 4 6 0,0-1-5 16,-1 1-1-16,-15 6 2 0,3-1-3 16,1-3-8-16,1 2 1 0,-2-2-2 0,1 1 6 15,-1 2-2-15,-1 0 12 0,0 2-18 0,-4-2-25 16,-3 1 4-16,0 2-39 0,-4-1-37 0,-1 0-40 15,-2 0-24-15,0 2-29 0,-2-1-32 0,-2 1-604 16</inkml:trace>
</inkml:ink>
</file>

<file path=ppt/ink/ink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1:53.4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17052 10668 1232 0,'-1'-3'210'16,"0"2"-9"-16,1-1-32 0,0 0-13 0,1-3-8 16,0 2-13-16,2-1-10 0,4-1-12 0,1 0-8 15,3-3-14-15,0 1-10 0,0-2-11 0,3 1 6 16,1-1-17-16,1 0-5 0,26-11-4 0,-14 10-4 15,4 1-6-15,1-4-3 0,1-4-8 0,5 3-2 16,0 1-1-16,0-3 1 0,3 1-3 0,2 1-2 16,5-3-3-16,-1-1 0 0,2 2-5 0,8-1 1 15,10-1-4-15,-4-5 1 0,3 2-4 0,0-2 6 16,1 2 1-16,-2 1 1 0,-3-2-1 0,1 5-3 15,-1-4-11-15,-2 3-25 0,-4-1-33 0,1-1 9 16,-5 2-123-16,-3 3-38 0,-5-1-43 16,-4 4-31-16,-3-1-43 0,-6 2-477 0</inkml:trace>
</inkml:ink>
</file>

<file path=ppt/ink/ink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1:57.3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18028 12012 910 0,'-3'-4'187'16,"1"1"-15"-16,1 1-20 0,-1 0-11 0,0 1-14 15,1-1-9-15,-1 0-18 0,1 2-4 0,-1-3-6 16,2 3-8-16,-1-2-4 0,1 2-8 0,0 0 5 16,-1-2-1-16,1 2 3 0,-1-1 1 0,1 1 9 15,0 0-14-15,0-2 0 0,-1 2 1 16,1 0-2-16,-1-1-9 0,1 1-1 0,0 0-10 0,0 0-6 15,0 0-3-15,-2-1-5 0,2 1-1 16,0 0-7-16,0 0 5 0,0 0-5 0,0-1 7 16,0 1-2-16,0-2 2 0,1 2 1 0,0 0 2 0,1 0 1 15,0-1-6-15,1 1-4 0,1-1 1 16,1 1-2-16,0 0-3 0,1-3 0 0,0 3-2 15,4-3-2-15,1 2-1 0,0-2-2 0,3 1-1 16,-1 0-2-16,2 1 0 0,-2-3-4 0,2 3 1 16,-2-1 1-16,2-1-3 0,-2 1-2 0,1 1 2 15,1 0-3-15,-2 1-1 0,3-3-3 16,-1 2 0-16,1-2 2 0,0 1-1 0,1 0 1 0,0 0 1 15,-1 0-3-15,1 0 3 0,-2-1-3 0,3 2-2 16,-1-1 3-16,2 0-1 0,0 0 3 16,-1 1-1-16,2-2-3 0,-1 2 1 0,1-1 1 15,0-1-1-15,-1 1 2 0,1-1 3 0,1 0 2 0,-1-1-2 16,1 1 5-16,0 1-3 0,0-3-2 15,0 3 0-15,-1-2 6 0,-2 0-10 0,1 0 0 16,-2-1 4-16,-1 2-8 0,0 1 3 0,-3-2-1 16,3 1-3-16,-3 1 1 0,2-1 3 0,-3 2-2 15,1-2 12-15,0 1-12 0,-2 0-1 0,1 1 6 16,0-2-6-16,0 0 3 0,2 0 8 0,-1-1-11 15,1 2 0-15,-1 0 0 0,2-1-1 16,-2-1-1-16,0 1 1 0,2 1 1 0,-1-1-2 16,0 1 1-16,0 0 0 0,0-1-1 0,0 1 2 15,1-1-1-15,0 1 2 0,0-1 0 0,1-1 2 16,1 2-3-16,-1-1 0 0,1 0 0 0,0 1 0 0,1-2 1 15,0 0-1-15,0 1-2 0,1-1 8 16,-1 1-8-16,0 0 2 0,0-1-3 0,-2 1 1 16,1 2 1-16,-2-2 0 0,0 0-2 0,-1 1 1 15,0-1 0-15,-2 2-3 0,-1-2 4 0,-1 1-3 16,-1 2-1-16,-1-2 4 0,1 1-1 0,-2 1 0 15,0-1-1-15,3 0 2 0,2-1 7 0,0 1-6 16,2 0-3-16,-1-1 10 0,-1 1-12 16,2-1 4-16,-1 1-3 0,1 0 2 0,-1-1 1 15,1 0-1-15,-1 0-2 0,2 1 2 0,-2-1-3 0,-1 0 4 16,3 0-1-16,-2-1-1 0,1 3 1 15,-1-2 0-15,1 0-2 0,-1 1 3 0,-3-1-1 16,1 0 0-16,-1 2 0 0,-1-3-2 0,4 3 2 16,0-1 0-16,1-1 0 0,0 1 0 0,-1 1-1 15,-1 0 1-15,2 0 0 0,0-1 0 0,-1 1 0 16,-1 0 0-16,-1 0-2 0,3 0 2 0,0 0 6 15,1 0-8-15,-1 0 4 0,2 0-2 16,-2 1-1-16,1 0 0 0,0-1 7 0,-2 0-6 0,-1 0 0 16,0 0 3-16,-2 0-13 0,-1 0-14 15,-1 0-40-15,-2 0-24 0,1 2-38 0,-2-2 11 16,-1 1-119-16,0-1-62 0,-2 0-60 0,0 3-33 0,-2-3 6 15,-1 2 26-15,-2 0-484 0</inkml:trace>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1:58.1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18421 12235 1224 0,'-2'0'224'0,"1"0"-21"0,1 0-13 0,0-2-14 0,0-1-9 16,1 3-12-16,1-2-8 0,0-1-9 0,2 0-13 15,2-1-13-15,5-3-10 0,2 0-10 16,1-1-9-16,2 1-10 0,2-2-3 0,0 1-3 15,30-10-11-15,-18 8-7 0,1 0-1 0,1-1-6 0,2 2-6 16,2-5-3-16,1 2-3 0,0 0-2 16,1 2-4-16,-1-1-1 0,0 0-4 0,-2 2-1 15,0-4-2-15,-4 2 1 0,2 1-4 0,-1 2 2 0,4-2-2 16,-2 0-10-16,0 1-1 0,1 2-1 15,-2 0 0-15,1-1 1 0,-3-1 1 0,-3 1-4 16,4 1 0-16,-20 3 2 0,30-6 1 0,-10 3-3 16,0 0 1-16,-19 4 2 0,5 0-2 0,32-6-1 15,-19 1-1-15,0-1 1 0,-17 6 3 0,28-6-2 16,-30 4 3-16,7 2-2 0,30-9-3 0,-37 9 2 15,7-1 3-15,1 0-1 0,1 0-2 16,1-2 0-16,0 2 2 0,1 0-1 0,0 0 1 0,-1 1-2 16,-1 1 0-16,1 0-2 0,1 1 2 15,-1-2-1-15,0 0-1 0,0 0 0 0,0 2 5 16,0-2-1-16,0 2-1 0,-1-1 0 0,1 1 1 15,-2-2 6-15,1 2 0 0,1 0-2 0,-2 0-1 16,0 1-1-16,0-1 1 0,-2-1 3 0,0 2-5 16,-2-1 1-16,0 1 0 0,0 0-1 0,-2 0 7 15,-1 0-8-15,-2 0-3 0,-2 0 1 0,0 0 1 16,1 0 6-16,-3 0-5 0,-1 0-3 0,0 0 1 15,-1 0 1-15,1 0-3 0,-1 0 0 0,-1 0 2 16,0 0-2-16,0 1-1 0,1 0 2 16,-1-1 4-16,0 0 0 0,0 0-3 0,-1 1 8 15,1-1-10-15,-1 1 0 0,-1-1 0 0,0 0 1 16,0 0 0-16,0 0-8 0,0 1-28 0,1 0-24 15,1 0 6-15,-3-1-117 0,1 3-67 0,-2-3-92 16,0 3 30-16,0-1-157 0,-2 0 17 16,-6 1-341-16</inkml:trace>
</inkml:ink>
</file>

<file path=ppt/ink/ink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1:58.7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19142 12281 1022 0,'3'0'189'0,"6"-1"-9"16,2 0-20-16,3-2-1 0,1-1 0 0,3 1-7 15,2-1 1-15,1 1-12 0,35-7-7 0,-23 3-14 16,1-2-5-16,5 3-19 0,-2-3-10 0,2-1-3 16,0 0-6-16,3 1-12 0,1-3-4 0,1 0-2 15,-1-4-4-15,7-1 7 0,0-2 14 16,1 0 0-16,3 0-3 0,-1-1-6 0,-1-1-6 0,-1 3-5 15,-1-1-6-15,-2 0-7 0,-2 2-3 0,-4 3-2 16,-2-3-4-16,-2 2-5 0,-4 1-2 0,-3 4-4 16,-3-1-1-16,-18 7-4 0,3-3 1 0,2 3-4 15,-1-2 6-15,0 2 7 0,-3 0 5 0,-1 1 15 16,-1-1-2-16,-2 3 0 0,-2-2 1 0,0 0-4 15,1 2-7-15,-2 0-2 0,-1 0-5 0,1-1-2 16,-1 1-1-16,0 0-4 0,-1-1-4 16,1 1 1-16,-1 1-6 0,0-1 0 0,0 1-2 15,0 0-1-15,0 0 0 0,0-3 6 0,-1 3-8 0,1 0-1 16,0 0-1-16,0 0 1 0,0 0 1 15,-1-1-1-15,0 1-1 0,1 0 1 0,-1 0-1 16,1-2 2-16,-1 2 0 0,0 0 0 0,0 0 0 16,0 0-1-16,-1 0-18 0,1-1-15 0,-1 1-17 15,1 0-23-15,1 0-32 0,-2 0-51 0,0-1 14 16,0 1-124-16,0 0-26 0,1 0-30 0,-1 0-35 15,0 0 30-15,0 0-144 0,0 1 24 16,0 0-345-16</inkml:trace>
</inkml:ink>
</file>

<file path=ppt/ink/ink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1:59.7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21516 11918 1114 0,'-3'1'218'0,"0"2"-19"16,-1-1-18-16,1 0-19 0,0 0-22 0,-1 0-19 0,1 1-8 16,0 0-18-16,0 0 3 0,0 1-23 0,0 0 1 15,0 0-14-15,-4 2-9 0,1 1-7 16,0 0-17-16,-2 2-8 0,0-1-3 0,1-2 0 15,-1 1-4-15,2 0-4 0,-1-2 2 0,1 1 2 16,0 0-1-16,0-3-4 0,0 1-1 0,-1 1-1 16,0 1 6-16,-1 1 0 0,1-2-3 0,1 0-6 15,-1-1 6-15,2 0-4 0,0-1 4 0,1-1 13 16,0 0 13-16,1 0 7 0,1 0 2 0,-1-1-4 15,0-1-7-15,1 3-7 0,1-3 2 0,1 0-2 16,0 0-6-16,0 0-2 0,2 0 4 16,0 0-6-16,3-1 2 0,0-1 2 0,3 0 16 0,3-1-3 15,3-1-3-15,0 1 3 0,3-2-5 16,1-1-2-16,30-7-1 0,-13 6-1 0,1-1-2 15,1 1 2-15,1-3-4 0,0 1-5 0,1 2 2 16,4 0 0-16,-3-2-1 0,3 1 0 0,-2 2 1 16,-1-1-3-16,4-2-2 0,-2 2 2 0,-4-1-2 15,-1 2 4-15,-2-2 14 0,-1-1 10 0,-2 1-2 16,-3 0 0-16,-17 5-4 0,5-3-1 0,0 0-4 15,1 0-1-15,-1 0 0 0,-1 0-1 16,-1 1 4-16,-2 2 11 0,-1-2 2 0,-1 1 0 0,-2 1 0 16,-2 0-3-16,-2 2-1 0,0 0-1 0,0-1-18 15,-3 0-11-15,0 0-16 0,-1 1-22 16,-1 0-34-16,0 0-37 0,0 0-41 0,-1 1 14 15,-2-2-75-15,0 2 0 0,-2 0-7 0,-1 0-25 16,-4 4 4-16,-4-1 8 0,-1 1 8 0,-3 0 6 16,-2 2 7-16,-31 10-551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14:13.690"/>
    </inkml:context>
    <inkml:brush xml:id="br0">
      <inkml:brushProperty name="width" value="0.2" units="cm"/>
      <inkml:brushProperty name="height" value="0.2" units="cm"/>
      <inkml:brushProperty name="color" value="#ED1C24"/>
      <inkml:brushProperty name="fitToCurve" value="1"/>
    </inkml:brush>
  </inkml:definitions>
  <inkml:trace contextRef="#ctx0" brushRef="#br0">0 89 592 0,'0'-2'97'0,"0"0"-11"0,0 2-3 0,0 0-13 16,0 0-12-16,0 0 1 0,0 0-10 0,0-3 3 15,0 3-9-15,0 0-4 0,0 0 1 16,0 0 1-16,0 0-3 0,0 0 3 0,0-1 12 16,0 1-11-16,0 0 3 0,0-1 0 0,0 1 2 15,0 0-3-15,0 0-1 0,0-4-7 0,0 4 3 16,0 0-6-16,0 0-13 0,0 0 28 0,0 0-26 0,0-1-4 15,0 1 0-15,0 0-4 0,0 0 1 16,0-1-5-16,0 1-1 0,0 0-8 0,0 0 26 16,0 0-17-16,0 0-7 0,0 0 22 0,0 0-20 15,0 0 1-15,0 0-3 0,0 0-3 0,0 0 2 16,0 0-1-16,0 0-1 0,0 0-3 0,0 0 2 15,0 0 4-15,0 0-6 0,0 0 3 16,0 0-3-16,0 0-4 0,0 0 2 0,0 0 7 16,0 0-5-16,0 0-3 0,0 0 3 0,0 0 5 15,0 0-4-15,0 0 5 0,1 0-5 0,-1 0 1 16,0 0 3-16,0 0 6 0,2 0-2 0,-1 0-4 15,-1 0 8-15,2 0-8 0,-1 0 1 0,1 1 4 0,-1-1-7 16,1 0 3-16,0 1 1 0,-1-1-11 16,1 0 14-16,-2 0-5 0,3 2-2 0,-2 0 1 15,1-2 6-15,-1 1-3 0,1-1 3 0,-1 1 7 16,2 0-13-16,-1 1 4 0,-1-2 0 0,1 0-4 15,-1 2 6-15,2-2-2 0,-1 0-1 0,-1 0 1 16,1 0-1-16,-1 0-2 0,1 0 16 0,1 4-14 16,-2-4 1-16,2 0-4 0,-1 0 17 15,-1 1-15-15,1-1-2 0,-1 0-1 0,1 1-1 0,-1-1 2 16,1 0-3-16,-1 0 1 0,1 0 3 15,1 0-3-15,-1 1-6 0,1-1 13 0,-2 0 1 0,2 0 0 16,0 0 0-16,0 2 0 0,-1-2 18 16,1 0-19-16,0 0-1 0,0 0-2 0,0 0 1 15,0 0-3-15,0 0 0 0,0 2-6 0,0-2 5 16,0 0 2-16,0 0-4 0,0 0-1 0,0 0 18 15,0 0-21-15,-2 0 4 0,2 0-2 0,1 0-4 16,-1 0 29-16,0 0-24 0,0 0 2 0,0 0 14 16,1 0-13-16,-1 0-2 0,0 0 1 0,-1 0 2 15,2 0 16-15,-1 0-17 0,0 0-1 0,2 0-1 16,-2 0-3-16,0 0 3 0,1 0 3 0,-1 0 0 15,0 0-7-15,1 0 6 0,0 0 0 0,-1 0 7 16,0 0-7-16,2 0-2 0,-2 0 2 16,0 0-3-16,1 0-5 0,1 0 10 0,-2-4-8 15,0 4 3-15,1 0 7 0,-1 0-7 0,2 0 2 16,-2 0 0-16,1 0 1 0,-2 0 18 0,3 0-18 15,-2 0-3-15,-2-1 3 0,2 1 1 0,0 0-3 16,0 0 7-16,0 0-2 0,0 0 7 16,-1 0-11-16,1 0-1 0,-2 0 2 0,1 0-1 0,-1 0 1 15,1 0 0-15,1 0-6 0,-2 0 6 0,1 0 1 16,-1 0 3-16,1 0-9 0,-1 0 0 15,1 0-2-15,-1 0-3 0,-1 0-7 0,2 0-12 0,-2 0-5 16,1 0-13-16,1 0-6 0,-2 0-7 16,1 0-4-16,-1-1-6 0,2 1 3 0,-1 0 3 15,1 0 4-15,-2 0-3 0,2 0 8 0,-2 0 16 16,1 0-9-16,1 0 7 0,-1 0 5 0,2 0 6 0,-1 0 16 15,-1 0-10-15,1 0 4 0,-1 0 2 16,1 0 2-16,1 0 3 0,0 0 2 0,-2 0-1 16,2-1 3-16,0 1-1 0,-1 0 2 0,1 0 0 15,0 0 4-15,1 0 2 0,-1 0 1 0,0 0 1 16,2 0-2-16,-1-4 4 0,1 4 1 0,0 0-6 15,-1 0 19-15,-1 0-16 0,0 0 0 16,2 0 2-16,1 0 2 0,-2 0 1 0,1-2 1 16,-1 2 1-16,1 0 0 0,-1 0 4 0,1 0 0 15,-1 0 7-15,1-3 0 0,1 3 2 0,-1 0 1 16,1 0 0-16,0 0 12 0,-2-1-19 0,2 1 0 15,-1 0 2-15,1-1-4 0,-2 1 2 0,2 0-3 16,1 0-2-16,-1 0 1 0,-2-4-5 16,4 4 7-16,-2 0 0 0,0 0-1 0,0 0 12 0,1-1 6 15,-1 1-9-15,1-1-7 0,-1 0 3 0,0 1-2 16,1 0 0-16,-1 0-3 0,0 0-3 0,2-3 6 15,-2 3-1-15,1-1 2 0,1 1 5 0,-2-2-2 16,2 2-2-16,-1-1 6 0,1-2-4 0,-1 3 21 16,2-1-25-16,0-3 1 0,1 4 0 15,-1-2 0-15,1 1-1 0,-1-2 15 0,0 2-12 16,2-1-11-16,-2 1 9 0,0-2-4 0,0 0 1 15,0 2-5-15,0-2 5 0,0 3 20 0,0-1-39 16,-1 0 12-16,1-1 14 0,-1-1-19 0,-1 3 0 16,-1-1 8-16,0 0-6 0,0 1 13 15,2-2-17-15,-2 1 4 0,0 1 1 0,-1-2-2 0,1 2-12 16,-2-4 12-16,2 3-2 0,-1 1-3 0,-1-1 13 15,2 1-9-15,-1 0-6 0,1 0 3 16,0 0 2-16,0 0 13 0,0 0-20 0,0 0 7 16,0 0 12-16,0-2-18 0,0 2 1 0,0 0 9 15,-1 0-5-15,1 0 1 0,0 0-2 16,0-3 3-16,2 3 1 0,-2 0-1 0,0 0-2 0,0 0 6 15,0 0-3-15,0 0-2 0,-2 0 9 0,2 0-2 16,1 0 3-16,-1 0 5 0,1-2 5 16,-1 2 3-16,0 0 1 0,0-2-4 0,2 2 2 0,-2 0-3 15,0-1 2-15,0 1-5 0,2 0 2 0,-2 0 3 16,1 0-3-16,1 0-9 0,-2 0 7 15,0 0 9-15,1 0-11 0,-1 0-5 0,1 0 1 0,-3 0 12 16,4-2-11-16,-1 2-6 0,-1 0 3 16,2 0 3-16,-1 0-8 0,1 0 17 0,-1-2-13 15,1 2-3-15,-2 0 14 0,0 0-10 0,2 0-7 16,-1 0 4-16,-1 0 0 0,0 0-1 0,0 0 1 15,0 0-2-15,-1 0 18 0,0 0-19 0,-1 0-1 16,-1 0 7-16,2 0-5 0,-2 0-3 0,0 0 6 16,1 0 3-16,-2 0-2 0,1 0 0 0,-2 0-11 15,2 0-25-15,-1 0-40 0,-1 0-38 0,1 2-36 16,-2-1-55-16,0 0-47 0,0 0-95 0,0 3 21 15,-3-4-42-15,1 2 13 0</inkml:trace>
  <inkml:trace contextRef="#ctx0" brushRef="#br0" timeOffset="1797">316 211 267 0,'6'-3'75'0,"2"1"-2"0,-2 0-2 0,1-1 7 16,1 2-15-16,-1-2-2 0,2 2 17 16,5-3-15-16,0 1-12 0,-1-3 3 0,2 2-6 15,2 1-7-15,-3-1 4 0,1 4-3 0,-2-4-3 16,0 2-5-16,-3-1 1 0,1 1-2 0,2-1-6 15,2 0 2-15,1 2-5 0,-4-1 0 0,1-2-1 16,2 3 2-16,-1-3 3 0,0 1 1 0,-2 1-4 16,0 1 3-16,-2 0 5 0,1-2 4 15,-2 2-5-15,2-1-4 0,-2 1 3 0,0-2-6 0,1 0 15 16,0 2-19-16,-1 0-4 0,1-1 1 0,4-2-4 15,1 3 12-15,-1-2-16 0,-1 1-3 0,-1 2 2 16,-1-4-4-16,-2 4-7 0,0-1 12 16,-1 1-5-16,-1 0-2 0,2 0 19 0,-1-3-15 15,-1 3 7-15,2-1 5 0,-1 1 0 0,0-2 7 16,1 2-7-16,0 0-1 0,0 0-1 0,0 0-5 15,0 0 2-15,-2-4-3 0,3 4 1 0,-1-1 1 16,0 1 9-16,1-1-9 0,-1 1 0 0,0-1-1 16,1-3 10-16,5 4-13 0,0 0 6 0,0-4-5 15,-1 2-3-15,-1 1 3 0,-1-1 16 16,3-1-14-16,2 2-3 0,-2 0-1 0,-1-2-3 0,-2 3-1 15,-2-1 1-15,1 1-4 0,-3-3 7 0,-1 1-8 16,2 0 0-16,-1 2 6 0,-1-2 2 16,1 2 4-16,1 0 26 0,0 0-23 0,-1-2-2 15,-1 0 11-15,1 1-4 0,1 1-10 0,-2-2 16 16,1 1-14-16,-2 1 2 0,3 0-3 0,-1-1 2 15,1 1 1-15,0-3-10 0,0 3 3 0,0 0 7 16,0-1-3-16,0 1-5 0,0 0 4 0,0 0-4 16,-1-2-3-16,1 2 5 0,0 0-3 0,2 0 0 15,-2 0 4-15,-2 0-10 0,2 0 14 0,0 0-7 16,-1 0-3-16,1-3 2 0,0 3 0 0,-1 0 2 15,1 0-4-15,0 0 1 0,0 0 16 0,0 0-21 16,0 0-7-16,0 0 8 0,0 0-1 16,-1 0 2-16,-1 0 2 0,1 0-6 0,1 0 16 15,0 0-13-15,-1 0-3 0,1 0 1 0,-2 0-1 16,1 0 1-16,1 0 1 0,-2 3 1 0,1-3 1 15,0 0-4-15,1 0 3 0,-2 2 18 0,2-2-14 16,-1 1-1-16,1-1-2 0,0 1 1 0,-1-1 2 16,1 2 0-16,0-2-5 0,-2 0 4 0,2 0-5 15,-1 1 7-15,1-1 3 0,0 0-13 0,0 0-2 16,0 3 4-16,0-3 1 0,0 0 4 0,6 3 9 15,-2-1-15-15,0 0 6 0,-2-1-3 0,-1 2 1 16,1-3 3-16,-2 0 0 0,0 1 6 16,-1 1-6-16,1-2-4 0,0 0 4 0,-2 0-2 15,2 0-7-15,-1 1 3 0,0 0 5 0,1-1-2 0,-2 2 10 16,1-2-7-16,-1 0-7 0,7 2 2 15,0-1 0-15,-2 3 2 0,0-4 9 0,0 0-12 16,-2 0 1-16,-2 1 7 0,1-1-9 0,0 0 9 16,-1 0-8-16,1 0-2 0,0 1 14 0,-2 2-11 15,3-3 2-15,-1 0-2 0,-3 0 3 0,3 2-2 16,1-2 10-16,-1 0-10 0,0 2 2 15,7 1 3-15,-3-3 0 0,2 0-3 0,-1 1 8 0,-2-1-6 16,2 0 11-16,-4 1-7 0,1-1-9 16,4 2 0-16,0 0 1 0,0 0 0 0,-3-2-1 15,2 1 1-15,-3-1 21 0,-1 0 3 0,1 0-2 16,-1 0 7-16,1 2-1 0,-1-2 1 0,1 0 1 15,6 0 1-15,1 0-3 0,0 1 2 0,2-1 10 16,1 0-14-16,-1 0-8 0,1-3 1 0,0 0-1 16,-3 3 1-16,3 0-5 0,-1-4 0 0,1 3 3 15,0-1-7-15,-1-2 0 0,1 4-1 0,0 0-2 16,-1 0 4-16,0-2-3 0,-2-1 3 0,-2 3-5 15,0 0 3-15,-1 0-4 0,3 0 11 0,0 3-13 16,0-1 5-16,0-2-3 0,0 4 6 16,-1-4-10-16,4 3 7 0,-4 1-2 0,-1-1 0 15,0-1-3-15,-1 0 1 0,3-2 5 0,3 4 5 16,2-4-11-16,-2 0 2 0,-1 3-2 0,-4-1 2 15,4-1 0-15,-3 0-1 0,4 1 3 0,-3-2 0 16,-1 0-3-16,-4 0 2 0,-1 0-1 16,6 0 3-16,-2 1 1 0,-1-1 3 0,-3 0-1 0,-2 0 9 15,1 0 3-15,-2 0 7 0,0 0-4 0,-3 0-5 16,2 0 4-16,-1 0-3 0,-2 0-2 0,1 0 1 15,0 0-4-15,-2 0 1 0,1 0 1 0,-2 0-11 16,0 0-10-16,3 2-25 0,-3-2-25 0,2 0 6 16,-4 0-36-16,2 1-1 0,-1-1-6 15,-1 1 0-15,2 2 7 0,-1-3 4 0,-1 0 7 16,1 1-19-16,-2 1-5 0,1-2 10 0,-1 0 3 0,0 0-17 15,0 0-34-15,0 1-658 0</inkml:trace>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2:00.0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21711 12039 1576 0,'-42'16'104'0,"0"1"12"0,3-1-11 0,2 2 38 16,2-2 6-16,1-4-8 0,5 0 1 0,17-8-11 15,-2 1-7-15,-2 2-3 0,2-1-18 16,0-2-12-16,3 1-12 0,3 0-11 0,2-1-6 15,2-1 1-15,2-1-11 0,2-1-2 0,1 1-9 16,2-2 5-16,1 0 6 0,0 0-1 0,6-2-1 16,4 1-3-16,0-1-5 0,6 0 2 0,1 1-4 15,37-5 3-15,-21 3-6 0,1-1 8 0,2-1-12 16,2-2 3-16,3 1 6 0,1-1 8 0,3-1 6 0,1 0 4 15,1-3 15-15,3-1 11 0,-1 3 1 16,-2-3 0-16,0-1-2 0,0 2-5 0,-4-2-11 16,0 3-6-16,-5 1-5 0,-4-1-4 0,-4 1-8 15,-4 1 2-15,-18 6-6 0,5-1-5 0,-2-1-2 16,2-1-2-16,-4 0-2 0,0 1-17 0,-3 1-39 15,-1 0-43-15,-2 0-61 0,-2 1-65 0,-2-1 20 16,-2 0-226-16,-1 2-42 0,0-1 7 16,-2 1 35-16,-1 1-79 0,-1 0 28 0,-2 0-413 15</inkml:trace>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2:02.2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24106 12041 623 0,'-3'-2'115'0,"0"-2"43"16,0 2 6-16,0-1-1 0,0 0 12 0,0 1-22 15,-1-1 21-15,2 0-5 0,0 2-3 0,-1-1-2 16,1 0-15-16,0 1-12 0,0 0-15 15,1 1-8-15,0-2-7 0,0 2-9 0,0 0 1 16,0 0-16-16,-1-2-6 0,1 2-9 0,0 0-6 16,0 0-9-16,1 0-9 0,-1 0-6 0,-1 0-3 15,2 0-5-15,-2 0 2 0,2 0-3 0,0 0 0 16,0 0 1-16,0 0 0 0,0 2 3 0,0-2 1 15,0 0 1-15,0 1 6 0,3 0 5 0,-1 0 1 16,1 1 0-16,1-1 1 0,1 1 1 0,0-2 2 16,1 0 0-16,5 1-2 0,0-1-2 0,3 0-5 15,0 0 4-15,3 0-4 0,-1 0 0 0,1 0-3 16,-2 0-4-16,2 0-1 0,-2 0-3 0,1-1-3 15,-2 1-4-15,2-2-2 0,-1 2 0 0,0 0-3 16,1 0 9-16,0-1-9 0,0 1 0 16,1 0-1-16,-2-2-4 0,1 1 3 0,0 0 1 15,1 0 1-15,1 1 2 0,-1 0 11 0,2-3-6 16,0-1 3-16,2 0-4 0,-1 1-4 0,-2 0-1 15,3-1 0-15,-1 1-3 0,-1 0-2 0,1 0 1 16,2 1-1-16,-3-3 0 0,3 3-3 16,0-2 6-16,-1 1-3 0,1-2-3 0,-1 1-2 0,1 0 2 15,-2 3-4-15,1-5 0 0,0 4-2 0,-1-2-1 16,0 1 2-16,1 0-2 0,-1 1 2 15,2 0 1-15,-1 0-6 0,-1-1 2 0,1 2-2 16,-1-3-1-16,-2 2 2 0,0-1-3 0,-2 1 2 16,2 0 0-16,0-1 1 0,-2 2-2 0,2 0 2 15,-1-2-2-15,1 0-2 0,-1 2 1 0,0-2 2 16,1 0-1-16,-3 1 1 0,1 2-2 0,0-2 2 15,0 0 0-15,0-1 1 0,1-2 0 0,0 3-2 16,1 0 2-16,1 1 1 0,-2-2-5 0,0 2 9 16,1-2-4-16,1-1-4 0,0 3 3 0,1-1-1 15,1-1 5-15,0 1-7 0,-1-1 1 0,2 0 2 16,0 2-2-16,-1-2-1 0,1 1 2 0,-1 0-2 15,-1 1-1-15,2-1 3 0,-1-1 0 16,1 1 1-16,-1 0-3 0,1-1 1 0,0 3 1 16,-1-3 2-16,0 1-2 0,1 0-1 0,-1 1 1 15,0-1-1-15,2 0 0 0,0 0-1 16,1 0 0-16,-1-1-2 0,2 1 1 0,-1 0 0 0,0 0 3 15,-1-1-1-15,2 2-1 0,0-2 0 0,0 2 2 16,2-1-3-16,-1 0 3 0,0 0 0 16,0 0 0-16,1 2 0 0,0 0 1 0,-2 0-2 0,0 0 0 15,-1-2 6-15,0 1-7 0,0-2-1 0,0 0 2 16,1 0 0-16,0 1 3 0,33-6 13 15,-45 5 3-15,7 0 1 0,1 0-3 0,2-3-1 16,1 3 2-16,-1 0 0 0,-1-3-4 0,0 2 0 16,-1-1-3-16,-2 0 0 0,-1 1-2 0,-3 0 1 15,2 0 2-15,-2-1-1 0,-3 2-8 0,-1 0-13 16,0 0-25-16,-4 0-28 0,0 0-41 0,-2 1 11 15,0-1-284-15,0 1-69 0,-1 0-107 16,-1 0 40-16,0 2 3 0,-2-3 43 0,-1 0-520 0</inkml:trace>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2:04.0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24098 12227 972 0,'0'-4'203'0,"1"2"-27"15,2-1 23-15,-1 0-12 0,1-1-18 16,1 1-10-16,-1 0-6 0,2 1-5 0,-1 0-6 16,0-3-8-16,1 2-4 0,0 0-11 0,3 0 8 15,2-1-12-15,-1 0-8 0,0 0-4 16,0 1-8-16,0 0-8 0,0 0-6 0,2 0-8 0,0 0-8 15,1 1-3-15,2-1-6 0,0 1-3 16,4-1-6-16,-1 1 0 0,3 0-5 0,1-1 5 16,0 1 0-16,1 0 2 0,1-1 2 0,0 0-3 15,-1 0-5-15,2-1-2 0,1 1-5 0,34-3-1 16,-46 5-5-16,6-1-2 0,2-1-3 0,4 1-2 15,-2 0 0-15,2-1-4 0,2 1 0 0,-1 0-3 16,35-4-1-16,-26 2-2 0,2-1 7 0,0 3-10 16,0-1-1-16,-1 0-1 0,-1-2-2 0,-1-1 10 15,0 2-10-15,-19 2 2 0,32-4-2 0,-32 5 0 16,5-1 0-16,35-5-1 0,-41 6-2 15,5-2 1-15,3 0 2 0,2 2-4 0,0-1 4 16,-2 0-3-16,2-1-3 0,0 2 2 0,-1 0 2 0,2 1-2 16,-1-1-1-16,1 1 1 0,0 0-1 15,0 0 1-15,-1 0-1 0,-1 0-2 0,1 1 3 16,0 1-2-16,-1-1 1 0,-1 1 1 0,1 0 1 15,1-1 9-15,-1 1-11 0,-1 0 2 0,1 0 0 16,0 1 0-16,0 0 0 0,-2-2-1 0,3 2 2 16,0 0-2-16,-1-1 2 0,2 0 2 0,0 1 8 15,0 0-6-15,1-1 0 0,-1 0 8 16,0-2-9-16,1 3-1 0,-3-1 0 0,1 0 0 0,-1-2-1 15,1 1 8-15,-1 0-7 0,2 0 3 16,-1-1-2-16,1 0 1 0,-1 0-2 0,0 1 3 0,0 0 2 16,0-1 6-16,1 0-7 0,-2 2-1 0,0-1 1 15,1-1 1-15,-1 0 1 0,1 0-2 16,-1 0 0-16,0 0-1 0,-1 0 1 0,1 0-3 15,-1 0-1-15,-1-3 2 0,0 3 2 0,-3-2 6 16,2 0-4-16,-2 2-1 0,-1 0 0 16,-2 0-1-16,-1-1 2 0,0 1-4 0,-2-1-1 0,-2 1 0 15,1-2-1-15,-3 1 0 0,-1 1-1 0,0 0 0 16,1 0 0-16,-2 0-1 0,0-3 2 15,1 3-2-15,0 0 1 0,-2 0-2 0,1 0 1 16,-1 0 0-16,-1 0 2 0,1 0 6 0,0 0-3 16,-1-2 3-16,0 2 1 0,-1 0-2 0,0 0 1 15,0 0 1-15,0 0-1 0,-1 0-1 0,0 0 0 16,0 0 1-16,1 0-5 0,-1 0 2 15,0 0-1-15,-1 0 0 0,1 0-2 0,-1 0 1 0,0 0-2 16,0 0-2-16,0 0 3 0,0 0-4 0,1 0 0 16,-1 0 0-16,1 0 0 0,-1-2 4 15,-1 2-3-15,1 0-1 0,0 0 0 0,0 0 1 16,0 0 0-16,-1 0-1 0,1 0 7 0,-1-1-7 15,1 1 2-15,-1 0-1 0,1-1 2 0,-1 1 4 16,1 0-5-16,0 0 0 0,-1 0 0 0,1 0-2 16,-1 0 0-16,2 0 0 0,-1-1-3 0,0 1 0 0,0 0 0 15,0-2 2-15,1 2-1 0,0-1 0 16,1-1 0-16,0 2 1 0,0-1-2 0,0 0 0 15,0 1 1-15,-1-3 0 0,0 3-2 0,0-1 1 16,2-1 5-16,-3 2-5 0,1-1-2 16,-1 1 4-16,1 0 3 0,-1-1-6 0,0 1 0 0,1-2 1 15,-1 2-6-15,0 0 11 0,0 0-6 16,1-1 0-16,0 1 0 0,-1 0-4 0,1 0 5 15,1-1 1-15,2 0 1 0,-1-1 1 0,1 2-1 16,0-2-2-16,1 2 3 0,-1-2-3 0,1 1-2 16,-1 1 2-16,-1-2-2 0,0 0 2 0,0 1 1 15,-1 1 0-15,1-1 0 0,-1 1 1 0,0 0-4 16,0-1 2-16,0 0-2 0,1 1 3 15,1 0 0-15,-1-1 0 0,1-1 1 0,2 2 7 0,0-1-8 16,2 1 0-16,2-3 3 0,0 3-3 0,-1 0-2 16,-1 0-4-16,-1 0 0 0,-1 0-1 0,-1 0 0 15,-1 0-2-15,0 0-3 0,0 0-1 16,-1 0 3-16,-1 0 0 0,0 0 0 0,-1 0 2 15,-1 0-2-15,0 0 9 0,-1 0-3 0,0 0-1 16,0 0 3-16,0 0 4 0,0 0-3 0,0 0 7 16,0 0-4-16,0 0 2 0,0 0 5 0,0 2-5 15,0-2 0-15,0 1 2 0,-1-1-4 16,1 0-2-16,0 0 4 0,-1 0-4 0,1 0-2 0,0 0 5 15,-1 0-4-15,0 0 1 0,0 0-1 16,1 0 2-16,-2 0 1 0,1 0-2 0,-1 0 1 0,1 0 2 16,-2 0-4-16,-2 0 6 0,2 0-5 0,-1 0 1 15,-1 1-2-15,0-1 2 0,0 0 4 16,0 0-4-16,-2 0 4 0,1 0 0 0,1 0 1 15,-2 0 4-15,1 0-4 0,-6 2-5 0,-1-2 5 16,-3 1-4-16,-2 2-1 0,-36 5 0 0,15 1 5 16,-8 1-8-16,-8 3-15 0,-10 1-26 0,-8 1-32 15,-10 6-43-15,-12 1-58 0,-11 1 18 0,-8 4-205 16,-26 8-156-16,-58 14 38 0,33-11-40 15,20-3 28-15,2 4 55 0,2 0-429 0</inkml:trace>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2:12.4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17157 14386 940 0,'-2'-4'170'15,"-1"1"-15"-15,1-1-16 0,0 0-8 16,0 0-10-16,0 2-8 0,1-1 1 0,0 3-14 16,0-3-11-16,1 2 16 0,-2-1 6 0,2 1-13 15,-1 0-9-15,1-1-8 0,0 1-12 0,-1 1-5 16,1-1-4-16,0 1-12 0,-2 0-8 0,2-3-4 15,0 3-9-15,-2-2-3 0,1 2-2 0,0-3 1 16,1 2-7-16,-1 1 1 0,1-1-3 0,0 1 3 16,0 0-8-16,0-2 4 0,0 2-3 0,0 0-3 15,0 0 1-15,0-1-3 0,0 1-5 0,0 0-2 16,0 0 2-16,0 0 1 0,0-1 0 0,0 1 5 15,1 0 1-15,1-1 0 0,-1-1 1 16,0 2 4-16,2 0 4 0,-1 0 1 0,1-1 6 16,1 1 0-16,1-2-3 0,0 1 2 0,0 1-2 0,2-2 1 15,1 0-1-15,2 0 0 0,-1 0-5 16,3 0 4-16,1 1-5 0,0-1 3 0,-2-1-4 15,0 2 1-15,0-1 2 0,-2 1 1 0,-1 1-2 16,2 0 1-16,-3 0-1 0,1 0-2 0,4 0 0 16,0 2 3-16,0-2-5 0,2 2 3 0,-2-2-3 15,1 1 0-15,-3 1 0 0,-1-2-2 0,1 0-3 16,-3 2 1-16,0-1 3 0,3 1-2 15,2 0-3-15,-2-1 1 0,-1 0-3 0,3 1 4 16,-2 0-1-16,-1-1-1 0,0 2-2 0,-1-3 2 0,-1 1-1 16,-1 0 0-16,1-1 0 0,-1 1 10 15,0-1-5-15,0 0 0 0,0 1-2 0,1 0 4 16,0 1 3-16,-1-2-4 0,4 2 0 0,1-1 2 15,-2 1 7-15,1-2-8 0,-1 2-1 0,0-1 3 16,-2 1 0-16,3 0-3 0,-1 0 4 0,3 0-1 16,-1 1 9-16,-2-3-6 0,0 2-1 0,1-1 3 15,-2-1 1-15,0 0 0 0,0 0 0 16,0 0-6-16,-1 0 1 0,0 0 0 0,3 2 2 15,1-2-3-15,-1 0 0 0,-1 0-1 0,2 0 2 0,-3 0-2 16,1 0 0-16,0 0-3 0,-1 0 2 16,4 0-5-16,2 0 2 0,0 0 0 0,1 0 0 15,0 0-4-15,0 0 1 0,0 0 6 0,1 0-6 16,0 0 1-16,0 0-3 0,0 1-2 0,1 0 4 15,-1 0-3-15,2-1 1 0,-3 0 1 0,1 0-2 16,1 0-1-16,-1 0 1 0,0 0 0 0,0 0 12 16,1 0-12-16,0-1 0 0,-1-1-2 15,0 0 2-15,0 2 2 0,-1-3-3 0,0 3-1 16,-1-2 0-16,0 0 10 0,0 2-13 0,1 0 1 15,-3-1 1-15,2 0-1 0,-1 1 1 0,1 0-1 16,-1 0 1-16,-1 0 1 0,0 0 0 0,1 0 1 0,0 0-2 16,1 0-1-16,0 0 2 0,0 0-2 15,0 0 6-15,0-1-4 0,0-1 1 0,0 2-1 16,0-3 1-16,0 3-1 0,-3-2-2 0,1 1-1 15,1-1 2-15,-1 0 9 0,1 0-10 0,0 2-2 16,1 0 3-16,0-1-2 0,1-1 1 16,-3 1 3-16,2 1-1 0,1 0 1 0,0 0 0 0,2 1-2 15,-1-1 1-15,1 0 1 0,0 0 0 16,-2-2 0-16,3 2-1 0,-2 0 2 0,1-1 6 15,-2-1-9-15,1 0 1 0,-3 0 0 0,2 1-1 16,-3 0 1-16,-1 0 0 0,-1-1 1 0,-1 2 2 16,-2-1-3-16,1 0 0 0,-2 0 1 0,-2 1-2 0,1-2 1 15,-1 2 1-15,0 0 0 16,0 0 3-16,0 0-1 0,-1 0-1 0,0 0 4 0,0 0 1 15,-1 0 6-15,0 0 13 0,-1-2-4 0,1 2 8 16,0 0 3-16,0-1 2 0,-1 1 9 0,0 0-11 16,0 0-2-16,0-1 0 0,1 1-3 0,0 0-3 15,-1-1-2-15,0 1-2 0,0-2-3 16,0 2-1-16,1 0 0 0,-1-1-5 0,-1 1 1 15,1-1 1-15,0 1-1 0,0 0-3 0,-1 0-2 16,0 0-8-16,1 0-6 0,-1 0-2 0,0 0 5 16,0 0-9-16,0-3-4 0,0 3 0 0,0 0-1 15,-1 0-2-15,0 0-9 0,-1-2-6 0,1 2 2 16,0-1-7-16,0 1 0 0,-1 0-5 0,0 0-1 15,-2 0 13-15,0 0-7 0,0 0 7 0,-1 1-2 16,0 1 6-16,-1-2 4 0,-1 1 3 0,1 1 3 16,-3-1 7-16,-4 1 2 0,1 1 3 15,-2-2 13-15,-1 0-7 0,1 0 7 0,-1 1 11 16,0 0-6-16,-1 1 9 0,1-1 9 0,-1 1-3 15,2 1 2-15,-3-2-6 0,2 1 0 0,-3 1-1 16,0 0-6-16,-1-2 1 0,0 2-1 0,-2 0-2 16,2 0 2-16,-2-1 0 0,0 1-6 0,1 0 5 15,-1 0-4-15,-2 1-1 0,1-2 1 16,-1 3 7-16,0-1-2 0,0 0 7 0,1 1-10 0,-1-1 2 15,0 1-2-15,0-1-1 0,1 2 1 0,-2-1 2 16,1-2 6-16,-1 3 2 0,2-2-3 0,-1 0-1 16,0 0 8-16,0 0-10 0,1-3 0 0,0 3-3 15,-1-2 1-15,0 0-2 0,2 0-2 16,-2 0-3-16,1 0 2 0,-1-1 0 0,2 1-3 15,-1-1 1-15,2 0 1 0,0 0-6 0,1 1 0 16,-1 0 1-16,3 1-4 0,-2 0 2 0,1-1-3 16,-1 2 0-16,0 1 2 0,1-2-2 0,-1 3 1 15,2-2-2-15,-1 1 4 0,1 1 0 0,0-3-1 16,1 3 0-16,1 0 1 0,-1-2 1 0,1 2 3 15,0-2-1-15,1 2-4 0,-1-2 0 0,2-1 1 16,-1 2-2-16,2-1 0 0,0-2-1 0,-2 1 2 16,2 0-1-16,-1-1 2 0,1 0 3 15,1 1-5-15,1-1 1 0,1 0 8 0,1-1-8 16,0 0 1-16,1 1 1 0,1-3 1 0,0 2 1 15,1 0-1-15,0-1 1 0,-2 0-3 0,2 0 2 16,0 0-1-16,-1-1-1 0,2 1-1 0,-2-1 1 16,1 0 0-16,1 3-1 0,-1-3-1 0,0 2-1 0,1-2 0 15,0 1-1-15,-2 0 1 0,2 0 1 16,-1-1 0-16,1 2-2 0,0-2 0 0,1 2 2 15,-1-2-1-15,-1 1-2 0,2-1 2 0,0 0-6 16,1 1-4-16,0 0-5 0,0-1-1 0,0 0 0 16,0 1 1-16,0-1 1 0,1 0 0 0,-1 1-2 15,1-1-2-15,0 0-10 0,-1 0-22 16,1 0-9-16,-1 0-6 0,0 0-10 0,1 0-10 15,-1 0-7-15,1 0-15 0,-1 0-13 0,2 0 13 16,0 0-33-16,-1 0-5 0,1 0-14 0,0-1-3 16,0 0 2-16,0 0 2 0,1 0 2 0,1 0-8 15,-1-3-12-15,1 1-24 0,-1 1-29 0,3-2-577 16</inkml:trace>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2:13.1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17340 14401 791 0,'-3'-4'144'0,"1"2"-2"0,-1 0 19 16,1-1-8-16,-1 0-6 0,2 0-17 15,0 1 16-15,-1 0 4 0,1 1-22 0,0-2-14 0,0 3-12 16,1-1-10-16,-1-1-10 0,-1 1-9 15,2-1-6-15,-2 1-9 0,1-1-10 0,1 1-3 16,0-1-6-16,0 0-2 0,0 2 10 0,0-3-14 16,1-2 3-16,1 1-3 0,5-1-5 0,-1-3 1 15,3 1-2-15,2-2 3 0,-1 2 1 0,1 0-6 16,3 0 2-16,-1-1 0 0,2 2-14 0,0-2 2 15,2 0 1-15,0 3-2 0,2-2 3 16,1 0 2-16,0 0-2 0,1 1 1 0,2 1 2 0,-1 1-3 16,2 0-1-16,0 0-4 0,1 2 3 0,0-1-4 15,37-1-1-15,-26 6 2 0,1 0-3 16,-1 4-3-16,-20-6-2 0,36 2 2 0,-16 3 2 0,-20-5 3 15,38-3-9-15,-17 4 3 0,1-2 6 0,5-3-1 16,0-2 0-16,3-2 8 0,0-3-1 16,-3 1-3-16,0 3 0 0,1-2-3 0,-4 2 1 0,0-2-2 15,-5 1-2-15,3 3-5 0,-5 0 1 16,0 0-1-16,-20 3-1 0,6 1-3 0,0 0-2 15,2 1 5-15,-1 1-8 0,-3 0-2 0,1 0-1 16,-4 0-1-16,0 1 1 0,-2-2 1 0,-2 3-2 16,-1-3 10-16,-2 2-6 0,-1-2 1 15,0 1 4-15,-2-1 1 0,1 0 2 0,-1 1 3 0,-1-1 2 16,0 1 4-16,0-1 13 0,-1 0-1 15,0 2-2-15,2-2 4 0,-3 0-22 0,1 2-29 0,-1-2-26 16,0 1 6-16,-1 1-125 0,0-1-38 0,0 0-45 16,0 0-82-16,-2 1 25 0,-1 0-151 15,-1 1-345-15</inkml:trace>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2:17.9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20035 15008 813 0,'-2'-4'127'0,"-1"1"-6"0,1 0-7 16,0 0 20-16,-1-1-32 0,1 1-13 16,-1 0-7-16,1-2 3 0,0 1-26 0,0 1-5 0,0-2 11 15,0 2-23-15,-1-3-7 0,1 1 6 16,0 1 9-16,-1-1-5 0,1 0 7 0,-1 1 4 15,2-2-10-15,-1 1-4 0,-1 1 9 0,2 1 6 16,0-2 2-16,-1 2-8 0,1 0 8 0,0 0 1 16,0 0 1-16,-1 1 0 0,2-1-6 0,-1 1 0 15,0 0-13-15,0 0 1 0,1 0-6 0,-1 1-4 16,1 0 1-16,-1-1-2 0,1 1-3 15,-2 0-3-15,2-1-3 0,0 1-3 0,0 1-5 16,-1-1-1-16,1 0 1 0,0-1-7 0,-1 2-2 16,1 0 7-16,0-2 12 0,0 1 4 0,1-1-2 15,0 1-4-15,1-1 9 0,1 0 0 0,0 0 5 16,1 1-9-16,1-2 1 0,3-1 3 0,1 1-2 15,1-1-2-15,4-1-4 0,-2 2 1 16,2-1-1-16,-1 0-2 0,2-2-2 0,-1 3 1 16,2-1-1-16,-1 0-2 0,0 1 1 0,-1-2 0 0,1 2-4 15,0-1 2-15,-1-1-2 0,2 3 0 16,-3-1-3-16,2 0-1 0,-1-1 2 0,1 3-4 15,-2-2 1-15,1 2-1 0,-3-1 0 0,-1 1-1 0,3 1-2 16,-1-2 2-16,1 2-1 0,-2-1 0 16,-1 1-1-16,0 0-1 0,2 0 9 0,2 0-9 15,-2 0-2-15,0 0 0 0,0 0 2 0,-2 0-1 16,0 0-2-16,0 0 1 0,2 0-2 0,1 0 0 15,-2 0-1-15,0 0 2 0,0 0-1 16,-2 0 4-16,0 0-2 0,0 0-1 0,2 0 2 16,1 0-2-16,2 1 2 0,-2-1-3 0,1 1 2 15,-3-1 0-15,0 0-2 0,1 0 2 0,-2 0 0 16,4 0 3-16,1 0-6 0,1 0 1 0,2 0 2 15,-2 0 0-15,4-1-1 0,-1-1 1 0,-1 2-2 16,1 0 2-16,-1-1-2 0,0-1 2 0,0 2-2 16,1-2 0-16,1 1 1 0,0-1 5 0,0 1-7 15,1-2 0-15,-2 2 1 0,2-2 2 16,-2 2 0-16,2-1 0 0,0 1 0 0,-1 0-2 0,1 0-1 15,0-1 3-15,-1 1-2 0,1 1 2 16,0 0-3-16,-1 0 2 0,0 0 0 0,-2 0 1 16,1 0-1-16,0-2 1 0,-1 2-1 0,0 0 1 15,0 0 0-15,1 0 1 0,-2-1-1 0,1 1 0 16,-2-1-2-16,1 0 1 0,-1-1 0 0,0 2 0 15,-1 0 1-15,0-2 2 0,-2 2-4 0,0 0 2 16,-2 0-1-16,-1-3 1 0,1 3-2 16,-2 0-1-16,-1 0 2 0,0 0 1 0,1 0-1 0,2-2 0 15,0 0 2-15,1 1 0 0,-1 1-1 16,-1-1 0-16,-1 0-2 0,-1 1 0 0,-1-2 0 15,-1 2 0-15,1 0-1 0,-1-2 8 0,1 2-10 0,-2 0 2 16,1-1 0-16,-1 1 0 0,1-2 0 16,-1 2 1-16,2 0-2 0,-2 0 9 0,0-2-10 15,0 2 0-15,0 0-1 0,0-1 0 0,-1 1 3 16,2-1-3-16,-2 1-1 0,0 0 8 0,-1-1-8 15,1 1 2-15,-1 0-3 0,-1 0 1 0,1 0-1 16,0 0-4-16,-1 0-6 0,0 0 0 0,0 0-5 16,-1 0 0-16,0 0-3 0,0 0 1 0,0 0 2 15,-1 0-1-15,-1 1 2 0,0 0 1 0,-1 0 3 16,-2 1 2-16,0 0-1 0,-3 1-1 0,-4 0 9 15,-1 1-5-15,-2 1 3 0,0-1 1 16,-3 1-3-16,-2 0 6 0,1 1-2 0,-1-1-2 0,-32 8 2 16,21-5 2-16,-1 1-1 0,-4-1-2 15,-2 1 10-15,-2 1-4 0,2-2-2 0,-2 2 3 16,1-1 4-16,0 0 6 0,0 1 0 0,-2 0 6 15,-2-1 5-15,1 1 2 0,-3 1-2 0,4 4-1 16,0-2 0-16,-1-1-2 0,2 2-4 0,0-2-1 16,0 1-2-16,2-2-4 0,1 2 3 0,2-1-3 15,0 0-1-15,-1-1 0 0,3 0-3 16,2 1 0-16,2 0 0 0,1-2-2 0,18-5 3 0,-4 2 5 15,-3 0-8-15,-1 1-1 0,2-1 0 0,0 0 2 16,1 2-2-16,0-2 8 0,0 2-7 16,-1-2-2-16,3 1 1 0,-1-2 2 0,1 3 0 0,-1-2 12 15,0 0-12-15,1-1 3 0,-1 0-1 16,3 0 5-16,1-3-3 0,0 1 1 0,3-1-1 15,0 0 3-15,2-2-5 0,-1 2-6 0,2 0-13 16,1-3-19-16,0 1-23 0,0 0-38 0,2 1 9 16,-1-1-110-16,2 0-5 0,-1 0-30 0,1 1-26 15,0-2-28-15,1 2-26 0,1 1-33 0,0-1-440 16</inkml:trace>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2:19.7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23892 14962 670 0,'-5'3'76'0,"1"-2"-12"0,-1 0-10 0,-1 1-3 0,1 0-5 15,-1-1-5-15,1-1-6 0,0 2-3 16,1-2 4-16,-2 1-6 0,1 0-6 0,0-1 17 15,1 3 4-15,0-3 9 0,0 1 31 0,0 1 22 16,-1 0-2-16,2-2 10 0,0 1 6 0,0 0-12 16,1 0 32-16,-1-1 4 0,1 0-2 0,0 0-6 15,1 0-19-15,-1 1-12 0,1-1-11 16,-1 0-10-16,1 0-7 0,-1 2-8 0,1-2-10 15,0 1-2-15,0-1-11 0,-1 0-8 0,2 0-2 16,0 0-9-16,-1 0-1 0,1 0-4 0,0 0 7 16,0 0 1-16,0 0 0 0,0 0-4 0,1 0 0 15,1 0 2-15,0 0-1 0,2 0-3 0,0-3 2 16,1 1 0-16,0 0-7 0,4 0 0 0,3-1-1 15,1 0-3-15,2 1-1 0,0-3 5 16,0 1-4-16,1 1-1 0,-1-1-1 0,0 0-4 0,3 0 1 16,1 1-1-16,0-3-1 0,1 3-2 0,1-1-1 15,-1 0 1-15,1 1-3 0,-2 0 2 16,2-1 0-16,0 0 2 0,-1 0-5 0,1 0 2 0,2 0 1 15,-1 1 1-15,-1-1-4 0,1 0 0 16,-1 1 0-16,-1-3 1 0,1 2-3 0,0-1 6 16,-2 0-5-16,2 2 0 0,-2-1-2 0,0 0 1 15,0 0 9-15,1 2-10 0,-2-1 1 0,0 0-2 16,-1 1 1-16,-1-2 2 0,-1 2 0 0,3 0-1 15,-2 1 0-15,2-1 1 0,0 1 2 16,-1 0 6-16,1-2-8 0,-1 0-1 0,1 3-1 0,-2-2 3 16,2 0-1-16,0 1 6 0,-2-1-9 0,0 0 1 15,0 0-3-15,2-1 5 0,0 0 22 16,0 1-15-16,1 0 1 0,-1-1-3 0,0 1 1 15,1 0-2-15,1 1-1 0,-1-1 2 0,-1-1-1 16,2 1-1-16,1-1-1 0,-1 0 0 0,0 1-1 16,0-1 0-16,-1 1-1 0,1-1 1 0,1 1 0 15,-2 0 1-15,2 0-2 0,-2 0 0 0,0 1 1 16,1 0-2-16,-1-1 13 0,-1-1-14 0,1 1 2 15,-1 2-1-15,-1-3 2 0,-2 3-1 0,1-3-1 16,-2 3-1-16,0-1 2 0,-4 1 0 0,1-1 1 16,-2-1-2-16,0 2-1 0,-1-1-1 0,1 1 4 15,-2 0 11-15,-1-2-16 0,1 2 3 16,-2 0-2-16,2 0 2 0,-1 0 1 0,-1 0 1 15,2-1 4-15,-1 0-1 0,1 0 4 0,2-1-2 16,0 0 4-16,1 1-2 0,-1-1-4 0,-1 0 3 16,-1 0 0-16,3 0-1 0,-2-1 0 15,0 1-1-15,0-1-11 0,-2 3-20 0,0-2-20 0,0 1-27 16,-2-1-24-16,0 1 10 0,2 0-86 0,-4 0-24 15,2 0-23-15,0-2-59 0,0 3-13 16,0 0-14-16,0-1-35 0,0-1-473 0</inkml:trace>
</inkml:ink>
</file>

<file path=ppt/ink/ink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2:20.1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25397 14824 1137 0,'19'-2'214'0,"3"-1"-27"15,1 0-25-15,2-1-15 0,32-1-22 0,-24-1-4 16,1 0-19-16,0 2-9 0,1-1-1 0,0-1-2 15,-2-1 0-15,-2 0-4 0,2 2-5 16,-19 2-8-16,5 2-11 0,2-2-3 0,0 0-12 16,-3 1 0-16,0-2-10 0,-2 1-1 0,-1 2-2 0,-2-1 1 15,-2 0 9-15,-2 2 7 0,-2 0 7 16,-1-1-17-16,0-1-27 0,-2 2-55 0,-1-1 7 0,0 1-143 15,0 0-63-15,-2 0-57 0,-1 0-81 16,0-1-473-16</inkml:trace>
</inkml:ink>
</file>

<file path=ppt/ink/ink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26:53.056"/>
    </inkml:context>
    <inkml:brush xml:id="br0">
      <inkml:brushProperty name="width" value="0.05292" units="cm"/>
      <inkml:brushProperty name="height" value="0.05292" units="cm"/>
      <inkml:brushProperty name="color" value="#FF0000"/>
    </inkml:brush>
  </inkml:definitions>
  <inkml:trace contextRef="#ctx0" brushRef="#br0">10006 16407 1646 0,'-2'-3'272'0,"-1"1"-22"15,2 1-21-15,1-1-25 0,-1 1-17 0,1 0-18 16,-2-1-16-16,1 1-17 0,0-1-13 0,-1 1-18 16,2 0-9-16,0 1-11 0,-1-2-10 0,1 2-11 15,0-1-6-15,0 1 0 0,0 0-2 0,0 0-4 16,1 0-3-16,2 0-2 0,1 0-4 0,5 0-5 0,2 3 19 15,4-1-6-15,3 2 7 0,3 0-11 16,34 9-1-16,-20-5-2 0,4 4 2 0,2-5-6 16,3 6 0-16,3 1-2 0,2 3-2 0,3 2 0 0,7 5 3 15,3 3-2-15,1-1 1 0,2 4-4 16,1 1-5-16,3 3-4 0,1 0 0 0,-1 2-4 15,1 0 2-15,1 2-5 0,2 0 3 0,9 3-3 16,2 2 1-16,-3-3-6 0,3 0 1 0,0-1-93 16,2-2 93-16,-2-2-1 0,-2-1 1 0,-1 0 0 15,0-2-2-15,-1-3-19 0,3 0 9 16,-2-2 1-16,-3-1-6 0,-4-4 3 0,-5-1 6 15,-5-1-4-15,-3-3 5 0,-7-3-3 0,-6-2 1 16,-3-1-2-16,-4 1 0 0,-5-3 0 0,-2-3 0 16,-22-2 3-16,4 0-2 0,1-1 0 0,-1 1 2 15,0 1 0-15,-2 0-4 0,-2-2-4 0,-3 1-20 16,-2-3-4-16,-3 1-42 0,-1 0-29 0,-3-2-43 15,0 0 11-15,-1 3-174 0,-2-3-48 0,-4 2-68 16,-4 0-77-16,-5 1 38 0,1-1-122 16,-5-2 23-16,-2 0-212 0</inkml:trace>
  <inkml:trace contextRef="#ctx0" brushRef="#br0" timeOffset="887">12294 16148 1414 0,'5'-12'265'0,"-1"2"-26"0,0-1-22 0,1 0-27 16,-2 1-16-16,0 3-22 0,-1-2-16 15,0 1-12-15,0 2-14 0,-1 0-6 0,1 0-8 16,-2 1-7-16,1 1 0 0,0-2-6 0,0 1-6 0,-1 0-5 15,1 2-1-15,-1-1 0 0,1 1-4 16,-1-1-8-16,0 2-1 0,0-1-7 0,0 1-10 16,0 0-2-16,0 0-5 0,0 1-5 0,-1 0-6 0,-1 1-6 15,-1 0-5-15,-1 0-1 0,-4 5-2 16,-4 2-1-16,-1 3-2 0,-23 19-1 0,13-5-1 15,-4 5 0-15,-2 3 0 0,-5 1 0 0,-4 7-1 16,-9 9 3-16,-1 5 10 0,-6 1 5 16,0 6 5-16,-6 2 6 0,-2 5 11 0,-2 3 3 0,-1 0 6 15,-5-1 3-15,0 3 2 0,-2 0-91 0,-7 8 94 16,2 0-7-16,-1 0-2 0,0-3-10 0,1-1-3 15,1-1-2-15,2-1-6 0,2-2 2 16,-1-4-90-16,6 0 90 0,1-2-4 0,-2-2-4 16,4-2-1-16,8-4-4 0,-2-4-13 0,6-4-1 0,3-4 2 15,4-1 0-15,4-3 0 0,3-4-3 16,2-3 2-16,4-3 0 0,2-1 1 0,2-5 0 15,3-1-2-15,1-5 1 0,3-1 1 0,13-12 0 16,-3 1-7-16,1 2 5 0,0-1 2 0,0 1 2 16,0-3 0-16,2 0 2 0,1-3-2 0,0 1 1 15,3-2-2-15,0-1-1 0,0 2 3 0,1-2-6 16,0-2 2-16,-1 2 0 0,2-1-2 0,0 0-1 15,0-2 2-15,0 2-5 0,1 0 0 16,0-1 0-16,-1 1 0 0,2-2 1 0,-1 2-2 16,1-1 0-16,-1-1 2 0,1 3-1 0,-1-3 2 15,0 0-2-15,1 0-1 0,-1 3 2 0,1-2 0 16,0-1-1-16,-2 1 2 0,1-1-1 0,1 2 1 15,-1-2 0-15,1 1 1 0,0-1-2 0,-1 0-11 16,1 1-26-16,0-1-12 0,0 1-27 0,0-1-30 16,0 0-57-16,0 0 16 0,0 0-248 0,0 0-121 15,0 0 38-15,0-2-148 0,2-1 50 16,-2-2 34-16,1 0-218 0</inkml:trace>
  <inkml:trace contextRef="#ctx0" brushRef="#br0" timeOffset="8758">6700 14166 1181 0,'-2'0'240'0,"2"-2"-15"0,0 1-12 0,0-1-11 15,0 1-7-15,-1 0-6 0,1 1-10 0,0-1-4 16,0 1 1-16,0-2-8 0,0 1-14 0,-1 0-11 16,1 1-10-16,0 0-16 0,-1-3-9 0,1 3-13 15,0 0-9-15,0 0-13 0,0 0-13 0,0 0-8 16,0 0-8-16,0 0-5 0,0 0-6 0,-1 1 1 15,1 1-8-15,1 0-3 0,1 1-3 0,-1 2 1 16,1-1-6-16,0 5 1 0,1 1 6 16,1 3-3-16,0 1-2 0,1 1 1 0,-1 1-5 0,3 0 1 15,-2 0-1-15,0-1-4 0,1 2 1 16,-1 0-1-16,2 0 0 0,-1-1-2 0,0 1 2 15,-1-2-1-15,1 1 0 0,0-3-2 0,-1 1-14 16,-1 0-16-16,0-2-29 0,-1-1-35 0,0-2-43 0,-1 0 13 16,-1-1-157-16,0-1-34 0,-1 0-35 15,0-2-36-15,-1 0 33 0,-1 0-135 0,1-2-408 16</inkml:trace>
  <inkml:trace contextRef="#ctx0" brushRef="#br0" timeOffset="9680">6532 14215 940 0,'0'-4'179'16,"0"-1"3"-16,1-1-31 0,0 1-19 0,2-3-13 15,1 0-14-15,2-2 26 0,-1 1-3 16,1 0-3-16,0-1-11 0,0 1-5 0,2-1 11 0,-1 2-17 16,1-1-8-16,0 1-5 0,2 0-3 15,0-1-7-15,0 1-10 0,1 0-8 0,1 1 4 16,0 0-14-16,-1-1-2 0,-1-1-4 0,3 3-4 0,-1 0-2 15,1 0-6-15,-1 0-3 0,0 1-3 16,2 1-4-16,-3 1-1 0,3-1 0 0,-1 2-1 16,0 0-5-16,-1 2 2 0,-1 0-7 0,0 0 0 15,2 2 5-15,-1-1-6 0,1 1 2 0,1 2-1 16,0-1-2-16,-1 0-2 0,1 1-1 0,-1 0 2 15,2 0-2-15,-2 1-1 0,0-1-3 0,2 1 1 16,-3-2-2-16,1 3 2 0,-3 0-3 16,1-1-5-16,1 0 1 0,-2 2 2 0,-1-2 4 15,1 2-4-15,-3 0 0 0,0-1 3 0,-1 1-3 16,2 2 0-16,-2 1 1 0,-1 2 0 0,0 0 0 15,-1 0 0-15,-1-2 2 0,0 2 0 0,-1 0-2 16,1 0 1-16,-1 1-1 0,0 1 3 16,-1-2-4-16,-1 0 3 0,0 0-4 0,1-3 2 0,-1 0 4 15,0-1-4-15,0 0 2 0,0 0 5 0,-1 0-2 16,1-1 1-16,-2 3 1 0,0 1 1 0,-1 0 2 15,0 1-2-15,-2-1 2 0,1-2 0 16,1 2 1-16,-2-1 0 0,0-2-3 0,0 3 4 0,0-1-4 16,-3 0 3-16,2 0-2 0,-2 0 0 15,1 1 3-15,-3-2 0 0,2 0 2 0,-2 0 8 16,0 1-1-16,0-2-2 0,-1 1 4 0,-2-1-3 15,2 1 3-15,-3 0-1 0,0-1-1 0,-1 2 1 16,0-3-3-16,-1 2 2 0,1-1 3 0,-1 1 0 16,0-1 1-16,0-1-3 0,1 2 4 0,-2-1 2 15,1 0 1-15,-1-1-4 0,1 2-1 0,0-1-4 16,0 0 1-16,-1 1-1 0,0-2-2 0,2 0 2 15,-1 1 3-15,1 0 1 0,0-2 7 16,2 1 4-16,0-1 0 0,1 0 3 0,2-1 3 16,1-1-7-16,0 0-1 0,3 0-2 0,0-1-2 15,1-1-3-15,-1 1-2 0,1-1-2 0,0 0-1 16,0-2-9-16,0 2-11 0,0 0-12 0,-4 1-30 15,0 1-28-15,-1-1-30 0,-1 0-42 0,0 1 14 16,1 2-123-16,-1 1-70 0,1-1-40 16,0 0-23-16,1 2-39 0,2-2 35 0,1 2-89 0,2-2-356 15</inkml:trace>
  <inkml:trace contextRef="#ctx0" brushRef="#br0" timeOffset="10611">7298 14178 1584 0,'1'-4'263'0,"-1"1"-21"16,0 0-19-16,0 1-18 0,0 1-13 0,0-1-20 15,0-1-9-15,0 1-17 0,0 1-14 16,0 0-11-16,-1-1-14 0,0 2-16 0,0-2-8 0,0 2-10 16,-1 0-10-16,0 2-6 0,-1-2-6 15,0 4-2-15,-3 2-9 0,0 1-3 0,0 2-5 0,-1 2-3 16,0-1-1-16,1 1-4 0,0 2-5 0,-1 0 1 15,2 0-3-15,0 1 0 0,1 0-2 16,1 0-3-16,1 0 2 0,0-1 0 0,1 1 0 16,1-1-3-16,0 1 0 0,2-1-2 0,0 0 1 15,1 0 0-15,1-2 2 0,2 1 17 0,0-1-12 16,1 1-1-16,0-1 11 0,0-2-15 0,0 0 2 15,2-1 1-15,-2 1 10 0,0-3-11 0,0 0 1 16,3-1 2-16,-1 0-1 0,-1-2-1 16,1-1 0-16,-1 0-2 0,-1 0-2 0,0-1 0 0,0-1-1 15,0 0 8-15,0 0-10 0,-1 0 3 0,-1 0-3 16,1 0 2-16,0-2 0 0,-1 1-1 15,1 0-2-15,-1-1 3 0,0 0-4 0,-1 0 2 0,2 0-4 16,-1-1 2-16,-1 1-2 0,-1-2-1 16,1 1-2-16,-1-2 1 0,3-2-2 0,0-1 2 15,-1-1-1-15,1 1 0 0,-1-1 0 0,-1 1 2 16,-1-1-2-16,2 4 1 0,-2-2-1 0,-1 0 5 15,0 0 1-15,-1 1 1 0,0 1 2 0,0-2-5 16,1 2 3-16,-1-3-2 0,-1 2-2 0,1-1-1 16,0-1 2-16,-1 1 1 0,0 0 2 0,0 0-2 15,0 2-3-15,-3-7 2 0,0 1 2 0,0-2-4 16,-1 0-9-16,-2 1-1 0,1 0-1 0,-1 2 0 15,-1-1-1-15,0 1-1 0,-3 2-4 16,2-1 1-16,-2 4-1 0,-2-2 1 0,0 2 3 0,-1 2-3 16,0-1 2-16,-2 1 0 0,-1 1 3 0,-1 2 1 15,1 0 7-15,0 2-12 0,0 0-3 16,0 2-11-16,2-1-2 0,0 0-23 0,2 2-21 15,2-1-23-15,0-1-28 0,3 2 10 0,1 0-135 16,1 0-53-16,1 0-35 0,1 0-33 0,0 0 33 16,2-1-144-16,1 2 20 0,-1-1-307 0</inkml:trace>
  <inkml:trace contextRef="#ctx0" brushRef="#br0" timeOffset="11618">7454 14198 1247 0,'3'-3'221'0,"0"-1"-19"0,0-1-9 16,0 2-3-16,1-2-11 0,0-2-5 15,2 0-14-15,1-1-15 0,-1 3-14 0,0-1-16 16,-1 1-9-16,0 2-14 0,0-2-5 0,-1 1-10 0,0 1-8 16,-1 0-8-16,1 1-3 0,0 0-9 15,1 1-5-15,1-1-3 0,-1 2-6 0,-1 0-2 16,2 0-4-16,-1 0-3 0,0 2-3 0,4 1-4 15,0 2 0-15,1-1-1 0,2 4 9 0,-2-1-13 16,-1 3 9-16,1-1-11 0,-2 0 1 0,0 2 0 16,0 1-2-16,-1 0-3 0,0 0-1 0,-1 0 2 15,0 1-2-15,0 1 0 0,0-2-1 16,-2 2 0-16,0-2 1 0,-1 0-2 0,1 0-2 15,0 1 3-15,-2-3 2 0,1-1-5 0,0-2-1 0,0 1 2 16,-2-1-1-16,0-2 1 0,1-1 1 16,-1 1 9-16,0-2-6 0,0-1 4 0,-1 0 13 0,0 1 9 15,1-1 9-15,-1 0 5 0,0-1-2 16,1 0-5-16,-1 0-6 0,0-1 0 0,0 2-5 15,0-2-3-15,0 0 2 0,0 0-6 0,0 0-1 16,0 0-1-16,-1-2-1 0,0 1-5 16,-1 0 0-16,1-2-1 0,0-1-2 0,0 1-3 0,0 1 0 15,0-1-1-15,-1-2 3 0,1 1-6 0,-1 1 1 16,0-2 0-16,0-1-1 0,0-1 1 15,0-3-3-15,0 0-1 0,0 2-1 0,0-1 2 0,1 1-2 16,0-1 3-16,-1 3-4 0,2-1 0 16,-1-3 0-16,1-1 1 0,-2-1 3 0,1 1-4 15,0 0 0-15,1 1 1 0,-2 1-3 0,2 1 3 16,0 0-2-16,0 2-1 0,0-2 1 0,0 3 3 15,0-2-4-15,2 1 9 0,-2 1-8 0,1-1-2 16,0 0-2-16,1 1 2 0,-1-1-1 0,0 2 0 16,1-2 0-16,-1 1 1 0,2 1 0 0,-1-1 0 15,1 0-1-15,0 1 1 0,0-1-3 16,2 0 3-16,-2 1-2 0,1 0 1 0,0 0-1 0,0 1 1 15,0-1 0-15,0 0 2 0,2 1-3 16,-2 0 2-16,1 1-3 0,-1-1 2 0,1 1-3 16,0 1 1-16,0-1 1 0,1 0 7 0,-2 1-11 0,1 0 2 15,0 0 9-15,0-1-9 0,1 2 0 16,-1 0 2-16,0 0-2 0,0 0 1 0,0 1-2 15,-1 0 0-15,3 0 0 0,-3 1 1 0,1 0 0 16,0 0 4-16,2 2-2 0,1 2 4 16,-1-1-3-16,-1 2 0 0,1 1 2 0,-2-2-1 15,2 2 0-15,-1 2 1 0,0 0 1 0,-1 2-2 0,0 0 2 16,2 0 3-16,-1 1 5 0,-1 0-11 15,0 0 3-15,0 1 1 0,1-2-1 0,0 1 0 16,-1-1 0-16,0-1 2 0,1 2-2 0,0-4 0 16,0 3 10-16,0-1 0 0,0-2 2 0,-1 0-3 15,1-1 1-15,-2-1 0 0,0 0 2 0,-1-3-3 16,0 1 5-16,0-2-6 0,-1 2-9 0,0-3-74 15,-1 2-58-15,1 0 15 0,-1-1-174 0,0 2-61 16,-1-2-61-16,0 1 2 0,-1-2 38 0,-1 2 25 16,0 1-445-16</inkml:trace>
  <inkml:trace contextRef="#ctx0" brushRef="#br0" timeOffset="12196">8073 13972 1351 0,'2'-2'238'16,"0"0"-23"-16,-1 1-21 0,0 1-24 0,1-2-16 15,-2 2-12-15,1-1-18 0,-1 1-16 16,1-1-12-16,-1 1-12 0,1 0-11 0,-1 0-2 16,1 0-9-16,-1 0-1 0,1 0-8 0,-1 0-1 15,0 0 0-15,1 0 1 0,0 0-3 0,-1 0-1 16,0 0-1-16,0 0-2 0,0 1 10 0,0-1 12 15,0 0-11-15,0 0 0 0,0 0 5 0,0 0-7 16,0 0-2-16,0 0-4 0,0 0-2 0,0 0-6 16,0 0 1-16,0-1-6 0,0 0 12 0,0-1-9 15,-2 2-2-15,2-1-2 0,0 0-5 0,-1 1-3 16,1-3-1-16,0 3 0 0,-1-1 0 0,0-1 3 15,1 1 0-15,0 0 0 0,0-1-5 0,-1 1-2 16,1 0 8-16,0 1-12 0,0-3-5 0,0 3 2 16,0-2-2-16,0 2-4 0,0 0-2 0,0-2-1 15,0 2-1-15,0-1-5 0,0 1 0 16,0-2 0-16,0 2-1 0,0 0-3 0,0 0 3 0,0 0-3 15,1 0-2-15,-1 0-2 0,0 2-5 16,0 1-18-16,0-1-23 0,0 2-32 0,-1 1-42 16,0 4 13-16,-3 2-135 0,0 3-44 0,0 1-53 15,-2 0-57-15,-1 2 36 0,0 1-127 0,-1-2 46 16,-1 0-298-16</inkml:trace>
  <inkml:trace contextRef="#ctx0" brushRef="#br0" timeOffset="12943">8265 13723 1357 0,'8'-9'240'0,"-2"-1"-27"0,-1 2-16 15,0 1-9-15,-2 0-6 0,1 1-7 0,-1 2-13 16,-1-1-1-16,2 1-11 0,-3 1-3 0,1 1-10 16,0-1-13-16,-1 2-10 0,0-1-9 0,0 0-15 15,1 1-10-15,-2 0-10 0,1-1-8 0,-1 2-6 16,2 0-7-16,-1 0 0 0,-1 0-2 0,1 0-7 15,1 0-3-15,-1 0 7 0,0 2-15 16,1 0-2-16,0 1-1 0,0-1-2 0,0 1-3 0,1 1 7 16,1 4-10-16,0 1 0 0,0 1-1 15,1 2 3-15,-1 0-1 0,0 0 2 0,1 1 0 16,-1 1-4-16,-1 0 2 0,0 0-1 0,1 2 0 0,-1-1-2 15,1 2 4-15,-1-1-5 0,0 1 2 16,1-1 0-16,0 1 7 0,0-2-9 0,0 2 1 16,1 0-4-16,-1-1 2 0,0 0 0 0,1 0-3 15,0 0-1-15,-1 0 0 0,0 1-3 0,1 0 3 16,1-1 1-16,-1 0-1 0,0-2-3 0,0 1 0 15,-1-1-1-15,1 1-1 0,0-1 0 16,-1 0 0-16,2-1 0 0,-2 1 1 0,1-2 0 0,-1 0-2 16,1 1 1-16,-1-1-1 0,1-1 2 15,-1-1-3-15,0 2 2 0,0-4-1 0,-1 0 3 16,0-1-4-16,0-1 3 0,0-1-2 0,-1 1 1 15,2-2 0-15,-2 1 4 0,0-3-1 0,0 1 1 16,1 0 10-16,-1-1-4 0,1 0 1 16,0-2-1-16,1 2 1 0,0-2-2 0,2 0-3 0,-2 0 1 15,1 0-3-15,0 0-4 0,1-2-23 0,-1 2-17 16,5-4-63-16,-1 0-28 0,1 0-42 15,1 1 18-15,-1-2-122 0,0 1-38 0,1-1-34 16,-2 2-42-16,1-3 33 0,1 1-140 0,-2 0 14 0,-2-1-362 16</inkml:trace>
  <inkml:trace contextRef="#ctx0" brushRef="#br0" timeOffset="13473">8198 14166 1230 0,'-2'2'259'0,"0"-2"-23"0,1 0-16 0,1 0-10 16,0-2-7-16,0 1-8 0,3-1-5 0,-1-2-7 15,5-1-6-15,3-2-3 0,0-1-7 0,1-1-6 16,3-1-10-16,0 0-11 0,23-15-14 0,-12 10-5 16,4-3-14-16,-2 1-3 0,1 1-13 15,-1-1-5-15,-1 4 1 0,-2-1 2 0,-15 7-3 0,4-3-1 16,1 2-4-16,0-1-9 0,-1 1-3 0,-1 0-3 15,-2 0-5-15,1 3-4 0,-4 0-4 16,0 0-6-16,-2 3-6 0,1-2-6 0,-2 1-3 16,-1 2-9-16,0-2-14 0,0 1-19 0,-2 1-49 15,1 0-31-15,-1 1-62 0,-1 0 15 0,0 0-202 16,0 0-74-16,0 2-79 0,-1 0 37 0,-2 1-85 15,0 0 40-15,-1 0 38 0,1-1-352 16</inkml:trace>
  <inkml:trace contextRef="#ctx0" brushRef="#br0" timeOffset="14517">9112 14009 1592 0,'-2'-4'332'0,"0"0"-27"16,0 2-8-16,0-1-25 0,1-1-21 0,-1 1-21 15,1 1-25-15,-1-1-22 0,0 1-19 0,1-1-19 16,0 1-18-16,0 0-17 0,-1 2-10 0,1-2-18 16,1 1-9-16,0 1-9 0,0 0-7 15,0 0-4-15,0 3-7 0,0-1-7 0,0 1-2 0,1 3-5 16,1-1-3-16,1 4-4 0,2 2 1 15,2 3-1-15,0 1-5 0,2 1 0 0,0 0 0 16,1 0-2-16,2-1-2 0,17 22-1 0,-22-28-1 0,2 1-1 16,3 2-1-16,1 0 1 0,0 0 6 15,3 0-7-15,-3-1-4 0,2 0-3 0,-1-3-15 16,0-1-17-16,-2 0-7 0,2-3-8 0,-2 1-10 15,-1-3-5-15,3-2-42 0,-3-4-25 0,2 0-3 16,-4-2-18-16,1-2 14 0,-2-2-21 0,0 1 26 16,-2-3-3-16,-1-2 11 0,-1 2 6 0,-1-3 21 15,0 1 6-15,1 0 7 0,-3-1 8 16,1 2 23-16,-1-1 6 0,-1 0 43 0,0 3 11 15,-1-3 18-15,-1 2 12 0,1 2 19 0,1 1 8 0,-2-1 19 16,1 3 8-16,0 0 0 0,0 1 0 16,-1 0-4-16,2 1-3 0,0 2-7 0,-1-2-6 0,0 1-11 15,0 1-8-15,0 1-6 0,1-2-12 16,0 1 9-16,0 2-22 0,0 1-1 0,0 0-4 15,0 0 1-15,0 0 1 0,0 0-5 16,2 3-3-16,0 1 1 0,1-1 0 0,2 7 5 0,1-1-3 16,1 4-2-16,1-1 1 0,0 2-2 0,0 0-2 15,0 1-1-15,1-1 1 0,0 1 1 0,0 0-3 16,-1 0-1-16,2 1 3 0,-1 0-1 15,-1 0-11-15,0-2-35 0,1 1-59 0,-1-1 7 16,-1 1-204-16,0-2-74 0,1-1-54 0,-2-3 35 16,-1 0-144-16,-1-4 25 0,-1 0 50 0,1-2-298 15</inkml:trace>
  <inkml:trace contextRef="#ctx0" brushRef="#br0" timeOffset="15119">9895 13817 1546 0,'-3'-3'252'0,"0"-1"-29"0,-1 2-16 0,1-1-18 15,-2 3-14-15,0-2-15 0,0 0-16 16,1 0-11-16,-2 2-18 0,0 0-8 0,-1 0-13 0,2 0-10 15,-1 2-6-15,-2 1-7 0,-2 1-10 16,1 1-6-16,0 1-8 0,-1 0-2 0,1 1-7 16,1-2-5-16,0 4-3 0,1-1-1 0,2-1-4 15,0 0-3-15,2 1 0 0,0-1-2 0,1-1 2 16,2 1-2-16,0-1 3 0,0 0-1 0,1 0 1 15,1-1 1-15,2 2-2 0,1-1 2 0,1 0-1 16,0-1-1-16,0-1 0 0,1-1-3 16,2 2 9-16,2-2-14 0,0-2-2 0,-1 1 1 0,0 0-2 15,-2-1-2-15,-1 0 7 0,0-1-9 0,1 0-3 16,-1 1 0-16,-1 0-1 0,1-1-1 15,1 1-1-15,-2 0-2 0,0-1 0 0,0 1 1 0,0 0-3 16,5 0 0-16,-1 0 1 0,0 3 0 16,0-1-2-16,-2 1 2 0,-1 1 1 0,1 0-3 15,0 2 3-15,-1 0 13 0,0 1-11 0,-2-1 2 16,1 2 5-16,-2 0 4 0,-1 0 2 0,0-2 5 15,-2 2 5-15,-1-1 5 0,-1-1-6 16,0 1 2-16,-2 3 0 0,0 0-1 0,-3 1-2 0,0-1 7 16,-1 1-9-16,-1-1-2 0,-2 0 0 0,-1-1-9 15,0-2-13-15,-3 1-18 0,-1 0-21 16,-1-1-24-16,2-2-43 0,-3 0 9 0,2-3-134 0,-2 1-50 15,2-1-21-15,-2-2-63 0,1-1 32 16,1-2-151-16,4-2 18 0,0 1-349 0</inkml:trace>
  <inkml:trace contextRef="#ctx0" brushRef="#br0" timeOffset="15897">10155 13893 1283 0,'10'-1'238'0,"-1"0"-22"15,0 1-20-15,3 0-14 0,0-1-19 0,0 1-13 16,1 0-12-16,-2 0-15 0,0 0-12 0,-2 0-7 15,-1 0-7-15,1 0-10 0,-2 0-2 0,-1-1-2 16,1 1-2-16,0-2 0 0,-1 1-4 0,2-1-4 16,2 1-4-16,1-2-5 0,-1 0-4 15,0 0 4-15,1 0-6 0,-1-2-4 0,0 1-8 16,1-1-3-16,-1 0 1 0,-2 1-7 0,0 0-1 15,-2-1-5-15,0 2-4 0,-1-1-1 0,0 1-2 16,-1-1-2-16,1 0-1 0,-2 1-2 0,1-1-2 16,0-1 1-16,-2 1-3 0,1 0-5 0,0-1 1 15,0 2 12-15,0-1-17 0,1-1 1 0,-2 0-1 16,0 1-6-16,1-2 0 0,-2 1-4 15,1 0-2-15,-1 0-3 0,0 1-7 0,-1-2-5 0,0 1 9 16,0 0-15-16,0 1 6 0,-1-1 2 0,0 1-2 16,-1-1 1-16,0 2-3 0,0 0 6 15,-1 0 0-15,-1 0 15 0,1 0-15 0,-1 1 1 16,-1 0 1-16,0 0 1 0,0 0 2 0,0 0-2 15,-2 1 0-15,2 0-1 0,-2 1 3 0,-2-2-2 16,-2 2 3-16,2 0 1 0,0 0 1 0,-1 2 1 16,2 0 1-16,-2 0 3 0,-3 0-1 0,2 1-2 15,1 0 5-15,-1 2 2 0,0-1 2 16,0 1 2-16,1 1 3 0,1-2 5 0,1 3 3 0,-2-2 3 15,2 3 13-15,0-1-13 0,1 0 4 16,-2 1 7-16,1 1 1 0,0-1-1 0,1 1-3 16,-1 2 3-16,2-2-1 0,-1 0-3 0,1 3 3 15,-1 0-4-15,1-2 0 0,0 2 1 0,0 0 1 16,0 1 10-16,1 0-12 0,1 0 2 0,0 0 2 15,1 1 5-15,1-1-8 0,0 0 2 0,1 1-4 16,1-2 2-16,0 2 0 0,1-1 2 16,-1-3 0-16,2 2-8 0,2 0 3 0,0 1 2 0,1-2 2 15,0-1 4-15,1 1 3 0,1-2 6 0,0 0 2 16,2-1 4-16,1-1 4 0,1-2 7 15,4-1-2-15,-1 0-13 0,3-3 0 0,-1 2-1 16,3-3-4-16,-1-3-3 0,1 2 0 0,0-2-4 16,0-1-2-16,0 0-5 0,2-1-10 0,-3-2-20 15,0 0-30-15,-2 2-25 0,1-2-31 0,0 1-41 16,-3 0-55-16,1 0 19 0,-2 0-164 0,-1 1-59 15,-1 1 32-15,-3 0-192 0,-1 0 29 16,-2-1 41-16,1 2 29 0,-2 1-307 0</inkml:trace>
  <inkml:trace contextRef="#ctx0" brushRef="#br0" timeOffset="16314">11072 13664 1599 0,'0'2'280'0,"0"0"-25"15,0 0-14-15,0 0-17 0,0 1-18 0,0 1-10 16,0 1-14-16,0-2-16 0,1 4-13 0,1 3-6 16,0 1-21-16,0 2-12 0,1 1-14 0,0-1-6 15,0 2-13-15,-1-1-7 0,1 0-4 0,0 1-10 16,-1-1-4-16,0 0-7 0,-1-1-4 0,0-1-13 15,0-2-32-15,-1-1-40 0,1 1-49 16,-1-3 7-16,0 0-153 0,1 1-55 0,-1-2-54 16,0 0-52-16,0-1 35 0,0 0-123 0,0-1 16 15,-1-1-311-15</inkml:trace>
  <inkml:trace contextRef="#ctx0" brushRef="#br0" timeOffset="16733">10870 13505 2021 0,'-3'-5'344'0,"2"1"-44"16,-1-1-38-16,1 0-26 0,1 2-29 0,0-1-22 16,0 1-27-16,-1-1-30 0,1 1-45 0,0 1-62 0,1-1-3 15,0 1-247-15,1 2-65 0,-1 0-54 16,0 0-91-16,1 0 35 0,-1 0-61 0,1 2-333 15</inkml:trace>
  <inkml:trace contextRef="#ctx0" brushRef="#br0" timeOffset="17519">11162 13609 1403 0,'7'0'244'15,"3"0"-29"-15,2 0-19 0,-2 0-3 16,0 0-16-16,3 0-13 0,-1 0-16 0,1 3-16 0,-2-3-8 15,0 3-14-15,2 0-7 0,-2 1-13 16,-1 0-9-16,1 1-7 0,-1 2-6 0,0 1-3 16,0 1-8-16,-2 0-4 0,0 2-4 0,-1 0-7 15,-1 0-5-15,0 2-4 0,-1 0-4 0,0 1-1 16,-2-1-5-16,0 1-1 0,0 1-1 0,0-1-2 15,-2 0-2-15,0-3-2 0,0 0 0 0,-1-1-1 16,0-2-1-16,0-1 2 0,0 1 1 0,0-2 1 16,0-1 9-16,0 0 14 0,0 0-5 15,0 0 3-15,0-1-1 0,0-1-1 0,-1-1-2 0,0 1 2 16,1-1-4-16,-1 0-4 0,0-1 1 0,-1-1-4 15,2 1 6-15,-2-1-11 0,1 0-4 16,0 0-1-16,1 0-1 0,-1-1-2 0,0 0 8 0,1-1 0 16,-2 0-1-16,2-2-5 0,-1 1-3 15,0-2-2-15,1 0-2 0,-1 0 1 0,1-1-1 16,0 0-3-16,0-2-1 0,0-2 0 0,0-2 1 15,2-2-2-15,-1 0-1 0,1 2 1 16,0-3 6-16,2 1-9 0,-1 1 0 0,1 1 0 0,-1 0-1 16,1 0-3-16,1 0 4 0,-2 2-2 0,1 1 0 15,0 2 0-15,0-1 3 0,-1 2-2 16,1-1-1-16,-1 3-1 0,1-1 0 0,-1-1 2 15,0 3-2-15,0-1-2 0,1 0 4 0,-2 0-5 16,2 1 3-16,-1-1-3 0,0 1 8 16,0-1-8-16,0 1 3 0,0 2-1 0,1-1 2 0,-1 0-7 15,1 0 3-15,-1 2 10 0,0 0-9 0,-1 0 5 16,2 0 0-16,-1 1 3 0,0 0-2 15,1 1 1-15,0 1 3 0,1-1 0 0,-2 2 1 16,1 0 3-16,0 3 3 0,2 2 3 0,-1-1 6 0,1 4 3 16,-2-1 1-16,0 2 4 0,1 0 1 15,-2 1 10-15,1 1 1 0,-1 0-1 0,-1 0 3 16,1 0-2-16,0 0-2 0,-2 1-2 0,1 0-2 15,-1 0-3-15,0-1-4 0,1 0-3 0,-1-1 1 16,1 1-4-16,-1-1 2 0,1 0-1 0,0-1-1 16,0 1-1-16,1-5-9 0,0 1-68 0,0-2-69 15,1-1-85-15,-1 0 18 0,1-3-285 16,0-1-5-16,-1-1 37 0,1-1-81 0,-1-1 38 0,0-1 29 15,4-4-354-15</inkml:trace>
  <inkml:trace contextRef="#ctx0" brushRef="#br0" timeOffset="18657">12611 13587 1475 0,'3'-4'302'0,"-1"1"-31"0,-1 1-28 16,-1-1-21-16,0 1-22 0,0 0-16 0,0-1-13 15,0 1-20-15,-1 1-15 0,-1-1-18 16,-2 0-11-16,0 0-10 0,1 1-10 0,-2-1 2 0,0 2-18 16,-6-1-5-16,-1 1-6 0,-2 0-5 0,-2 0-5 15,0 2 3-15,-2 0-9 0,-1 3-5 16,0-1-5-16,1 1-3 0,0 1-4 0,0-1-3 0,1 1 0 15,1 1-4-15,1-1-4 0,0 0 0 0,0 2-1 16,2 1-6-16,1-2 1 0,0 1-5 16,1 0 4-16,1 1 4 0,2 0-6 0,0 1-2 0,2-1-1 15,0 0 1-15,0 0-2 0,3-2 0 16,0 1 1-16,2 0 0 0,-1-1 0 0,2 0 1 15,0-1 0-15,0 1 0 0,3 1 0 0,-2 2 0 16,1-1-1-16,1-1 3 0,1 1 1 0,3 1-2 16,-1-1 1-16,1-1-1 0,1 1 1 0,1-2 3 15,0 1-3-15,1-3 0 0,2 2 2 0,-1-2-3 16,0 0 2-16,1-3 6 0,1 1-6 15,3-1-1-15,-1-1-2 0,2 0 0 0,-1-1-2 0,0 0 1 16,1-2 0-16,0 1-2 0,1 0-3 0,-2 0 0 16,1-1-2-16,-1 2 1 0,1-1-3 15,-2 1 0-15,-1 0 2 0,-1 0-1 0,-1 0-3 16,-2 0 4-16,-1 0 1 0,-1 0-2 0,1 0-3 15,-3 0 6-15,1 0-1 0,5 1 0 0,-1 1-2 16,-1-1 3-16,1-1-3 0,0 2 3 0,-1 0 0 16,1 0 0-16,-1-1-3 0,-2 1-1 0,3 1 2 15,-1 1-1-15,-2-2 0 0,1 1 0 16,0 0-1-16,-1 1 9 0,-1 1-13 0,0-2 3 0,-1 2 2 15,0 2 1-15,-1-2-1 0,-2 1 9 0,0 0-6 16,-1 1-2-16,-1 0 2 0,-1 0 1 16,-1 0 0-16,-2 1 0 0,-1 4-1 0,-2 0 11 0,-1 1-10 15,-4-1 0-15,1 0 0 0,-24 17 0 16,9-13 2-16,-2 1-1 0,-1 0 1 0,-4-2 1 15,1-1 2-15,-1 1 4 0,-1-1 6 0,0 0 2 16,0-1 3-16,1-1-2 0,-2-1 4 0,2-2 9 16,3 0-3-16,15-5 1 0,-2-1 3 0,-1 0 4 15,0-1 3-15,1 1 9 0,0 1 3 0,1-3 3 16,3 0-5-16,1-1-3 0,3 0-3 15,1 0-8-15,1 0-16 0,0 0-16 0,2 0-46 16,0-1-41-16,0 0-49 0,1-1 11 0,0 0-181 16,0 2-91-16,1 0 35 0,-1-3-214 0,0 2 37 15,2-1 37-15,1-1-448 0</inkml:trace>
  <inkml:trace contextRef="#ctx0" brushRef="#br0" timeOffset="19102">12846 13569 1642 0,'3'-3'349'0,"1"1"-28"0,2-1-21 0,2-2-25 15,1 0-9-15,3-2-15 0,-1 0-16 0,2 0-16 16,1-1-23-16,24-12-27 0,-28 14-11 0,5 0-23 15,25-13-13-15,-28 14-12 0,2-2-9 0,4-2-10 16,-1 2-9-16,2-1-8 0,0 1-7 0,-1-2-7 16,0 2-2-16,-1-1-4 0,0 2-7 15,-3-1-10-15,1 3-19 0,-2 0-36 0,-2-1-34 0,-3 2-38 16,-2 0-49-16,-1 1 15 0,-2 0-196 0,-1 2-86 15,-2 0-20-15,-2 0-57 0,-1 2 39 16,-3 1-42-16,-3 3 24 0,-2 1-400 0</inkml:trace>
  <inkml:trace contextRef="#ctx0" brushRef="#br0" timeOffset="19699">12805 13612 1581 0,'-1'0'284'0,"1"2"-37"15,0-2-33-15,0 0-24 0,0 2-20 0,0-2-12 0,0 1-13 16,0 0-6-16,0 1-11 0,1-1-7 0,-1 1-7 15,0-1-7-15,1 1-4 0,1 1-6 16,-1 2-11-16,1 0-2 0,1 4-5 0,-1 1 0 16,0 0-9-16,1 2-6 0,-1 2-6 0,2 0-5 15,-2 1-3-15,-1 1-5 0,1 1-4 0,0 1-4 16,0-1-2-16,-1 0-4 0,1 0-3 0,0-1-1 15,0 1-2-15,1 0-1 0,-1-2 3 0,0 0-2 16,0 0-1-16,0-1 1 0,3 1-3 16,-3-3 0-16,0-1-4 0,0-1 2 0,0-2-4 0,0 1-1 15,0-3-1-15,-1 1 0 0,1-1-1 0,-1-1-3 16,1 1 0-16,-1-2 0 0,1 1 0 15,-1 0 5-15,0-1-6 0,1 2 1 0,1-1-1 16,-1-1 1-16,1 1 3 0,-1-1 3 0,1 0 5 16,0 0 3-16,0-1 8 0,0 0-5 0,4 1 0 15,3 0 5-15,-2-1-3 0,-1 0 0 0,1-1 1 16,1 0 0-16,-2-1 0 0,2-1-3 0,0 0 7 15,3 0-5-15,1-1-6 0,3-2 1 0,2 1-4 16,0 0-1-16,1-3-3 0,1 1 6 0,0-1-13 16,0-1 7-16,-1 2-2 0,0-2-1 0,0-1 1 15,-3 3-2-15,1-1-2 0,-3 1-1 0,-1 0 0 16,-2 0 1-16,-1 1-2 0,-2 1 0 0,-1-1 1 15,-2 2 1-15,0-1-3 0,-1 1-2 16,1 0-13-16,-1-1-16 0,0 2-26 0,-1-2-24 16,-1 2-32-16,1 0-34 0,-1 0-34 0,0-2 17 0,0 2-152 15,-1-1-31-15,1-1-30 0,-2 2-32 16,1 0 31-16,-1-1-140 0,0 0 28 0,0 0 28 15,0-1-333-15</inkml:trace>
  <inkml:trace contextRef="#ctx0" brushRef="#br0" timeOffset="20039">12838 13908 1782 0,'-1'-4'313'0,"1"0"-9"15,2 1-22-15,0-1-19 0,1 1-15 16,2-4-19-16,3 2-19 0,0-2-21 0,1-1-21 16,-1 1-14-16,3-1-21 0,-1-1-11 0,1 1-13 15,1-1-9-15,-1 2-14 0,1 0-24 0,0 0-43 16,0-1-49-16,0 3-57 0,0-2-75 0,2 2 17 15,-1 1-198-15,2-1-64 0,0 2 32 16,1 0-153-16,-1-3 41 0,0 1 28 0,-1-2-318 16</inkml:trace>
  <inkml:trace contextRef="#ctx0" brushRef="#br0" timeOffset="21161">13408 13629 1693 0,'5'4'282'16,"1"2"-30"-16,2 1-23 0,0 0-20 0,0 2-16 16,0 1-21-16,-1 2-17 0,2 0-15 0,-2 1-14 15,-1 1-14-15,1 1-11 0,1 1-9 0,-2-1-10 16,-1 0-8-16,1 2-8 0,-1-1-7 0,0 0 3 15,1-1-14-15,-2 0-2 0,-1-2-6 0,-1-1-3 16,0 0-4-16,0-3-4 0,-1 0-3 16,-1-1 0-16,1-3-4 0,-1 1-1 0,1-2 4 0,-1 1 3 15,0-1 1-15,1 0 0 0,-1-3-1 16,0 2-4-16,0-3-1 0,0 2-2 0,-2-2-2 15,2 0-1-15,-1 0-1 0,-1 0-5 0,1-2 0 16,-2-1-1-16,1-1-2 0,-2-4-5 0,-1-1-1 16,-2-3-5-16,2-1-6 0,0 0 1 0,0 0-1 15,0-2 1-15,1 1 0 0,0-1-1 0,1 1 4 16,0-2 3-16,2 3 2 0,-1-2 0 0,0 1 0 15,1 1-1-15,0 1 2 0,1 0-2 0,0 3 2 16,0-1 0-16,0 3 1 0,1-6-3 0,1 1 0 16,0-2 1-16,1 0-1 0,1 1 0 0,1 0 0 15,1 0 1-15,0 1-2 0,0-1 3 16,2 1 3-16,1-1 0 0,0 2 6 0,-1-1 5 0,2 1 5 15,0 1 3-15,-1 0 0 0,1 2-2 16,-2-1-3-16,1 4-3 0,-1-1-1 0,1 2-2 0,-2 2-1 16,-1-1-1-16,1 1-2 0,1 0 0 15,-3 2-1-15,1 0 0 0,3 3 1 0,1 1-5 16,-1 1 2-16,0 2 0 0,0 0-1 0,1 3 0 15,-2 1-2-15,1 1 1 0,-1 1 2 0,0 2 5 16,-1 2-7-16,-1-1-1 0,1 1-2 0,-2 1 0 16,0-1 0-16,0 1 2 0,-1 0-1 0,-1-1 2 15,0 0-1-15,-2 1 1 0,1-1 2 16,1 1-3-16,-3-3-2 0,0-1 2 0,0-1-1 0,0-3 0 15,0-2 1-15,0 2-1 0,0-5 3 0,0 2-2 16,0-1 3-16,0-2 4 0,-2 1 9 16,2-1 1-16,0-1 3 0,0 2-4 0,-1-5 0 15,1 2-1-15,-1-1-1 0,1-1-5 0,-1 0 3 16,0 0-3-16,-1-3 0 0,1 0-2 0,0-1 0 15,1-1-4-15,-1 0 0 0,0-5-3 0,-1-2-1 16,1-1-1-16,1 1 0 0,0-1 0 0,0 0-1 16,0-1 1-16,1 0-2 0,0 1 1 0,0 1 0 15,1-1-1-15,1-1-1 0,-1 2 2 0,1 0 0 16,1-1-2-16,0 0 2 0,1 0 1 15,0 0 0-15,-1 0 0 0,2 1-3 0,-1-2 4 16,1 1-1-16,0 0-1 0,0 0-1 0,2 0-2 0,0 2 1 16,0-1 3-16,0 1-4 0,0 0 3 15,1 1-6-15,-1 0 3 0,0 0-3 0,0 4 0 16,-2 0 0-16,-2 1-2 0,1-1-1 0,-2 3 0 15,0 0-1-15,1-1-1 0,-1 3 1 0,2-2 2 16,-1 2 0-16,-1 1-1 0,0-3 1 0,0 3 1 16,1 0-1-16,-1 0 1 0,1 0 2 0,0 0-2 15,-1 0 1-15,1 0-1 0,0 3 1 16,0-3 2-16,0 4-2 0,2 1 0 0,2-2 0 0,-2 3 2 15,1 1 0-15,-1-1 2 0,0 1 1 16,1 2-1-16,-1 0 3 0,0 2-4 0,0 0 3 16,2 1 0-16,-2 2 0 0,-2-2 2 0,1 2 0 0,-1 1 2 15,0-1 1-15,-1 3-2 0,0 0 1 16,-1 3 1-16,0 0 1 0,0-2-1 0,0 4 2 15,-1-2 3-15,0 0 0 0,1 1 11 0,-1 0-10 16,2-1 5-16,-1 1 4 0,1-1 4 0,1 1 7 16,0-1 6-16,2-2-7 0,0 1 8 0,0-1 2 15,2-2-7-15,1 0 4 0,-1-2 5 0,2-1-9 16,1-1-5-16,-1 0 1 0,2-3 2 15,1-1 0-15,0-3 2 0,1 0-5 0,-1-1 4 16,2-3-2-16,0 1-16 0,1-2-52 0,-1-3-51 0,1 0-80 16,-2-2 15-16,1-1-403 0,-2-1 42 15,-2-3-93-15,1 2 48 0,-3-1 43 0,-1-3-548 16</inkml:trace>
  <inkml:trace contextRef="#ctx0" brushRef="#br0" timeOffset="39546">6396 15790 1485 0,'-1'2'275'0,"0"-1"-24"15,1-1-20-15,-2 0-19 0,2 0-18 0,-1 0-12 0,1 0-10 16,-2 0-11-16,2 0-4 0,0 0-3 15,-1 0-20-15,0 0-10 0,1 0-12 0,-1 0-8 16,1 0-6-16,0 0-10 0,0 0-10 0,0-1-7 16,0-1-8-16,0 0-4 0,1 0-7 0,1-1-6 15,1-1-5-15,0 0-4 0,1-2-3 0,2-2-3 16,0-2-2-16,1 0-2 0,1 0-4 0,0 0-1 15,0 1-1-15,0-3-1 0,1 2-2 16,-1-1-1-16,-1 1-2 0,1 0 0 0,-2 0-2 0,0 1 7 16,-1-2-9-16,0 2-1 0,-1 1 0 0,1 0 0 15,-2 2 12-15,-1 1-5 0,0 0-8 0,0 1 5 16,0 0 1-16,0 1-3 0,-1 1 0 0,0 0 0 15,0-1 0-15,0 2-2 0,-1-2 0 16,1 2 0-16,-1-1 3 0,1 1-2 0,0 1-2 16,-1-3-1-16,1 3 1 0,-1-1-4 0,0 0 2 15,1 1-3-15,-1-2-1 0,1 1-3 0,-1-1-2 16,0 1 0-16,0 1-7 0,0 0-1 0,0-1 2 15,0 1-3-15,1 0 3 0,-1 0-1 0,0 2 0 16,1 1 1-16,0 0-1 0,0 1 1 16,0 0 2-16,1 2-2 0,-1-1 2 0,2 5 1 15,1 1-2-15,1 0 4 0,0 3-1 0,1-3 2 0,2 3-2 16,-1 0 0-16,1 2 1 0,-1 1-1 15,3-3 2-15,-2 4 1 0,0-2-1 0,1-1 1 16,0 0 1-16,0 0 0 0,-1 1 1 0,1-1-1 16,-2-1 0-16,1 1-1 0,-1-4 1 0,1 2-3 15,-3-1 5-15,0-1 0 0,0-2-4 0,-2-1 6 16,1 0-2-16,-1-3 2 0,0 2-2 0,0-2 0 15,-2-2 1-15,1 2-1 0,-1-1-4 16,1-1-4-16,-1-1-12 0,0 1-7 0,1 1-8 0,-2-2-4 16,1 1-3-16,-1-1 2 0,0 0-7 15,0 2 10-15,0-1-9 0,0 1-3 0,-1-2 1 16,-1 3-3-16,1-2 1 0,-1 1 3 0,0-1 4 0,-1 1 3 15,-2 1 4-15,2-1 0 0,-3 2 3 16,0 0 5-16,2 0 1 0,-2 0 2 0,0-3 1 16,1 3 1-16,1-3 4 0,0 1 4 0,1-1 1 15,0-1 7-15,0 0 21 0,1 1 11 0,0-1 10 16,0 0 7-16,-1 0 3 0,2-1 0 15,0 1 0-15,0-2-4 0,-1 2 0 0,1-1-2 0,0-1 0 16,0 0-2-16,1 0-1 0,-1 0-5 16,1 0-1-16,0 0-3 0,0 0-2 0,2 0-2 15,-1-1-2-15,2-2-3 0,0 0 0 0,2 0-3 16,2-2-3-16,2-2 2 0,3 0-2 0,-1-1-1 15,1-1 0-15,1 0-2 0,-1 0 1 0,-1 0-1 16,0 2-2-16,0-2-1 0,-2 3 0 0,1-1-2 16,-3 2-2-16,0 0 0 0,-2 1 0 0,1 1 0 15,-3 1 2-15,1-1-3 0,-1 1 4 0,0 0-2 16,0 1 2-16,-1-1-1 0,0 1 0 0,-1 0 2 15,1 1-3-15,-1-3 0 0,2 3 0 16,-2 0-1-16,0 0 0 0,1-1 1 0,-1-1-5 0,0 1-18 16,0 1-45-16,0 0-81 0,-1 0 14 15,1 0-219-15,1 0-67 0,-1 0-80 0,0 0 39 16,0 0-82-16,0 0 36 0,-1 0-362 0</inkml:trace>
  <inkml:trace contextRef="#ctx0" brushRef="#br0" timeOffset="40045">7007 15493 1505 0,'1'-3'312'16,"-1"0"-34"-16,0 2-28 0,0-2-27 16,0 1-29-16,0 0-24 0,0 0-20 0,0 1-21 15,-1 0-13-15,1 1-15 0,0 0-10 0,0 0-6 0,0 1-4 16,0 3-16-16,0 0-6 0,0 2-9 15,1 4-4-15,0 1-4 0,0 2-4 0,2 1-4 16,-1 1-5-16,1 2-3 0,0 0 0 0,0 0-5 16,1 2-1-16,0 0-3 0,0 2-1 0,1-1-2 15,-1 2 7-15,1 0-9 0,-1 0 6 0,2-1 3 16,-2 1-3-16,1-1-3 0,0 0-1 0,1 0-2 15,0 0 5-15,1-2-7 0,-2 1 1 16,2-1-1-16,-1-1-3 0,0-1 2 0,0 0-3 16,0-3 3-16,-2-1-3 0,1 1 3 0,-1-3-3 15,0 0 3-15,0-2-15 0,-2-2-19 0,0 0-26 16,0-2-34-16,0 0-43 0,-1 0 12 0,0-2-111 15,0-1-40-15,0 0-42 0,-1 0 25 0,0-1-248 16,0-1 25-16,0 2-347 0</inkml:trace>
  <inkml:trace contextRef="#ctx0" brushRef="#br0" timeOffset="40894">7215 15806 1723 0,'1'-4'288'15,"-1"0"-35"-15,1 0-33 0,0-2-26 0,0 2-10 16,0-2-26-16,2-2-7 0,0-4-13 0,1 1-8 16,0-1-9-16,1 1-8 0,1-1 0 0,0 0-10 15,0-1-7-15,1 1-10 0,0 0-9 0,1 1 3 16,0 0-18-16,0 0-8 0,1 1-2 15,0-2-8-15,0 3-3 0,-1 1-3 0,2-1-6 16,-2 1-5-16,0 1-3 0,0 2-3 0,-2 0-1 0,1 0-5 16,-1 3 1-16,-1 0-4 0,1-1-1 15,0 3-4-15,-1 0 0 0,0 0-1 0,1 0-1 16,-1 0 1-16,1 3-2 0,-1-1-2 0,3 2-2 15,0 1 0-15,1 1-4 0,-2 2 2 0,1-1 4 16,-3 3-2-16,2-1-2 0,-2 0 2 0,-1 1 0 16,0 0 3-16,-2-1-2 0,0 3-4 0,-1 0 13 15,0 0-13-15,-1-1 0 0,0 3 4 16,-1 0-4-16,-1 0 0 0,0 0-2 0,-2 0-4 0,1 0 3 15,-3 0-5-15,0-1-1 0,0 0 2 16,-1 0 0-16,0-1 2 0,-1 0-1 0,1 1 2 0,0-2-1 16,1-1 2-16,-1 2 8 0,0-4-11 0,1 1 4 15,1-2-2-15,0 0 2 0,1-3 0 16,0 1 2-16,0-2 10 0,2 0-11 0,0 1 2 15,0-1 0-15,0 0 1 0,0-1 1 0,1-1 2 16,0 1 1-16,0 0 0 0,0-2 1 0,1 2-1 16,-2-1 2-16,1 1-2 0,1-1-1 0,0 0 0 15,-1 0 12-15,0 0-14 0,1-1 1 0,-1 3 0 16,1-3 0-16,0 0 1 0,-1 0-1 0,1 2 0 15,-2-1 2-15,2-1-1 0,0 1 1 0,0-1 0 16,0 0 0-16,0 1 1 0,0-1 2 16,0 0-2-16,0 0 2 0,0 0-1 0,2 0 0 15,-1-1-1-15,2 0 3 0,0-2 0 0,4-1 2 16,1-1 0-16,2 0 3 0,2-2 10 0,2-1 5 15,-1-1 3-15,2 1 0 0,0 0-1 0,0 1-2 16,1-2-3-16,-1 1-1 0,0 1-2 0,0 0-1 16,-1 0 0-16,0-1-1 0,0 3-1 0,-2 1-3 15,2-2-1-15,-2 2 1 0,0 0-3 0,-2 1-2 16,-3 1 5-16,0-1-5 0,0 1-4 0,-2 0 3 15,-1 1-1-15,0-1 0 0,-2 1-1 16,1 0 2-16,0 0-3 0,0 1 0 0,1-2-4 16,-3 2 6-16,1 0-3 0,0-3-10 0,0 3-29 0,-1 0-75 15,1 0-58-15,0 0 15 0,0-1-167 16,-1 1-66-16,1 0-64 0,1-1 35 0,-1-1-148 0,1 1 37 15,0-1 37-15,1 0-267 0</inkml:trace>
  <inkml:trace contextRef="#ctx0" brushRef="#br0" timeOffset="41235">8034 15573 1940 0,'2'-2'320'0,"0"1"-38"15,0 1-39-15,-1 0-27 0,1 0-22 0,-1 0-23 0,1 0-22 16,0 0-13-16,1 2-7 0,-1 0-21 16,1 1-10-16,1-1-9 0,-1 3-9 0,2 2-8 15,0 0-8-15,1 2-5 0,-1-1-5 0,2 0 3 16,-2 1-12-16,0-1 5 0,0-1-19 0,-1 0-17 15,-1-2-50-15,0 1-45 0,0-1-65 0,1 0 13 16,-2 0-165-16,0 1-56 0,0-2-76 0,-1 1 35 16,-1 0-121-16,0 0 19 0,0-1-292 0</inkml:trace>
  <inkml:trace contextRef="#ctx0" brushRef="#br0" timeOffset="41530">7951 15470 1852 0,'-2'-3'361'0,"0"0"-44"16,0 1-40-16,1-1-29 0,0 1-27 0,-1-1-26 15,1 2-27-15,1-1-31 0,-1 0-52 16,1 1-64-16,-2 0-60 0,2 1 4 0,0 0-177 15,0 0-79-15,2 0-71 0,-2 1 35 0,1 0-183 0,-1 0 20 16,1 1-266-16</inkml:trace>
  <inkml:trace contextRef="#ctx0" brushRef="#br0" timeOffset="42423">8144 15566 1531 0,'3'0'233'0,"-2"0"-19"0,3-1-17 16,-1 1-13-16,0-3-15 0,-1 0-6 0,1 2 0 16,0-2-9-16,0 0-10 0,1 1-9 0,-1 0 0 15,1-1-25-15,1 0-7 0,-1-1-10 0,0 2-11 16,-1-1-7-16,1 0-8 0,0 1-7 15,0-1-8-15,2 1-4 0,-2 1-3 0,0 0-8 0,0 1-1 16,1 0-5-16,-1 0-2 0,0 0-4 0,2 1-7 16,-1 1 4-16,2 3-6 0,2-1 1 15,0 3 0-15,-2 0-2 0,2 0 0 0,-1 1-8 0,1 0 4 16,-1 1-2-16,-1 0-2 0,0 0-1 0,2 1 3 15,-3-1-5-15,0 0-3 0,0 0-4 16,1 1-5-16,-2 0-2 0,0-3-2 0,-1-2-6 16,-1 2-5-16,0-2-7 0,0 0-8 0,-1-1-5 0,0 0 2 15,-1 0 4-15,2-1 8 0,-2-1 8 16,0 1 3-16,0-1 6 0,1 0 8 0,-1 0 1 15,0 1 2-15,-1-3 0 0,0 3 3 0,1-3-5 16,-1 0 1-16,0 0 3 0,0 0 2 0,-1-3-1 16,-1 2 0-16,2-1 0 0,-1 0 1 0,-1-2 1 15,1 2 0-15,0-1-1 0,0 0 1 0,-1-1 4 16,1 1-2-16,-1-2 2 0,1 1 0 0,0 0 10 15,-1-1-13-15,1 1 1 0,-1-1-1 0,1 0 5 16,-1 0 4-16,2 0 1 0,-1 0 4 16,1 0-3-16,0 0 1 0,-1-1-2 0,0 1-1 15,1 0-2-15,0-2 1 0,0 2-5 0,1-1-1 0,0 0-2 16,0 1-2-16,0-2 2 0,1 3-2 15,0-2-1-15,2-1 0 0,0-1 0 0,0 1-1 16,0 1-1-16,-1-1-2 0,0 2 2 0,0 0 1 16,0 1-1-16,1 0 1 0,-1 0-2 0,1 0 0 15,1 0-1-15,-2 2 2 0,1-3-1 0,1 2-2 16,-1 0 2-16,1 0-2 0,-1 2 3 0,1-3-1 15,0 1 2-15,0 2-1 0,-1-1-1 16,0 0 0-16,1 0 1 0,0 2 11 0,-1-3-13 0,0 3 2 16,0 0 1-16,0 0-1 0,0 0 1 15,0 0 0-15,0 0 0 0,0 2 0 0,0-1 3 0,0 1 1 16,0 2 0-16,-2-1-2 0,3 2 2 0,0 2-2 15,1 3 0-15,-2-1 0 0,2 2 0 16,-2 1-2-16,2 0 3 0,-1 2 3 0,0-1 3 16,0 0 5-16,0 0 7 0,0-1 1 0,0 2 3 15,0-1-2-15,3 1 3 0,-2-2 6 0,1 2-8 16,0-1 1-16,1 0-1 0,-1-2 0 0,1 1 1 15,1-3-2-15,1 1 1 0,0 0-3 0,-1-2 1 16,4-1 0-16,-2-2-45 0,3 0-72 0,-2-1 8 16,1-1-281-16,0-3-116 0,-3 0 14 0,1 0 36 15,-2-4 39-15,0-2 20 0,-1-1-439 0</inkml:trace>
  <inkml:trace contextRef="#ctx0" brushRef="#br0" timeOffset="43338">9331 15370 1716 0,'1'-2'274'0,"-1"0"-23"0,0-1-21 0,0 1-19 16,-1-1-26-16,-1 2-13 0,0-2-19 0,0 0-18 15,1 2-14-15,-2-1-12 0,0 0-11 0,0 0-17 16,-1 0 0-16,0 2 0 0,-2-1 3 0,1 1-12 15,-5 1-6-15,-3 1-5 0,1 1-3 16,-1 1-6-16,-1 0-6 0,0 2 4 0,0-1-12 0,0 3-7 16,-1 0 9-16,1 0-14 0,-1 0 1 0,0 2-6 15,0 1 0-15,1-1-1 0,0 2-2 0,1-2-3 16,0 2-2-16,1 0 0 0,0 0-2 0,1-1-1 15,2 1-2-15,1 1-2 0,1 0 0 16,-1-1-2-16,3 2 2 0,1-2 0 0,1 1 0 16,2 1 3-16,1 0 2 0,1 0 1 0,1 1 2 15,2-1-2-15,2 1 5 0,1-1 0 0,2 0 0 16,0 0 0-16,3 0 1 0,-1-2 1 0,1 1 1 15,2-1-1-15,0-1 0 0,2-1 3 0,-1 0-7 16,1-1 2-16,0-2 0 0,2 2-2 16,-2-2 1-16,2 0-2 0,-2-3 1 0,-1 0-1 0,1 0 1 15,-2 0-1-15,2-1-1 0,-2-1-2 0,-2-2-16 16,0 0-38-16,1-1-18 0,0-2-50 0,-1 0-40 15,1-2 15-15,-2 0-155 0,1-2-60 16,0 1-46-16,-1-2-92 0,0 0 41 0,-1-1-74 0,0-1 29 16,-3-2-279-16</inkml:trace>
  <inkml:trace contextRef="#ctx0" brushRef="#br0" timeOffset="43950">9644 15300 1378 0,'-5'0'261'16,"-1"0"-22"-16,1 1-19 0,0 2-16 0,-3 1-8 15,-2 1-17-15,1 2-16 0,-1 0-13 16,-1 0-11-16,1 1-13 0,1 1-9 0,-1 0-11 15,1 0-10-15,0 1-11 0,1 1-9 0,-2 1-7 16,3 1-6-16,0-2-7 0,2 4-5 0,-2-2-6 16,3 0-3-16,-1 1-4 0,2-1-1 0,1 1 6 15,0-1-13-15,2 0 0 0,0 1 1 16,1 0-5-16,1-1 0 0,1 0 0 0,1-1-2 0,1 1 3 15,1-3-1-15,1 1-5 0,1 2 3 0,0-3-2 16,2-1-2-16,0 1-1 0,2 0 2 0,1-1-2 16,-1-2-1-16,2 0 0 0,-1-1 2 0,1-1-3 15,1 1 1-15,1-3 1 0,-1 1-2 0,2-2-1 16,-1-1 2-16,2-1 1 0,-1-2-3 0,1 1-3 15,-2-1 4-15,2 0-1 0,-2-2-2 16,0-1 1-16,-1 0-1 0,-2-1 1 0,0-1 0 0,-1 0-4 16,-2-2 4-16,1 0 0 0,-2-2-2 15,-2 0 1-15,0-1 1 0,0-1-5 0,-2-1 0 16,-2-1 5-16,0-1-9 0,-2-2 1 0,-1 1-3 15,-1-3 2-15,-2 1-3 0,0 0 0 0,-1 0 5 16,-1 0 4-16,-1 1-5 0,-1 0 1 0,-2 0 2 16,0 1-1-16,-1 2-3 0,-2 1-2 15,-1 0 2-15,-2 0-3 0,-3 3-3 0,0 1-15 16,-2 2-19-16,-1 2-35 0,-2 3-53 0,0 2 13 0,-32 7-195 15,21 0-64-15,-1 3-151 0,-2 3 38 16,3 4-49-16,2-2 33 0,-3 1-401 0</inkml:trace>
  <inkml:trace contextRef="#ctx0" brushRef="#br0" timeOffset="45969">8037 15633 1006 0,'2'0'227'0,"-1"0"-12"0,0 0-26 0,0 0-21 15,0 0-15-15,0 0-20 0,0 0-16 0,1 0-12 16,-1-1-7-16,1 1-14 0,-1-2-10 16,1 1-5-16,0 1-6 0,-1-1-10 0,1 0-6 0,0-1-7 15,-1 2-8-15,1 0 1 0,-1-2-10 0,1 2-2 16,-1-1-1-16,0 1 0 0,0-2 0 15,1 2-1-15,-1 0 5 0,0 0 1 0,-1-2 2 16,2 2 0-16,-1 0-5 0,-1 0 2 0,2 0-3 16,-2 0-4-16,1 0 2 0,0-1-5 0,0 1 0 15,0 0 1-15,-1 0-2 0,0 0 0 0,1 0-2 16,-1 0 0-16,0 0-6 0,2 0 0 0,-2 0-3 15,1 0 4-15,-1 0-3 0,1 0 5 16,0 0-3-16,-1 0 5 0,1 0-1 0,1 0 8 0,-1 0-4 16,0 0 7-16,0 0 0 0,2 1 1 0,-1-1-1 15,0 0 3-15,0 1-4 0,1 0 2 16,0-1-1-16,-1 2-3 0,0-1 4 0,1 1-1 15,0-1 10-15,0 0-12 0,0 1-3 0,-1 1-1 16,1-1-1-16,0 1 0 0,0 0 2 0,0-1-3 16,-1 1 4-16,1 0-4 0,-1 0 0 0,0 0-2 15,2 1 1-15,-1 0 0 0,2 3 0 16,0-1 1-16,-1 2-5 0,0-2 0 0,0 3 1 15,2-2-1-15,-2 3 1 0,0-1 15 0,-1-1-18 0,1 1 1 16,0 4-3-16,0-2 3 0,-1-1-3 16,1-1 1-16,-2 1-1 0,1-2 0 0,-2 0 1 15,3 2-2-15,-1 1 0 0,-1-1-4 0,1 0 1 0,0 1 4 16,0 1-3-16,-1-2 15 0,2 1-15 15,-2-2 0-15,0-1 0 0,0 0 0 0,-1-2 1 16,1 1 4-16,-1-2-4 0,0 1 3 0,1-1 1 16,-1 0 5-16,-1-2 26 0,2 2 2 0,-2-1 8 15,1-1 7-15,-1 1 4 0,0-1 9 0,1-1 2 16,-1 1 3-16,1-1 0 0,-1-2 6 0,0 3-4 15,0-2-3-15,0 0-5 0,1 1-5 16,-1-1-4-16,0 0-7 0,0 0-5 0,1 1-4 0,-1-2-3 16,0 0-3-16,0 2-5 0,0-1-3 15,0-1-13-15,0 2-29 0,0-2-43 0,0 1-63 16,0 0 11-16,0 0-217 0,0 1-97 0,0-1-69 15,-1 0 38-15,-1 0-82 0,-2 1 29 0,0-2 33 16,0 1-278-16</inkml:trace>
  <inkml:trace contextRef="#ctx0" brushRef="#br0" timeOffset="47832">10212 15484 1588 0,'4'-1'298'0,"-3"0"-30"0,1 1-24 15,-1-2-21-15,0 2-21 0,-1-1-19 0,1 1-15 16,-1-1-19-16,0 1-7 0,0-1-23 0,0 1-10 16,0-2-9-16,0 2-10 0,0 0-13 0,0 0-8 15,0-2 7-15,-1 2-21 0,1 0-5 0,-1 0-6 16,-1 0-5-16,0-3-4 0,0 3-6 0,0 0-5 15,-1 0-1-15,0 0-3 0,1 0-5 16,-1 0-1-16,-1 0-1 0,0 0-3 0,0 0-1 0,0 2 0 16,-2-1 0-16,1 1-3 0,1-2-1 15,-1 2 11-15,0 1-15 0,-3 0 3 0,0 1-2 16,1 0 1-16,0 0-3 0,0 1 2 0,2-3-2 15,-1 1 1-15,2 0-1 0,1 0 1 0,0 1-2 16,0-1 0-16,0 0 2 0,1 0-1 0,-2 1 0 16,3-2-2-16,-1 2 1 0,0 0 3 0,1 1-3 15,0-1 2-15,1 0-1 0,-1 1 1 16,1-2 0-16,0 3 2 0,0-2 10 0,0 0-10 15,1 0 2-15,1 1-3 0,0-2 2 0,0 0-1 0,1 3 1 16,2-3 3-16,-1 0-2 0,0 0 3 16,1-1-2-16,0 1 1 0,-1 0-3 0,3-2 2 0,1 2 1 15,1 0-2-15,0-1-1 0,0 1 0 0,0-1-2 16,-2 0 1-16,1 0 1 0,-1-1-2 15,-1 0 2-15,0 0 0 0,0-1-3 0,1 1-1 16,-2 0 1-16,1-1-3 0,0 2-2 0,0-1 0 16,1 0-2-16,-1 1 1 0,-1-1 0 0,1 0 1 15,-1 0-2-15,0 1 2 0,2 0-3 0,-2 0 1 16,0 0-1-16,-1 1 0 0,0-1 3 0,0 1 0 15,1 0 0-15,-2 1 3 0,0 0-3 16,0 0 6-16,-2 1-2 0,0 0 3 0,-1 1 2 0,0-1 2 16,-2 0 2-16,-2 4 6 0,-1 2 0 15,-3 0 1-15,0-1 3 0,-1 3-1 0,-2-4-1 16,1 1-1-16,-1-1 2 0,-1-1 0 0,0-1 1 15,-1 0 2-15,1-2 3 0,1-1-2 16,0 2 1-16,2-3-2 0,1 0 2 0,1 0-3 0,1-1 0 16,1-1-1-16,0 1-6 0,1-1-23 0,1 1-36 15,0-1-104-15,1-1 13 0,-1 1-191 0,0 0-44 16,2 0-51-16,-1-1 35 0,2 1-145 0,-1-1 28 15,0 0 34-15,1 0-271 0</inkml:trace>
  <inkml:trace contextRef="#ctx0" brushRef="#br0" timeOffset="48775">10840 15323 1585 0,'-4'3'254'15,"0"-1"-22"-15,1 0-19 0,-1 0-19 16,0 0-17-16,0 1-17 0,0 1-17 0,-1 3-12 0,0 0-12 16,-1 1-15-16,2 1-9 0,-2-1 4 0,2 2-23 15,1-2-6-15,2 1 11 0,-1-1-15 16,1 0-6-16,1 1-2 0,0-4-3 0,0 2-3 15,1 3-2-15,2 1-3 0,1-1 10 0,1 2-19 16,3-3 1-16,-1 2-1 0,2-2-4 0,2-2-4 16,-1 0 2-16,2-1 2 0,1 0-7 0,0 0 0 15,0-4 0-15,-2 1-3 0,0-1-1 0,0 0-3 16,-2-1 2-16,0-1-1 0,-1 0-1 15,-1 0-1-15,0 0 3 0,-1-1-3 0,0 1 5 0,0-2-1 16,-1-1 1-16,-1 1-2 0,0 0 0 0,1-1-2 16,-2-1 0-16,0 0 1 0,-1 0-3 15,1-1-1-15,-3-2-1 0,0-3-1 0,0-1-3 0,-3-2-4 16,0-1 2-16,0-1-3 0,-2 1 0 15,0 0 0-15,0 1 0 0,-1 0-3 0,-1 2-1 16,1 0-3-16,0 0 1 0,-1 3-3 0,-2-1 7 16,1 2-11-16,0 1-8 0,-2 2-20 0,-2-1-16 15,2 2-27-15,-2 3-36 0,1 0-47 0,-1 3 16 16,-3 1-114-16,2 0-21 0,-2 1-34 0,1 1-39 15,-2 0-41-15,1 0 35 0,0 1-119 16,2 0-380-16</inkml:trace>
  <inkml:trace contextRef="#ctx0" brushRef="#br0" timeOffset="49394">11109 15082 1390 0,'2'-3'218'0,"1"2"-28"0,0-1-20 0,0 0-17 0,0 0-20 16,1 1-7-16,-2 0-11 0,1 0-13 16,0-2-5-16,0 0-16 0,-1 1-1 0,0-1-11 0,1-1-3 15,-1 1-13-15,-1-1-3 0,0 0 0 16,0-1 0-16,0 1-2 0,0 1 5 0,-1-1-5 15,0-1 0-15,-1 1 1 0,0 0-9 0,-1 1-4 16,1 0-8-16,-1 0-4 0,-1 1-5 0,0-1-2 16,0 1-4-16,-1 0-1 0,1 1 6 0,-2 0 3 15,1 1-1-15,-1 0 0 0,0 0 0 0,1 0 0 16,0 0 4-16,-1 1 1 0,0 0 0 15,0 2-3-15,1-1 0 0,0 1-4 0,0 0 3 16,0 1 4-16,0 0 4 0,-1 3 9 0,1 1 12 0,1-1-3 16,1 3 5-16,1 0 5 0,2 2 2 15,0 1-4-15,2 0 1 0,1 0-2 0,3 3-2 16,-1-2-5-16,2 1 0 0,0 0-2 0,3 0-8 0,-1 0 1 15,1 0-2-15,1 0-4 0,1 1-1 16,0-1-4-16,-1 0 1 0,1-1-6 0,0 3 2 16,-1-2-8-16,1-1 1 0,-2 2-2 0,1 0 1 15,1 1-3-15,-2 0 2 0,1-1-6 0,-1 0 2 16,-2 0 0-16,2-1-2 0,-2 1-1 0,-1-2 0 15,1 0 0-15,-1-1-1 0,-1 0 0 0,0-1-1 16,-1 0 1-16,1-2-1 0,-2 0-2 16,0 0-6-16,-1-3-11 0,0 0-21 0,-1-1-16 0,-1-1-18 15,1-1-26-15,-1 0-24 0,-1-1 11 16,0 0-138-16,-1 0-45 0,0-1-41 0,0 0-38 0,-1-1-72 15,-1-1 39-15,-1 0-85 0,1 0-399 16</inkml:trace>
  <inkml:trace contextRef="#ctx0" brushRef="#br0" timeOffset="49641">11124 15480 1741 0,'0'-7'402'0,"2"-3"-41"16,2-2-28-16,3-1-38 0,1 0-34 16,1 0-27-16,2-1-26 0,-1 0-22 0,3 1-19 15,-1 1-16-15,1 0-16 0,1 1-16 0,0 0-25 0,1 1-91 16,-2 0-70-16,2 1 5 0,-1 0-235 15,0 2-89-15,-1 0-117 0,-2 0 37 0,0-1-37 16,-2 2 25-16,-2 1-361 0</inkml:trace>
  <inkml:trace contextRef="#ctx0" brushRef="#br0" timeOffset="50329">11799 15158 1875 0,'-3'-3'349'16,"1"1"-46"-16,0-1-38 0,1 1-30 0,-1 0-30 15,2 1-23-15,0 1-20 0,0 0-17 0,0 0-16 16,0 1-14-16,2 3-12 0,-1 0-10 0,4 3 0 15,0 4-10-15,2 1-7 0,0 3-9 16,2-1-7-16,-1 3-7 0,0-2-2 0,1 2-7 0,2 0-3 16,-2 0-5-16,0 0-9 0,2-1-29 0,-2 1-64 15,0-1-41-15,1 0 8 0,-2-2-159 16,-1 1-44-16,-1-2-48 0,-1 0-46 0,0-1 33 0,-2-2-131 15,-2 0 23-15,-1-3-347 0</inkml:trace>
  <inkml:trace contextRef="#ctx0" brushRef="#br0" timeOffset="50869">11700 15283 1211 0,'0'-6'200'0,"3"-2"-20"0,1-2-10 16,1 1-10-16,1-1-11 0,0-1-7 0,1 1-11 15,2 2-6-15,0-2-7 0,0 3-12 16,3 0-6-16,-1 0-10 0,0-1-6 0,2 2-9 15,-2 1-2-15,3-1-6 0,-2 2-7 0,1-1-3 0,1 3-6 16,0-1-3-16,2 2-6 0,-2-1-6 16,1 1-2-16,-1 1-5 0,0 0 2 0,0 0-9 15,0 1 4-15,-1 1-4 0,1-1-6 0,-1 2 1 16,0 1-5-16,-1 1 14 0,-1 0-15 0,1 0-1 15,0 2 9-15,-2-2-14 0,1 1 1 0,-1 0-1 16,-1 1-1-16,1 0 0 0,-2 1 2 0,0-1-1 16,1 3 0-16,-1 0-1 0,-2-3 0 0,0 2-2 15,-1 0 2-15,0-1-3 0,-2 0 5 0,-1 1 2 16,0-1 0-16,-1-1 2 0,0 0 2 15,-1 1-2-15,0 1 5 0,0 3 0 0,0 1 8 16,-2 0 0-16,-1 0 3 0,0 1 7 0,-2 0 2 0,0-1 1 16,-1-1 1-16,-2 0 1 0,-1 1-4 15,-1-1 1-15,0 1-4 0,-2-2 0 0,0-1-3 16,0 0 3-16,-2-1 1 0,0 0 0 0,-2-3-6 0,2 1 1 15,-3 0 3-15,2-3-1 0,-1 2-4 16,2-2 1-16,-2-1-1 0,2 1-2 0,0-3-14 16,1 1-19-16,0 0-27 0,3-2-27 0,0 0-58 15,1 0 12-15,1 0-170 0,1 0-25 0,1 0-33 16,0 0-57-16,-1 0 35 0,3-2-124 0,1 1 26 15,-1-1-286-15</inkml:trace>
  <inkml:trace contextRef="#ctx0" brushRef="#br0" timeOffset="51602">12519 15022 1630 0,'0'-3'270'0,"-1"-1"-30"0,-1 1-21 0,0-1-19 15,-1 0-18-15,0 1-20 0,-1 0-16 0,0 0-14 16,-1 2-16-16,0-2-5 0,-1 0-13 0,0 2-6 15,0 1-9-15,1 0-5 0,-3 0-12 16,-1 1-6-16,-2 2-6 0,-3 1-2 0,1 0-8 0,-1 1-5 16,2-1-7-16,-1 3 0 0,0 0-5 15,2 0 7-15,0 1-12 0,1 0-4 0,1 1-3 16,2-1 1-16,-1 0-4 0,1 1 8 0,2 0-10 15,1-2-1-15,1 2-1 0,1-1 4 0,0-2-3 16,2 1 0-16,0 0 0 0,2-2-1 0,-1 1 0 16,1-1 0-16,2 2 0 0,0 2 4 0,3-1 9 15,-1 1-1-15,2-3 0 0,1 2-2 0,1-2-2 16,1 0-2-16,0-1 1 0,0-1-2 0,1-1-2 15,-1 1-2-15,0-2 11 0,-2 0-12 0,2 0 0 16,2-1-6-16,-1 2 0 0,1 0 1 16,0-2-2-16,-3 1-1 0,3 0 2 0,-1 0-2 15,-1 0 0-15,1-2 0 0,-2 3 2 0,0-1-3 0,1 0-2 16,-3 0-2-16,-1-1-1 0,2 1-5 15,-2-1 4-15,2 3 1 0,0-1-1 0,1-1 0 16,-2 1 0-16,-2 1 2 0,1-2-1 0,0 1-1 16,0 2 0-16,-1-1 1 0,-1 2 1 0,0-1 0 15,0 0 1-15,-1 0 2 0,-2 0 0 0,-1 1 0 16,0-1 10-16,-1 0-8 0,-3 5 2 15,-1 0 1-15,-2 1 3 0,-1-1 2 0,-1 2 1 16,-2-2 1-16,-2 1 4 0,0-2-1 0,-3 2 0 16,1-2 1-16,-2-1 0 0,-1 1-1 0,-1-1 2 15,0 0 0-15,-1-1-1 0,1-1-2 0,1-1-3 16,-1-1-20-16,3 0-19 0,-1-2-19 0,3-1-30 0,2 0-36 15,2-1 11-15,2-1-183 16,1 0-51-16,2-1-50 0,-1 0 28 0,2-1-138 0,2 0 14 16,-1-1-367-16</inkml:trace>
  <inkml:trace contextRef="#ctx0" brushRef="#br0" timeOffset="52137">13044 14958 1226 0,'0'-2'236'0,"0"0"-15"0,-2 0-12 16,0 1-10-16,-1 1 9 0,0 0-9 0,-1-1-11 15,0 1-14-15,-1 0-9 0,1 0-14 0,-2 0-13 16,-3 1-13-16,-1 2-11 0,-1 1-7 0,-2 0-12 16,1 1-9-16,-2 2 1 0,1-1-16 0,1 1-9 15,-2 1-1-15,2 1-2 0,-2-1-12 0,2 2-5 16,-1 0-5-16,3 1 8 0,0 0-4 0,0 4-1 15,1-2-2-15,1 0 0 0,1 1-3 16,0 2 1-16,3 0 0 0,0-2-2 0,2 1 0 0,1 2-6 16,1-2 6-16,0 2 3 0,3-3 8 15,-1 1 3-15,3 0-3 0,2 1 2 0,0-4-3 16,1 1 0-16,1-1 0 0,2-1-8 0,-1-1 5 15,1-1-4-15,3-1-1 0,-2 0-5 0,2-2-3 16,-1 0-2-16,0-2 6 0,-4 0-9 0,3-2 0 16,-1 2 1-16,-3-2-5 0,0-1 1 0,-1 1-2 15,0-1-10-15,-2 0-39 0,1-1-31 0,-2 0-47 16,0 0-61-16,0 0 18 0,2 0-200 0,-2 0-78 15,1 0 37-15,-1 0-164 0,0 0 41 0,-1-2 35 16,1 0 24-16,-2-1-313 0</inkml:trace>
  <inkml:trace contextRef="#ctx0" brushRef="#br0" timeOffset="52757">13270 14679 1793 0,'-2'-5'299'0,"1"2"-37"0,-1 0-29 16,1 1-26-16,-1 0-21 0,1 0-23 0,1-1-21 15,-1 2-17-15,0 1-10 0,0 0-10 0,0 1-10 16,-1 2-10-16,0 6-6 0,-2 2-6 0,1 3-7 16,-1 3-3-16,-2 4-5 0,-7 39 4 0,4-20-3 15,1 3-1-15,2 1-9 0,-2 0 7 16,1-1 3-16,2-1 2 0,2 1 4 0,0-3-8 0,2 0-5 15,3-1-1-15,0-1-6 0,-1-2-3 16,3-2 0-16,-2-20-7 0,-1 3-1 0,2 4-3 16,0 0-2-16,1-2-3 0,0-1 3 0,0-2-4 0,0 0-2 15,0-3-15-15,-1-1-30 0,0-3-32 16,1-1-58-16,-2-2 9 0,1-1-265 0,-2-4-95 15,1-1 38-15,-1 0-137 0,1-3 37 0,-1-1 35 16,-1-7-381-16</inkml:trace>
  <inkml:trace contextRef="#ctx0" brushRef="#br0" timeOffset="53015">13462 14891 1873 0,'2'-3'286'0,"0"2"-14"0,-1-2-20 0,0 3-25 16,1 0-21-16,-1 0-22 0,2 2-18 0,0 0-19 15,2 4-16-15,2 1-12 0,1 2-12 0,-1 2 0 16,1 2-21-16,-1 0-6 0,2 1-9 0,-1 0-14 15,0-1-38-15,-2 2-45 0,2 0-64 0,-2-1 9 16,0 1-180-16,-1-1-115 0,0 0-58 16,0-1 35-16,-4-1-95 0,-1-1 49 0,0-3-338 0</inkml:trace>
  <inkml:trace contextRef="#ctx0" brushRef="#br0" timeOffset="53439">13333 14925 1380 0,'7'-9'250'0,"3"0"-35"0,1-1-14 0,2 3-27 16,0-2-18-16,1 3-13 0,2 0-10 0,0 1-9 15,0 0-8-15,1 1-10 0,0 2-11 16,0-1-10-16,-1 1-5 0,1 1-10 0,0 1-3 16,1 1-7-16,-1 1-3 0,1 1-12 0,-1-1 8 15,0 2-12-15,1 1-7 0,-2-1-4 0,2 1-2 16,-2 1-3-16,0-1 5 0,0 1-15 0,-1 0 1 15,0 2-4-15,-2-1-2 0,-1 3 0 0,-1-1 0 16,-3 2-2-16,-1 1 3 0,-1 1 0 0,-2 0-1 16,-3-1 1-16,-2 5 4 0,-3-3 4 0,0 2 1 15,-2 1 18-15,-2-1 4 0,-2 0 6 0,-16 22 0 16,6-19-1-16,-2-2-2 0,-2-1 2 0,2 1 0 15,-5-2 6-15,1-3 5 0,-1 0-12 16,16-7-4-16,-6 0-2 0,-1 2-10 0,-2-3-9 16,1 0-20-16,1 0-18 0,0-1-28 0,1-2-34 0,2 0 7 15,3-1-154-15,1 0-55 0,2-1-40 16,3 0-61-16,0-1-43 0,1 1 34 0,2-2-76 0,-1 2-377 15</inkml:trace>
  <inkml:trace contextRef="#ctx0" brushRef="#br0" timeOffset="54073">14062 14744 1505 0,'-1'-3'262'16,"0"1"-31"-16,-2 0-19 0,0-1-19 0,0 3-4 16,-1-2-14-16,-1 2-12 0,-2 0-8 0,2 0-15 15,-2 0-7-15,-2 2-12 0,-3 1-13 0,1 1-8 16,-3 0-12-16,1 1-7 0,0 0-9 0,0 2-7 15,1-1-9-15,0 2-5 0,2-1-7 0,1 1 0 16,-1-1-6-16,2 2-4 0,2-1-2 0,1-1-5 16,1 0 1-16,2 1-3 0,1-2 2 15,1 2-5-15,0-1-2 0,0-1-3 0,3 5 2 16,1-3-2-16,3 3-1 0,0-1 0 0,3-1 0 15,-1 0 2-15,3-1-2 0,2-1-1 0,-1-1 1 16,3-2-2-16,0 1-2 0,1 0 0 0,0-3-4 16,1 0 1-16,-1-1-4 0,1 0 2 0,1 1-4 15,-2-1 1-15,0 0-1 0,-2 0-2 0,-1 1-1 16,-2-1 1-16,-1 0-1 0,-3 1-1 0,0-1 1 15,-1 0 0-15,0 0 0 0,-2 1 3 0,0 1 2 16,-1-1 2-16,0 0-1 0,0 0 2 0,0 1 2 16,-1 0 4-16,0 1 3 0,-1 1 10 0,0 0-3 15,-1-1 4-15,0 2 5 0,-1-2 9 16,-1 6 3-16,-3 0 4 0,-2 2-1 0,0-3-3 0,-2 4-5 15,-1-2 0-15,-2 0-5 0,-1 0 0 16,-1 1-2-16,-1-1-5 0,-2-2-4 0,-1 0 0 16,-1 2-7-16,0-3-17 0,0-1-19 0,1 1-35 15,-2-2-39-15,1 0-57 0,1-1 15 0,0-2-184 16,2 1-65-16,-2-3-106 0,3-2 38 0,0-3 32 15,2 0 38-15,-1-5-95 0,4-2-380 0</inkml:trace>
  <inkml:trace contextRef="#ctx0" brushRef="#br0" timeOffset="54406">14416 14633 1946 0,'4'0'385'0,"2"-3"-36"15,0 2-42-15,4 0-30 0,1-2-30 16,2 1-25-16,-1-1-23 0,0-1-23 0,2 2-19 0,-1-1-14 16,1-1-12-16,0 1-18 0,1-1-6 0,0 0-11 15,1-1-7-15,0 1-15 0,0-1-28 16,0-1-41-16,-1 2-48 0,-1 0-54 0,0 0 11 0,-4 1-245 15,0 0-86-15,-2 3-67 0,-2-1 37 16,-3 1-51-16,-1 0 37 0,-1 0 28 0,-2 0-329 16</inkml:trace>
  <inkml:trace contextRef="#ctx0" brushRef="#br0" timeOffset="54940">14407 14642 1511 0,'-4'1'333'0,"3"0"-36"16,0 0-33-16,-1-1-32 0,1 0-29 0,0 0-22 15,0 0-17-15,1 2-18 0,-1-1-14 16,1 1-8-16,-1-1-11 0,1 1-9 0,0 0-8 15,0 1-4-15,0 1-10 0,0 0-8 0,1 1-5 16,0 0-4-16,1 4-4 0,0 2-2 0,0 2 2 16,1 3-3-16,-1-2-4 0,0 1 1 0,-1 1 0 15,1 1-3-15,-1 0-6 0,0 1 2 0,1 1-2 16,-1 1 5-16,0-1-8 0,-1 2-4 15,2-1 1-15,-1 2-3 0,0-3-5 0,1 1-2 0,-2-1-3 16,0 0-4-16,2-2 1 0,-2 1 3 16,1-2-1-16,1-1-3 0,-1-1 2 0,1-3-9 15,-1-3 7-15,1 2 2 0,-1-5-2 0,1 2 4 0,0-2-1 16,-1 0 0-16,2-1 4 0,0-1-4 15,1 1 2-15,0 0-5 0,0-2 0 0,1 0-2 16,2-2-2-16,-1 2 0 0,5-2-4 0,2 0-4 16,1-2-1-16,3 0-1 0,0-1 1 0,1-1 1 15,2 1-5-15,-2-2-2 0,2 0 6 0,-2 1-3 16,1-2 0-16,-1 1-2 0,-1 1-1 0,1-1 1 15,-2 0 0-15,0-1 2 0,-2 1 10 16,0 1-16-16,-1 0 4 0,-1 1 11 0,-2-1-12 0,-2 1 0 16,0 1-4-16,-1 0-8 0,-2-1-24 0,-1 3-54 15,1-3-32-15,-2 2-47 0,1 0 13 16,-1 1-170-16,1-1-55 0,-1 0-49 0,-1 0-80 0,0 1 39 15,-1-2-50-15,-1 0 37 0,0 0 23 16,-1-1-306-16</inkml:trace>
  <inkml:trace contextRef="#ctx0" brushRef="#br0" timeOffset="55245">14477 14982 1803 0,'9'-6'426'0,"4"1"-38"0,1-1-43 15,2-1-35-15,1 0-34 0,3 1-34 16,-2-1-20-16,2 2-28 0,-1-2-22 0,-2 2-17 15,-1 0-15-15,-2 0-15 0,1 1-11 0,-3-1-17 16,-1 2-4-16,-2 1-8 0,-1-1-12 0,-2 1-5 16,-1 0-6-16,0 0-3 0,0 1-6 0,-2 0-27 15,0-1-38-15,-1 1-55 0,0 0-84 0,0 1 14 16,-1 0-394-16,-1 0 43 0,0 0-86 15,0 0 41-15,0-1 52 0,-1 1-550 0</inkml:trace>
  <inkml:trace contextRef="#ctx0" brushRef="#br0" timeOffset="70498">5719 5426 1664 0,'-2'-3'311'0,"0"-1"-34"0,-1-1-24 0,1 2-27 0,0-1-13 16,0 1-15-16,1 0-17 0,-1 0-14 0,1 0-16 15,0 0-13-15,-1 3-16 0,1-2-10 16,0-1-15-16,0 2-9 0,0 0-11 0,-1-1-8 16,2 1-11-16,-2 0-8 0,2 1-8 0,0 0 0 15,0 1-5-15,0 0-5 0,0 1-3 0,2 3-2 16,0-2-3-16,2 5-1 0,0 2-3 0,1 3-3 15,0 1 0-15,1-2 9 0,2 5-13 16,0 0 2-16,0 1-3 0,-1 0 1 0,1 0-3 16,0 3-1-16,0-2 3 0,-1 2 4 0,2-2-10 0,-2 1 1 15,0 0-1-15,-1-3 1 0,2 0-2 16,-1 0 0-16,-1-2 2 0,0-1 5 0,1 0 8 15,0-4 14-15,-1-2 17 0,1-2 7 0,1-1 6 16,3-4 2-16,26-13-5 0,-7-5-3 0,4-8-5 16,7-7-6-16,9-5-5 0,5-9-6 0,9-5-5 0,7-7-6 15,6-5-6-15,7-5 0 0,8-1-2 16,54-36-5-16,-22 22 0 0,-17 12 7 0,3 0-15 15,-1 3 2-15,-1 0 3 0,-4 4-3 0,-3 5 4 16,-7 3-7-16,-6 4 4 0,-9 3-6 0,-5 7 2 16,-8 4 1-16,-10 5-2 0,-5 2 2 0,-7 5 2 15,-7 5 9-15,-4 1 3 0,-4 4 17 0,-4 1-18 16,-16 10 36-16,3-3 31 0,1 1-12 15,-2-1-8-15,1 1 22 0,-2 0-8 0,-1 0-9 0,0 3-6 16,-3-1 0-16,-1 2-6 0,0 0-7 0,-1 1-3 16,1 0-89-16,-2-1-82 0,0 2-30 15,0 0-49-15,0 0-64 0,-1 1 23 0,-1 0-208 16,-1 1-74-16,0 1 43 0,-2 2-108 0,0-1 40 15,-3 2 48-15,-2 2-510 0</inkml:trace>
  <inkml:trace contextRef="#ctx0" brushRef="#br0" timeOffset="71452">5531 7979 1810 0,'-7'-4'317'0,"1"1"-47"0,2 1-33 0,-1 0-28 15,1 0-27-15,2 0-21 0,0 0-19 0,0 1-8 16,2 0-10-16,0 1-13 0,1 0-6 0,1 0-4 16,1 1-9-16,1 0-8 0,4 4-5 0,2 0-9 15,0 1-7-15,2 2-1 0,0-1 1 0,1 3-8 16,0 0-2-16,2 2-4 0,-2 2-4 0,1 0 0 15,0 0-6-15,0 1-3 0,-1 0-3 0,0 1-3 16,-1-1-2-16,0 1-2 0,0 0 0 16,2-1-2-16,18 18 5 0,-24-26 18 0,5 2 13 0,1-1 6 15,4-2 5-15,2-1 9 0,3-5-5 16,36-7-1-16,-19-8-3 0,7-7-1 0,3-6-5 0,16-12-13 15,6-5 3-15,2-8 3 0,7-1-18 16,5-4 1-16,4-2-4 0,2-2-7 0,2 1 10 16,0 1-16-16,-3 3 2 0,-5 4 7 0,0 1-16 15,-7 5-9-15,-6 4 13 0,-8 5-21 0,-6 4 7 16,-8 4-1-16,-6 5-3 0,-6 1 4 0,-4 6-2 15,-5 0-2-15,-5 3 3 0,-15 9 5 0,3-2-1 16,1 0 0-16,-2 1 3 0,-1 0 0 0,1 0 2 16,-3 1-1-16,-2 1-1 0,1 1 3 0,-3 1-5 15,-1 0 5-15,0-1-24 0,-1 2-51 16,0 0-53-16,-2 0-64 0,-1 1-85 0,0-1 23 15,0 1-269-15,0 1 41 0,-1 0-115 0,-2 0 34 0,-1 3 54 16,0-3 53-16,-4 4-508 0</inkml:trace>
  <inkml:trace contextRef="#ctx0" brushRef="#br0" timeOffset="72401">6098 10210 1859 0,'-3'-3'345'0,"0"1"-37"15,0 0-32-15,-1 0-22 0,2 1-30 16,-1-1-24-16,1 0-23 0,-1 0-19 0,1 1-19 0,0-2-12 15,1 3-15-15,-1-1-9 0,1 1-11 16,0-1-6-16,0 1-11 0,1-2-2 0,-1 2-8 16,0-1-5-16,-1 1-4 0,1 0-4 0,1 0-3 15,-1 0-7-15,0 0-5 0,1 0-6 0,-1-1-2 16,1 1-1-16,0 0-5 0,0 0-4 0,0 0 1 15,0 0 3-15,1 1-1 0,1 0 0 16,1 2 0-16,0-2-3 0,3 5-1 0,3 0-2 16,2 2-4-16,0 0 3 0,2 1-5 0,0 1-1 15,-1 2-5-15,2-1 1 0,0 1 4 0,22 21-1 0,-16-14-1 16,0 0-1-16,2 2 1 0,2-1 0 15,-3-3 2-15,1 0 2 0,0 0 2 0,1-1 5 16,-13-10 6-16,26 13 6 0,-25-15 4 0,6 0-3 0,2 0 7 16,37-2 6-16,-17-11-1 0,4-5 5 15,3-7-11-15,8-7 8 0,7-7-4 0,8-8-1 16,8-3 0-16,6-9 2 0,7-1-9 0,1-3 2 15,14-3-5-15,-1 2 0 0,0 6-1 0,-5 1-10 16,-3 5 4-16,-7 2 0 0,-6 5-2 0,-5 4-9 16,-8 3 10-16,-7 3-16 0,-6 3 0 0,-8 5-2 15,-5 2 2-15,-6 3 6 0,-6 1-2 16,-4 3 4-16,-18 9 1 0,5-2 7 0,0 0 6 15,0 1 4-15,-2 0 8 0,1-1-3 0,-4 1 113 16,-1 2-5-16,0-1-11 0,-4 1-9 0,1 1-14 16,-2 1-12-16,1 1-9 0,-2-1-12 0,2-1-5 15,-2 1-9-15,0 0-6 0,0 0-7 16,-1 0-11-16,1 1-15 0,-1 1-22 0,0-3-21 0,1 3-38 15,-1-2 6-15,0 0-126 0,1 1-34 0,-2-1-47 16,1 1-57-16,-1 0 30 0,-1 1-411 0,0 0 54 16,-1 0 19-16,-1 0-1030 0</inkml:trace>
  <inkml:trace contextRef="#ctx0" brushRef="#br0" timeOffset="74285">6019 13068 1531 0,'-3'-11'282'16,"0"0"-26"-16,0-2-20 0,1 3-12 0,1-1-3 15,-1 1-23-15,2 3-4 0,-1-3-17 0,1 4-9 16,-1-2-8-16,1 2-11 0,-1-1-11 0,0 2-16 15,1-1-9-15,0 0-15 0,0 1-8 16,-2 0-11-16,1 1-9 0,1-1-9 0,0 1-7 0,-1 1-5 16,1-1-8-16,0 1-3 0,-1 0-6 0,1 1-2 15,0 0-4-15,0-1-1 0,0 1-3 16,0 0-3-16,0 1 6 0,-2-1-7 0,2 0-2 15,0 1-2-15,0-1-4 0,0-1-1 0,0-1 2 0,0 1 8 16,-1 1 9-16,1-1 11 0,-2 0 0 16,2 0 5-16,0 2 7 0,-1-1-8 0,1-1-2 0,0 1-2 15,-1 1-10-15,1-1 3 0,0 0-7 16,-1 0-5-16,1 2 4 0,0-2-3 0,0 1-3 15,-1 1 2-15,1-1-11 0,0 0 3 0,0-1-7 16,-1 2-8-16,1-1 8 0,0 0-7 0,0 1-2 16,0-1 2-16,-2 1-6 0,2-2 1 15,-1 2 6-15,1-1-5 0,0 1 0 0,0 0-1 0,0 0 2 16,0-2-2-16,-1 2-1 0,1-1 7 15,0 1-2-15,0 0-3 0,0 0 2 0,0 0 0 16,0 0 1-16,-1-1 0 0,1 1 1 0,0 0 0 0,0 0 1 16,0 0 0-16,0 0 2 0,0 0 4 15,0 0-5-15,0-3 4 0,0 3-3 0,0 0 1 16,0-1 7-16,0 1-1 0,0 0-5 0,0 0 4 15,0-1-1-15,0 1-5 0,0 0 8 16,-1 0-6-16,1 0 0 0,0 0 4 0,0 0-3 0,-2 0 0 16,2 0 0-16,0 0-2 0,0 0 2 0,0 0-4 15,0 0 4-15,0 0 2 0,-1 0-7 16,1 0 2-16,0 0 0 0,0-2-1 0,0 2 4 15,0 0-3-15,0 0 0 0,0 0 3 0,0 0-5 16,0 0 2-16,0 0 1 0,0 0-2 0,0 0 0 16,0 0 1-16,0 0-2 0,0 0 1 0,0 0 0 15,0 0-5-15,0 0 11 0,0 0-5 0,0 0 1 16,0 0 0-16,0 0 2 0,0 0 4 0,0 0-4 15,0 0 1-15,-2 0 0 0,0-1 3 0,0-1-5 16,1 0 2-16,-2 2-5 0,0-3 3 0,0 1 0 16,0-1-2-16,0 0-2 0,-1 0 3 0,0 0-6 15,0 0 3-15,1 0 6 0,-4-3-5 0,1 1 0 16,0 0 0-16,1 0 0 0,0 1 0 15,1 1 0-15,0 0 5 0,1-1 5 0,0 1-4 16,0 1 4-16,1-1 6 0,0 1-2 0,0 0 1 0,0 1-1 16,1-1 2-16,0 0 7 0,-1 2-10 15,1-2 1-15,0 1-3 0,0 1-2 0,-1-2-4 16,2 2 6-16,-1-2-8 0,0 2 1 0,-1-1-5 15,2 0 4-15,-1 1-6 0,0 0-3 0,-1-1-3 16,2 1-6-16,0 0-1 0,0 0 2 0,0 0 2 16,0 2-2-16,2 0 2 0,3 4-2 15,1 3 6-15,2 3 1 0,1 1-3 0,3 1 2 16,18 24 1-16,-14-14-1 0,5 3-1 0,0 1 8 15,-1 0-5-15,3 1 3 0,1 3-1 0,0-3 2 16,-1 1 5-16,1 0-5 0,1-1-1 0,-1-2 1 16,-1-3-1-16,-1 0 5 0,2-3-5 0,-2-1 2 15,-2-1 1-15,-11-13 1 0,3 3 0 16,2 3-5-16,0-3 11 0,-1-1-2 0,1 1 2 15,-3-1 5-15,2-2 2 0,-2 0 5 0,-2-2-5 0,0-1 10 16,-1-1 3-16,-1-1-4 0,0-1 3 16,3-3-7-16,0-1 0 0,4-3 9 0,-1-3-13 0,22-19 1 15,-11 8-4-15,3-7-1 0,3-2-2 16,10-15-3-16,6-1 2 0,5-6 4 0,5-1-6 15,4-4 0-15,5-1 5 0,2-1-7 0,2 2 6 16,-1 3 8-16,-2 2-8 0,-4 4-2 0,0 3-2 16,-5 2 1-16,-3 6 0 0,-8 4-1 0,-3 2-2 15,-6 6 0-15,-5 1-9 0,-3 5 11 0,-5 1 7 16,-1 4 0-16,-16 8 8 0,4-1 18 15,1-1 30-15,-1 0-5 0,-1 3 54 0,-1-2-7 16,-2 2-8-16,0 1-6 0,-2 0-9 0,-1 0-7 0,0 1-7 16,0 1-8-16,-1 0-10 0,0-1-2 15,0 1-5-15,0 2-3 0,-1-2-6 0,1 1-6 16,-2-1-4-16,1 0 0 0,-1 1-5 0,1 0 1 15,-1-1-10-15,1 1-19 0,0 0-16 0,-1 1 3 16,0-1-113-16,0-1-39 0,0 1-52 0,-1 1-73 16,0 0 28-16,0 0-279 0,-1 1-79 0,-1 1 48 15,-1 2-1159-15</inkml:trace>
  <inkml:trace contextRef="#ctx0" brushRef="#br0" timeOffset="80298">4493 4512 880 0,'-5'2'165'0,"1"-1"-5"0,1 0-13 0,-2 0-9 16,2-1-11-16,0 1-5 0,0-1-3 0,1 0-13 0,0 2 12 15,0-1 19-15,0-1-3 0,0 0 7 16,1 0-4-16,0 0 3 0,-1 0-1 0,1 0-4 16,1 0-9-16,-1 0-11 0,1 0-15 0,0 0-9 15,0-1-12-15,1-2-10 0,0 0-8 0,4-2-8 16,1-4 3-16,3 1-15 0,2-3-2 0,2 1 2 15,2-1-12-15,0 0-4 0,2-2 0 0,24-11-5 16,-32 19 2-16,5-2-14 0,1 0 3 16,0 0-9-16,0 2 0 0,0 2-3 0,-2 1-3 0,-1 2 1 15,-3 2 0-15,0 3-2 0,-1 4 1 16,-2 2-3-16,-1 2-1 0,-3 2 0 0,-2 0-5 15,-1 3 3-15,-2 0-2 0,-1 2 1 0,-2-1-1 16,0 2-1-16,-2-1-3 0,-12 28 5 0,15-38-3 16,-2 5 0-16,-1 0 1 0,-1 2 1 0,1-2 2 15,1-1-5-15,1 0-1 0,-1-3 9 0,2 0 0 16,1-2 3-16,1-2 3 0,1-2 7 0,0 0-3 15,1-2-4-15,1 2-1 0,0-5 0 0,0 2 0 16,2-2 0-16,1 0-1 0,-1 0-3 0,2 0 5 16,1-1-5-16,1 0 2 0,2-2 1 0,2 0-1 15,2-1-2-15,0-1 4 0,0 0-1 16,3 1-4-16,-1-1 5 0,1 0-4 0,-1 1 2 0,2-1-3 15,0 0 8-15,0 2-4 0,-1-2-4 16,1 2 0-16,-1 1-1 0,0-1 0 0,0 1 0 16,0 0 4-16,-2 1-5 0,0 0 0 0,0 1 0 15,2 1-1-15,-2 1 9 0,1-1-8 0,-2 4 2 16,0-1 0-16,1 1 0 0,-2-1-3 0,-3 2 5 15,2 1 0-15,-2 1 2 0,-1-1 1 16,-2 1 4-16,0 2-3 0,-1 1 0 0,0 1 9 0,-2-1-3 16,-2 0 2-16,0 1 1 0,-2 1 1 0,-2 1 1 15,0 1 0-15,-4 0 7 0,-1 1 5 16,-1-1 2-16,-3 0 5 0,-19 18 3 0,10-16 1 15,1 1 3-15,-3-2 0 0,-2 0 8 0,1-1 9 16,-2-2 3-16,-1 1 15 0,1-2-1 0,14-9-2 16,-3 3-4-16,-4-1 5 0,-1 2-12 0,0-2-3 15,0 0-5-15,0 0-4 0,1-2-5 0,0 0 4 16,0 0-12-16,2-1-5 0,0 1-3 15,3-1-3-15,-1 1-2 0,4-2-5 0,1 1-17 16,2 0-30-16,2-1-43 0,-1 1-49 0,2 0 12 0,2 0-168 16,0 1-38-16,1-1-36 0,0 2-28 15,2-1-57-15,-1 0 34 0,2 0-61 0,0-1-337 16</inkml:trace>
  <inkml:trace contextRef="#ctx0" brushRef="#br0" timeOffset="81135">5219 4518 1523 0,'-1'-2'291'0,"0"-3"-26"15,-1 1-26-15,1 1-23 0,-1 0-27 0,1 0-21 16,0 0-14-16,0 0-18 0,0 0-12 0,0 1-19 16,-2 0-11-16,2-1-9 0,1 1-14 0,-1 2-10 15,1-2-9-15,-1 2-7 0,0 0-4 16,-1 0 4-16,1 0-11 0,-1 0-7 0,0 3-2 0,-1 1-1 15,0 3-4-15,-2 2-1 0,0 2-1 16,-2 1-2-16,1 0-3 0,0 2 0 0,1 2-1 16,0 0-2-16,-1 1 0 0,2 0 2 0,0-2-5 15,1 1 2-15,0 1-1 0,1-1 0 0,1 0-3 16,1 0 4-16,0 0-1 0,2-1 0 0,1 2-3 15,-1-2 6-15,1 1-4 0,0-2 2 0,2 0 0 16,2-2 8-16,-1 0-10 0,0 0 0 0,1-1 0 16,3-2 1-16,-2 0 2 0,1-1 1 15,2-1-2-15,-1 0 4 0,1-2-1 0,-1 0-1 0,1-1 3 16,-1-1 0-16,0-1 1 0,-1 1 1 0,0-3 4 15,0 0 3-15,0 0-2 0,-2 0 1 16,0-3 1-16,4 3 1 0,-1-3-1 0,1 0 3 0,0 0-1 16,1-2-2-16,-1 1 1 0,0-2-2 15,0 0 5-15,-1-2-9 0,1 1 0 0,-2-1 3 16,0 0-6-16,0-1 2 0,0-1-3 0,-1 1 1 15,1-2-1-15,-1 1 6 0,0 0-8 0,-1-3-1 16,1 1-2-16,0 1 0 0,-1-1 0 0,-1 1 5 16,-1-1 3-16,1 0 0 0,-1 1-5 0,-1 0 8 15,1-1-8-15,-2 0 4 0,-1 3 0 16,1 1 0-16,-1-1-1 0,-1 4-1 0,1-2-3 0,-1 0 0 15,0 1 2-15,-1 1 5 0,0 1 2 16,0-1-4-16,0-2-2 0,-4-1 4 0,1-1-9 16,-1 0-1-16,0-1 0 0,-1 1-2 0,0 0-2 15,-2 0 0-15,0 0-3 0,0 1-2 0,-1 0 1 16,-2 1-3-16,0 2-1 0,-1 0 0 0,-3 1-1 15,1 0 0-15,-3 1 1 0,1 0 0 0,-2 1-1 16,1 1 0-16,-2-1 1 0,0 2 0 0,0 0 0 16,-1 0 7-16,2 0-11 0,0 1 1 0,0 0-7 15,0 2-12-15,2-2-11 0,-1 1-8 0,2 1-16 16,-1-2-12-16,1 3-17 0,1 0-50 15,0 1 14-15,1-1-123 0,1 2-36 0,1 0-38 16,0 0-37-16,4 1-33 0,2 0 36 0,1-1-132 0,2 0 21 16,1-2-291-16</inkml:trace>
  <inkml:trace contextRef="#ctx0" brushRef="#br0" timeOffset="81686">6486 4006 1882 0,'2'-3'343'0,"0"0"-32"0,0 1-22 0,-1-1-31 16,0 0-18-16,0 2-33 0,0-1-23 0,0 0-21 15,0 2-17-15,-1-3-20 0,1 3-18 0,-1 0-22 16,0 0-7-16,0 0-10 0,-1 0-7 0,-2 3-7 15,-3 2-6-15,-3 6-3 0,-1 2 0 16,-19 21-10-16,11-8-2 0,-2 3-5 0,-2 0-1 0,-1 4-3 16,-2 2 4-16,-1 7-9 0,-1 2 6 15,-2 0-9-15,1-1-1 0,2 2-2 0,0-4-2 16,0 2-3-16,3 1 2 0,0-2 0 0,1 1 0 0,3 0 0 15,-1 2 1-15,1 0-2 0,3-2 0 16,0-3-2-16,3-3 3 0,0 0 0 0,1-4-1 16,2-1-2-16,1-3 2 0,5-17-1 0,0 3-1 0,-1 2 2 15,0 0 2-15,1 0-4 0,-1-3-3 16,1-2-14-16,1 1-13 0,0-3-13 0,1-2-15 15,0-2-13-15,0 0-19 0,0-2-74 0,1-1 17 16,0-1-243-16,0-2-60 0,-1 0 34 0,2 0-127 16,0-2 27-16,-1 1 32 0,-1-4-360 0</inkml:trace>
  <inkml:trace contextRef="#ctx0" brushRef="#br0" timeOffset="82141">5844 4339 1580 0,'-4'-3'250'0,"2"-1"-39"15,-1 2-38-15,1-1-19 0,0 1-12 0,1 2-21 16,-1 0-13-16,1 3-14 0,0 0-9 15,-1 1-9-15,2 0-3 0,0 2-9 0,1 0-7 16,0 0-4-16,1 3-3 0,1 0-6 0,0 0-2 0,1 1-1 16,2-1-3-16,-2-1 4 0,0-2-5 15,0 0 3-15,1-2 2 0,-2 1 0 0,0-3 0 16,1-1-1-16,-2-1 10 0,2 0-14 0,-1-1-1 15,0-1-6-15,0-6 0 0,0-2-4 0,-1-1 7 16,0-3 2-16,-1 1 12 0,-1 1 3 0,0 1 7 16,0 0-1-16,-1 1 1 0,-1 0-15 0,0 1-6 15,-3 0-22-15,1 1-13 0,-4-1-16 16,0 4-20-16,-2 0-28 0,0 2-43 0,-1 1 12 0,-2 4-114 15,0 2-31-15,1 2-33 0,-2 2-39 0,2 1-78 16,0 3 31-16,0 3-123 0,1-1-327 0</inkml:trace>
  <inkml:trace contextRef="#ctx0" brushRef="#br0" timeOffset="82628">6465 4543 1966 0,'2'2'333'15,"-1"0"-44"-15,0-1-38 0,0 1-32 0,0-2-29 16,-1 3-19-16,0-1-23 0,0-1-15 0,0 2-16 15,0 1-12-15,-1 1-10 0,1 1-9 16,0 0-8-16,0 0-9 0,0 1-8 0,0 3-4 0,1 0-9 16,1 2-2-16,0 1-5 0,1-2-7 15,2 0-1-15,-1 0-7 0,0-1 0 0,1-3-2 16,1 3 0-16,-1-3 0 0,1-2-2 0,0 0 1 0,-1-2 2 15,0 0-4-15,0-1 0 0,1-2-1 16,-1 0 0-16,0-2-4 0,0-1 1 0,-1 1 4 16,2-4 2-16,0-1 8 0,0 0 1 0,-1-1 1 15,-2 1 0-15,-2 0-1 0,1 0 3 0,-2 1-10 16,0 0-7-16,-2 0-15 0,-1 2-19 0,-1-2-20 15,-2-1-17-15,-3 2-34 0,-1-1-42 0,0 2 9 16,-4 3-212-16,0 1-66 0,-2 1-57 0,2 2 35 16,-2 2-90-16,3 0 34 0,-2 1 33 0,0 0-300 15</inkml:trace>
  <inkml:trace contextRef="#ctx0" brushRef="#br0" timeOffset="91292">2105 11173 898 0,'-3'2'181'16,"0"0"-24"-16,0-1-6 0,1 1-1 0,1-2-21 15,-1 0 17-15,2 2-11 0,-2 1 0 0,2-3-1 16,-2 0-1-16,0 0-3 0,2 0 10 0,0 0-6 15,-2 0 0-15,2 1-5 0,0-1-9 16,-1 0-15-16,1 0-11 0,0 0-11 0,0-1-13 0,0-2-7 16,0 0-6-16,4-4-6 0,0-1-4 15,3-3-5-15,0 0-1 0,3-1-7 0,0 0 3 0,1-1-13 16,2 1 94-16,-1 1-92 0,2 1-9 0,-1-1-6 15,3 2-7-15,-1 3-5 0,0 0-1 16,-2 2 0-16,1 3-1 0,1 1-4 0,-2 0-1 16,0 5-2-16,-2 2-6 0,0 3-8 0,-1 2-2 15,-4 2 1-15,1 4 1 0,-2 0 1 0,0 2 0 16,-2 1 1-16,-2-1 2 0,-1 2 2 0,0-1 0 16,-2 0 1-16,-1-1 3 0,-1-1-1 0,2-1 6 15,-1-1 1-15,0-3 4 0,0 1 0 0,2-4 10 16,-1-1 11-16,1-2 4 0,0 0 10 0,0-3 10 15,1 0 4-15,-1-1-3 0,1-1-1 16,0-1-5-16,0 0-6 0,0-2-4 0,1 0-3 0,0 0-2 16,1-1-3-16,1-1-3 0,0 0-2 0,0-1-3 15,1 0-3-15,4-1-2 0,-1-2 0 16,2 1-2-16,1-2-2 0,-1 2-3 0,1-1-1 0,-1 2-3 15,2 0-2-15,-1 1-3 0,2 0-1 0,-2 0 0 16,0 3-1-16,4 2 0 0,-2-1 4 16,2 3-3-16,-2 2 1 0,0 1 0 0,1 1 3 15,-2 1-1-15,0 2 0 0,1 0 1 0,-2 2 2 0,1 1 0 16,-3 0 1-16,-1 1 3 0,-1 1-1 15,-2-1 2-15,-1 1 8 0,0 0 3 0,-2 0 10 16,-1 1 9-16,-4 0 11 0,-2 0 9 0,-2-1 9 16,-16 23 0-16,6-19-1 0,9-12 3 0,-20 18 3 15,20-19 3-15,-5 0-2 0,-3 2-2 0,-26 10-2 16,31-15-5-16,-4-1-2 0,-5 1-97 15,-2-1 85-15,1-1-4 0,1 0-6 0,0-1 0 16,2 1-6-16,0-2-2 0,1 0-3 0,2 0-10 16,2 0-16-16,3 0-29 0,1 1-49 0,1-1-42 15,3 1 12-15,0-1-117 0,2 1-30 0,1 0-37 16,0 2-35-16,2-3-17 0,1 3-27 0,0-2 7 0,1-1 26 15,1 0-364-15</inkml:trace>
  <inkml:trace contextRef="#ctx0" brushRef="#br0" timeOffset="91986">2912 11039 1251 0,'0'-4'301'15,"0"1"-29"-15,-1-2-18 0,-1 1-22 0,0 2-18 16,0-1-20-16,1-1-10 0,-2 1-21 16,0 1-13-16,1-1-15 0,-1 2-15 0,1-1-12 15,-1 2-14-15,-1 0-6 0,0 1-9 0,0 0 0 16,-2 4-19-16,-3 0-5 0,1 3-6 0,0 1-5 15,-1 3-2-15,0 0-7 0,1 1-1 0,0 1-4 16,0 2-5-16,1 0-2 0,1 1-1 0,1 1-1 16,1 0-2-16,-1 1-2 0,2 1 1 0,1-1-3 15,1 1-2-15,1-2 1 0,2 1-1 0,0-1-3 16,3-1 3-16,-1 0-1 0,2 0-2 15,0-1-1-15,1-1 2 0,1-1 1 0,-1-1-2 16,2 2 0-16,-1-4-1 0,2 0 0 0,0-1 0 0,-1 0-1 16,1-1 1-16,0 0 1 0,0-2-1 15,2 1 1-15,-1-2 6 0,1-1 1 0,0 2-10 16,-2-3 2-16,1 0 1 0,-2-1-2 0,0 0 1 0,-1-1 5 15,2-1 0-15,-3-1 9 0,0 0-9 16,-1-1-1-16,4-1 5 0,0-1-2 0,0-3 2 16,1 1 3-16,-1-2-8 0,0-2 0 0,1 0 1 15,-2-4-2-15,1 1 0 0,0-2-2 0,-3-1-1 16,0-2 1-16,0 0 0 0,-2-1 5 0,0 1 4 15,-2-1 6-15,0 1 10 0,-1 0 2 0,-2 0 12 16,-1 0 0-16,-2-1 0 0,0 0-5 16,-3 1-8-16,-2 3 0 0,-1-2-7 0,-1 2-3 15,-2 0-5-15,-1 1-3 0,-2 0 1 0,-24-11-5 16,28 20 1-16,-30-12-2 0,13 6-6 0,16 6 3 15,-4-2-3-15,-3 1-4 0,1 1-2 0,1-2-12 16,-1 2-10-16,4 0-18 0,-1-1-63 16,3 1-58-16,0 0 15 0,3-1-122 0,3 3-14 0,3 1-31 15,2 1-48-15,1 1-38 0,2 0 31 0,0 2-100 16,5 0 23-16,2 1 15 0,3 1-317 15</inkml:trace>
  <inkml:trace contextRef="#ctx0" brushRef="#br0" timeOffset="92466">3841 10690 1450 0,'2'-4'303'0,"-1"0"11"0,1-1-18 16,-1 2-22-16,-1-2-26 0,0 3-8 0,0-1-28 0,0 1-19 16,0 0-21-16,0 0-19 0,0 1-20 0,0-1-17 15,-1 2-14-15,-1 2-13 0,-3 3-11 16,-1 4-9-16,-1 2-5 0,-1 4-8 0,-13 25-8 0,8-12-5 15,-2 3-3-15,1 2-9 0,-2 5 1 16,-1 6-3-16,-2 2 7 0,1 2-10 0,1 0 1 16,0 2-1-16,-2-2 0 0,0 1 0 0,0-2 1 15,3 2-5-15,-2-2-2 0,2-1 1 0,-2 1-5 16,2-3-2-16,2-3 0 0,2 0-4 0,-2-2 3 15,5-2 0-15,1-3-2 0,1-2 7 0,-1-2-8 16,5-18 0-16,0 3-1 0,0 3-2 16,1 0-4-16,0-1-17 0,1-2-17 0,0-4-17 0,-1 0-15 15,2-2-27-15,-1-1-28 0,1-4-63 16,0 0 17-16,0-1-158 0,0-2-112 0,1-1 34 15,0-1-102-15,0-2 8 0,-1-1 54 0,0 1-365 16</inkml:trace>
  <inkml:trace contextRef="#ctx0" brushRef="#br0" timeOffset="92929">3235 11048 1484 0,'-5'-1'245'0,"1"-2"-29"0,0 3-27 0,1 0-24 0,0 0-16 16,0 3-17-16,1 0-12 0,1 1-17 0,-1 2-10 15,2-2-10-15,0 4-3 0,2 0-9 16,1 4 1-16,0-2-7 0,1 0-5 0,2 0-3 15,0 2-3-15,2-3-2 0,-2-1-2 0,1-2 0 0,0-1 7 16,1-2 4-16,-1 0-9 0,-1-2-2 16,0-1 8-16,0-1-10 0,2-3-1 0,-1-2 2 15,-1-4-5-15,-2 1-4 0,0-5 7 0,-1-1 17 16,-2 1 10-16,-1-1 2 0,-1 1-2 0,-3 0 1 15,0 1-11-15,-1 1-10 0,0 1-7 0,-2-1-12 16,-3 3-9-16,1 0-1 0,-1 2-23 16,-2 2-8-16,1-1-20 0,0 5-23 0,0 1-31 0,2 0-43 15,1 1 11-15,-2 5-128 0,2 0-43 16,1 3-33-16,1 2-40 0,2 2 31 0,0 3-139 15,2-2 26-15,2 3-371 0</inkml:trace>
  <inkml:trace contextRef="#ctx0" brushRef="#br0" timeOffset="93437">3975 11308 1725 0,'-3'3'339'0,"0"0"-37"0,1-2-28 16,0 2-30-16,-1 1-23 0,0-1-23 0,0 0-23 0,0-1-21 15,0 3-16-15,0 0-13 0,1-1-16 16,-2 5-13-16,1 0-4 0,0 2-14 0,2 0-5 15,-1-2-9-15,0 1-7 0,2-1-4 0,0 1-5 16,2 1-7-16,1 2 2 0,1-1-7 0,1 1-5 16,2-1 1-16,1-1-3 0,1 0-4 0,1-1-1 15,-1-2-1-15,2 1-2 0,0-2 2 0,0-2-4 16,0-1 2-16,-2-2 0 0,0-1 1 0,0-1-2 15,-2 0 0-15,0-2-1 0,1-1-2 0,1-3 0 16,-1-1 6-16,-1-3 0 0,-2 1 8 16,-2-5 7-16,1 0 4 0,-3 1 7 0,-2-2 0 15,-1 1-4-15,-2-1-2 0,-1 2-2 0,0 0-7 0,-1 2-10 16,-1-1 0-16,-4 2-33 0,1 1-36 15,-2 2-36-15,-1 3-42 0,0 1-58 0,-2 0 18 16,0 5-186-16,-1 0-71 0,0 3-90 0,-2 1 38 16,2 2-19-16,-1-2 43 0,1 2 35 0,2 0-356 15</inkml:trace>
  <inkml:trace contextRef="#ctx0" brushRef="#br0" timeOffset="118494">3532 9089 1328 0,'-1'-4'256'0,"1"1"-17"15,-1 1-22-15,1-2-4 0,0 1-13 0,-1 0-15 16,-1 1-14-16,2-2-14 0,-1 1-11 0,1 0-9 15,0 1-6-15,0 2-1 0,-1-3-9 0,1 1-4 16,0 0-6-16,0 0-4 0,-1 0-4 0,1 0-9 16,0 1-6-16,0 0-6 0,0-1-5 0,0 2-10 15,-1 0-6-15,1-3-10 0,-1 3-9 0,1 0-11 16,0 0-7-16,0 0 0 0,-2 3-7 15,1 2 1-15,0 4-2 0,0 6 2 0,0 2-8 16,-1 2-4-16,1 3 4 0,0 1-6 0,-1 38-1 16,1-25 2-16,1 2-3 0,0-22 1 0,-2 37-1 15,2-16-2-15,0-1 0 0,2 1 2 0,-2-21-4 16,0 6 3-16,0 3-1 0,2 36-2 0,-2-46 6 15,0 5-4-15,1 3-1 0,0 0 2 0,-1-1-1 16,1-1 0-16,-1-1 0 0,0-2 3 0,1-1 0 16,0-2-1-16,-1-2 3 0,0-3 3 15,0-1 3-15,0-2 15 0,0 0 14 0,0-2 13 0,0 0-1 16,0-2 6-16,0 1 1 0,0-1-9 0,0-1-2 15,0 0-20-15,0-1-17 0,0-1-23 16,0 1-27-16,0 0-28 0,-1-1-32 0,1 0-54 16,0 0 15-16,0 0-158 0,0-2-39 0,0 1-33 0,0-3-63 15,1 1 28-15,1-1 37 0,1-4 27 16,0-2-506-16</inkml:trace>
  <inkml:trace contextRef="#ctx0" brushRef="#br0" timeOffset="119100">3903 9230 1090 0,'-3'-2'203'0,"1"1"4"0,0 1-19 0,1 0-5 15,-2 0-11-15,-1 1-1 0,-3 3 5 16,0 3-10-16,-3 1-13 0,1 2-10 0,0-1-8 15,-1 3-6-15,2 0-10 0,0 3-6 0,0-1-18 16,0 1-4-16,1 0-6 0,1 1-14 0,1 1 0 16,1-2-20-16,0 2-5 0,2 0 5 0,0-1-9 15,2 1-5-15,0-1-1 0,0 0 1 0,2 1-3 16,2-1 1-16,1-1 0 0,1 2-1 0,1 0-5 15,1-2 2-15,2-1-3 0,-1-2-1 16,2 3 1-16,0-3-6 0,0-1 11 0,2 0-4 0,-1-2-1 16,0-1 0-16,2 1 0 0,-1-3-1 15,2 1 3-15,-2-3-4 0,2-1 2 0,-3-1 0 0,0 0-1 16,-1-2-2-16,2 0-3 0,2-2 10 0,-1 0-8 15,1-2-3-15,-1-3 2 0,1 1-4 16,-1-4 1-16,-2 2-1 0,1-3 1 0,-1 0-3 16,1 0-2-16,-2-1 2 0,-2 0 0 0,0-3-2 15,-1 1 3-15,-3-1-2 0,0-2-6 0,-3 2 5 16,1-1 1-16,-3-1-1 0,0-1 2 0,-2 0 3 15,-1 1-1-15,-1 1 1 0,-3-2 1 16,-2 2 0-16,-1 0-3 0,-17-22-2 0,20 31 3 16,-3-3-4-16,-3-2-7 0,0 0 6 0,-3 2-3 0,1-1-3 15,-2 2 1-15,1 2-8 0,-1-1 4 16,1 2-4-16,0 1-14 0,2 0-7 0,-1 1-29 15,3 1-35-15,1 0-40 0,1 3-41 0,3 0 16 16,1 3-110-16,0-1-78 0,1 1-41 0,2 1-48 16,1-1 35-16,0 2 13 0,1-3 31 0,1 2-551 15</inkml:trace>
  <inkml:trace contextRef="#ctx0" brushRef="#br0" timeOffset="119626">4986 8789 1590 0,'3'-3'342'0,"-1"2"-28"0,2-2-34 0,-3 2-36 16,0 0-27-16,-1-1-22 0,0 2-11 0,0 0-24 16,0 0-6-16,-1 0-10 0,0 1-15 0,-3 1-12 15,1-1-14-15,-2 6-9 0,-2 1-12 0,-1 4-5 16,-16 22-9-16,8-10-5 0,1 5-9 0,-1 4-5 15,-1-1-3-15,0 5-5 0,1-1-1 0,-2 3-7 16,1-1 0-16,-1 3-5 0,-1 0 3 0,2 1-7 16,-1 1 3-16,2 1-4 0,1-1-3 0,0 0-2 15,1 1 1-15,0-6-4 0,-1 2 0 16,4-1 1-16,-1-1-1 0,2-2-1 0,2 3-5 15,-1-4 4-15,2 0 2 0,1-3-8 0,3-20 3 16,-1 5 2-16,0 2-2 0,1 0-1 0,-1 0 1 16,0-1-1-16,0-3 0 0,1 0-3 0,0-1 1 15,1-3-9-15,1-1-19 0,-1-1-20 0,1-3-22 16,0 1-28-16,1-1-35 0,-2-1-58 0,2 0 19 15,0-2-132-15,-1 2-79 0,0-3-31 16,1 0-66-16,-1 0 37 0,0-1 9 0,-1-1-444 0</inkml:trace>
  <inkml:trace contextRef="#ctx0" brushRef="#br0" timeOffset="120056">4323 9297 1374 0,'-1'-2'214'0,"0"0"-41"0,1 1-12 0,0-1-25 16,0 2-17-16,0 0-10 0,1 0-10 0,0 3-9 16,1-3-12-16,1 3 0 0,-1-1-13 0,1 2 0 15,0-1-9-15,1-1 2 0,1 2-5 0,1 2 1 16,0-2 0-16,-2-1-1 0,0-1 2 0,0 0 11 15,-2-1 11-15,0 1 4 0,1-2-1 16,0-2-8-16,0-1-4 0,0 1-5 0,2-5-8 16,-1-3 9-16,-1-4-14 0,0 2 0 0,-2-1 9 15,-1 1 1-15,0 0 10 0,0 3-2 0,-1-3-1 16,0 2 0-16,-1 0-5 0,0 3-2 0,-1 0-8 15,0 0-10-15,-1 1-6 0,-1 2-8 0,1-1-13 16,0 3-20-16,0 1-29 0,-1-1-29 0,1 2-40 16,-2 2 10-16,-1 3-157 0,-1 1-36 15,1 3-42-15,-1 1-28 0,1-1 31 0,0 3-121 0,2 1 17 16,1-1-348-16</inkml:trace>
  <inkml:trace contextRef="#ctx0" brushRef="#br0" timeOffset="120540">5020 9437 1471 0,'1'9'285'0,"-1"-1"-38"0,0 0-24 16,-2-1-13-16,0 1-30 0,1 1-21 0,0-4-18 16,1 3-14-16,-1-1-15 0,1-1-10 0,0 0-11 15,0 2-7-15,2 2-8 0,1 3-8 0,0-1-5 16,2-1-4-16,1 0 4 0,-1-1-2 15,2 1-5-15,0-1 9 0,0-2-15 0,2 0-1 0,-2-1-2 16,1-1-1-16,0-1-3 0,-1-2 2 0,-1-1 3 16,1-2 4-16,0 0 2 0,-2 0 6 0,0-2 5 15,0-1-4-15,-1-1-4 0,1-1 1 16,1-4 2-16,-2 0-6 0,-1-2 1 0,-2-3 10 15,-1 1 3-15,-1 0 5 0,-2 0-9 0,0 3-4 16,0-1-10-16,-2 2-5 0,1 0-11 0,-1 0-11 16,-2 1-21-16,1 1-28 0,-2 2-62 0,1 2-49 15,0 1 13-15,0 0-186 0,0 2-74 0,0 0-56 16,-3 4-4-16,-1-2 32 0,-3 1 21 0,1 2-12 15,-2 0-459-15</inkml:trace>
  <inkml:trace contextRef="#ctx0" brushRef="#br0" timeOffset="172394">3997 6829 920 0,'-2'-4'179'0,"0"-1"-13"0,0 0-12 15,2 0-19-15,-1-1 27 0,0 2-5 0,0-1-11 0,1 0-3 16,-2 1-1-16,1-2-12 0,1 3-3 15,-1-3-3-15,0 1-9 0,1 1-6 0,-1-1 4 16,-1 0-15-16,1 1-8 0,1 1-4 0,-1-2-8 16,1 2-8-16,0-1-1 0,-1 0-5 0,1 2-5 15,0-2-5-15,-1 2-4 0,1-1-6 0,-1 0-4 16,1 1-3-16,0 0-3 0,-2-1-6 0,2 1-2 15,0 1-3-15,0 0-5 0,0 0-3 0,0 0-3 16,-1-1-7-16,1 1-1 0,0 1-6 0,-1-2-5 16,1 2-3-16,0 0 0 0,0 0 0 0,0 2 3 15,0 1-1-15,0 1 2 0,0 1 1 16,1 6 2-16,2 4-1 0,-2 2 6 0,1 1-4 0,0 3 0 15,0 1 6-15,1 2-2 0,2 34 4 0,-1-19 1 16,1-1 2-16,-2-3-1 0,-2-21 3 16,4 37-2-16,0-15-3 0,-2-3 3 0,-2-18 2 15,2 5-6-15,1 2 3 0,-1 0-3 0,-1 2-1 16,2 0 5-16,-1-2-2 0,0-1-2 0,0 0 1 15,0-2 7-15,1-1-9 0,-2-3 0 0,2-1 0 16,-2-1 1-16,0-2 6 0,-1-3 11 16,0 0 25-16,0-2 2 0,-1 0 13 0,0-3 6 0,1 0 2 15,0 0 5-15,-1 0-3 0,0-1-2 16,0-1-8-16,0 0-22 0,0-1-31 0,0 0-27 15,0 0-26-15,0-2-30 0,0 1-34 0,0-1-40 16,0 0 15-16,0-1-105 0,0 1-26 0,0-1-22 16,0-1-23-16,2 0-63 0,2-3 35 0,2 0-115 15,2-1-397-15</inkml:trace>
  <inkml:trace contextRef="#ctx0" brushRef="#br0" timeOffset="173113">4483 6766 1216 0,'2'-4'256'0,"-2"1"-23"0,1 1-27 0,-1-1-21 16,1 1-17-16,-1 1-24 0,0 0-13 0,0 1-19 15,0 0-8-15,-2 0-13 0,1 0-11 16,0 2-6-16,-2 0-7 0,-3 4-5 0,1 2-2 15,-3-1-7-15,0 3 0 0,-1 1-6 0,0 3-3 16,0 0 13-16,-2 1-19 0,2 1-2 0,1 1-2 16,0-1-3-16,0 2 2 0,1 0 3 0,0-1-4 15,1 1 2-15,1-1-1 0,0 2 3 16,3-1 0-16,0 0 2 0,1-1-4 0,1 1 0 15,0-2-3-15,2 1-2 0,0-1 0 0,1 0 0 0,1-1-3 16,1 0-1-16,1 1 4 0,1-1-4 16,0-1-1-16,3-1 1 0,-3 1-3 0,3-2-1 15,1-1 0-15,-1 0 1 0,0-1-2 0,2-1 2 16,-1 0-1-16,-1-1 0 0,3 0-1 0,-2-1 0 15,2-1-3-15,-2-1 4 0,0 0-2 0,0-1 1 16,1 0-1-16,-1-1 4 0,-1-3-2 0,0 2 1 16,-2-2 1-16,2 0 2 0,0-2-1 0,1-1-1 15,2 1 2-15,-1-3-5 0,2-1-3 0,-2-1 0 16,0-1-1-16,0-1-2 0,-1 0-1 0,1-1 0 15,-2-1 0-15,1 0-1 0,-1-1-3 0,-1-2 1 16,-1 3-3-16,0-2 2 0,1-1-2 0,-2 1 1 16,0 0-1-16,-1-1-2 0,0-1 2 15,0-1 1-15,-2 2 2 0,-1-1 1 0,0 1 2 16,-1-2 5-16,-1 3-1 0,-1-2-4 0,-2 0 1 15,1-1 2-15,-2 1-4 0,-2 0-4 0,0-1 0 16,-3 0-3-16,2 1-1 0,-2 0-3 0,-1 0 0 16,-2 1-2-16,1 2 5 0,-1 0-8 0,-3 2 0 15,1 0-2-15,-3 1 0 0,0 1 7 0,-2 3-7 16,-1-1 1-16,1 3 0 0,-1-1 1 0,0 0 1 15,0 2-6-15,0 2-4 0,2 0-3 0,0 2-14 16,2-1-30-16,-1 2-24 0,3 0-32 16,-1 0-34-16,3 4 13 0,0-2-123 0,1 2-27 0,1 2-26 15,2-1-30-15,1 0-28 0,1 1 33 0,2-2-116 16,1-1-410-16</inkml:trace>
  <inkml:trace contextRef="#ctx0" brushRef="#br0" timeOffset="173645">5587 6352 1579 0,'-2'-3'251'0,"0"1"-27"0,0 1-28 0,1 0-23 15,-1-1-22-15,0 2-20 0,1 0-12 0,-1 2-13 16,0 1-5-16,-2 4-6 0,-1 3-10 16,0 2-1-16,-1 4-10 0,-2 2-4 0,-9 33-3 0,7-15-7 15,-3 2-5-15,1 4 1 0,-1-1-2 16,0 7-2-16,-1-2-1 0,-1 0 0 0,2 0 13 15,2-2-14-15,-1-3-2 0,4 3-1 0,-2-1 0 16,-1-4-7-16,4 4 3 0,-3-4 5 0,4 0-15 16,-1-1-2-16,2-6-3 0,2 3-3 0,-4-4 1 15,4-19-6-15,2 5-1 0,-1 1 1 0,0 2-1 16,1-3-3-16,-1 3 3 0,2-4-1 0,-1 1 1 15,1-3-4-15,0 0-14 0,1 0-32 0,0-3-39 16,-1-1-52-16,0-2 10 0,2-1-132 0,-1 0-34 16,0-3-26-16,0-1-118 0,-1-1 36 0,0 1-78 15,0-3 25-15,0 0-309 0</inkml:trace>
  <inkml:trace contextRef="#ctx0" brushRef="#br0" timeOffset="174102">5066 6689 772 0,'-1'3'116'0,"1"0"-7"0,0 1-13 0,1 0-9 16,0 1-9-16,1 0 9 0,0-1-21 0,0 1 2 16,0 1-5-16,1-3 2 0,0 1 1 0,-1-1 11 15,2-1 25-15,-1 1 12 0,-1-1-14 0,0-1 46 16,2-1-11-16,-1-1-3 0,0-2-5 15,0 0-5-15,-1-1 3 0,1 0 1 0,-1 0 11 0,0-2-1 16,-1 1-5-16,0 0 5 0,0 0-5 0,0 1-16 16,-1-2-9-16,0 1-13 0,0 0-11 0,0 1-13 15,-2 0-8-15,0 0-7 0,-1 0-11 16,1-1-13-16,-1 3-17 0,-1-1-14 0,1 1-39 15,-1 1-33-15,0-1-38 0,0 2 12 0,-1 0-109 16,1 2-32-16,0 0-25 0,0 1-28 0,1 0-17 16,-1 6-49-16,0-1 28 0,1 2-513 0</inkml:trace>
  <inkml:trace contextRef="#ctx0" brushRef="#br0" timeOffset="174544">5645 6907 875 0,'2'5'155'0,"0"0"-16"16,-1 2 2-16,0-2-30 0,2 5-10 0,0 1-8 15,0 2-7-15,2-1-1 0,0 0-10 16,0 1-4-16,1 0-13 0,0-2 2 0,1-1-6 15,0 1-4-15,0-2-3 0,0 0-2 0,1-1 1 16,0 0-5-16,1-2-4 0,0-2 40 0,0-1 10 16,-1 0 8-16,-2-3 1 0,1 0 18 0,0 0-9 15,-1-1 4-15,-1-1 1 0,2-4 4 0,0 1 4 16,1-4-3-16,-2 0 5 0,-2-4-14 15,0 0 0-15,-2-1-1 0,-1-1-2 0,-1 0 1 0,0 0-5 16,0 2-3-16,-2 0-8 0,-1-1-7 0,-1 3-13 16,0-2-10-16,-2 3-8 0,-1 1-18 0,0 1-18 15,-1 2-22-15,-1 2-30 0,-2 1-36 16,0 3-44-16,-2 1 9 0,0 3-154 0,-1 2-106 0,-3 1-51 15,0 1 34-15,1 3-99 0,-1-1 31 16,0 0-394-16</inkml:trace>
  <inkml:trace contextRef="#ctx0" brushRef="#br0" timeOffset="193742">6805 3137 1088 0,'2'-7'247'15,"-1"1"-9"-15,-1-1-21 0,1 0-18 0,1 1-2 16,-1 0-17-16,-1 1-6 0,1-3-7 16,0 3-6-16,-1-2 5 0,2 1-28 0,-2 1-10 15,1 0 3-15,-1 0-27 0,1 1-6 0,0-1-10 0,-1 1-8 16,0 0-11-16,0 2 3 0,1-1-6 15,-1-1-23-15,0 2-4 0,0 1-5 0,0-1-7 16,1 0-7-16,-1 1-4 0,0-1-6 0,1 1 0 16,-1 0-3-16,0 1 2 0,1 0-1 0,-1 1 0 15,1 0 1-15,0 2 1 0,0 1 2 0,0 0-3 16,1 2 1-16,0 3-2 0,0 4-1 0,1-1 2 15,-1 5 0-15,0-3-1 0,0 4-9 0,0 2 0 16,2 0 1-16,-2 3-1 0,0 0 1 0,0 1 0 16,5 34 0-16,-4-24 3 0,1 0-2 0,1 3 3 15,0-2 0-15,-1 0 0 0,2-1 8 0,-2 0-9 16,-2-20 1-16,1 5-1 0,1 4-1 0,0 0-1 15,1 0 2-15,-1 0 3 0,1-1 2 16,1 0-3-16,0-1 2 0,1-1 0 0,-1-2-1 0,-1-2 0 16,1 1 2-16,0-3-1 0,1 0 1 0,-2-2 0 15,1-1 0-15,1-1 8 0,0-1-2 16,1-3 1-16,-2 0-2 0,1-2-2 0,-1-3-11 15,0 2-22-15,2-3-12 0,-3 0-20 0,5-3-17 16,1 1-14-16,-1-4 8 0,2 1-104 0,0-2-24 16,-2-2-16-16,1 2-35 0,0-1-29 0,-2-2-26 15,-1 1-64-15,-1-3-1 0,-1 4-408 0</inkml:trace>
  <inkml:trace contextRef="#ctx0" brushRef="#br0" timeOffset="194470">6630 3621 1053 0,'2'-3'182'0,"5"1"-18"15,2-4-1-15,3-1-22 0,4-1-11 16,22-16-14-16,-29 19-13 0,28-15-12 0,-13 5-10 16,3 1-4-16,1-3 1 0,1 4-16 0,1-3-5 0,2 1-5 15,-1-3-1-15,1 3-3 0,0 2-6 16,-2-3-2-16,1 3-9 0,-2-4 0 0,1 8-2 15,-2-2-2-15,-16 5-5 0,3 1-3 0,4-3 0 16,-1 2-6-16,0-1 7 0,-1 1-9 0,-2-1 0 16,0 2 0-16,-4 0 1 0,-1 1 1 0,-1 0 13 15,-1 3-9-15,-1-2 6 0,-2 1 9 16,0 2 2-16,0-1-7 0,-2 1-2 0,-1-1 1 15,0-1-2-15,0 2-1 0,0 0-4 0,-1 0-5 16,0 0-2-16,0 0 3 0,0 0-5 0,-1 0-8 16,0 0 3-16,0 0-1 0,0 2-1 0,-1-1 4 15,-1 0-3-15,0 4-3 0,0-3 0 0,0 3-3 16,-1 2 7-16,-3 3-3 0,2 0 2 0,0 2-1 15,1 0 1-15,0 2-4 0,2 1 3 0,0-1 1 16,0 0 3-16,1 0-3 0,1 0 1 0,1 1 3 16,3 1 0-16,1-2 14 0,3 1 2 0,-1-2-1 15,2 1-2-15,1-3 11 0,0 2-10 16,1-1 0-16,1-3-2 0,-1-1 3 0,3-1 0 0,0-2-1 15,-1 0 3-15,-2-1 0 0,1-3-1 16,1 0 0-16,-4-1 15 0,2-3-16 0,-1 0 4 16,-1-2 1-16,0-2-6 0,-1-2 3 0,-2-2-3 15,0 1-2-15,-2-4 1 0,-1-2-7 0,-1 0 0 16,-3-1-3-16,0 1 0 0,-3-1 4 0,0 2-1 15,-3 1-3-15,0-3 4 0,-2 3-4 16,-2 1-3-16,-1 0-2 0,-1 2 2 0,-2 1-6 0,0 0 0 16,-2 2-4-16,-1 0-4 0,-1 4-12 0,0-2-12 15,1 3-27-15,1 1 7 0,-1 2-157 16,3 0-49-16,0 0-39 0,3 0-41 0,1 2-43 15,4 1 30-15,0 0-569 0</inkml:trace>
  <inkml:trace contextRef="#ctx0" brushRef="#br0" timeOffset="195219">8125 2759 1214 0,'7'-6'277'0,"-2"2"-30"0,0 0-21 16,-1-1-21-16,-1 3-3 0,0-1-38 0,0 1-13 0,-2 0-17 16,1 1-20-16,-1 1-12 0,-1 0-11 15,0 0-9-15,0 1-5 0,-1 3-8 0,-3 4-7 16,-3 4-8-16,0 0-5 0,-2 5-3 0,-15 24-3 0,5-11-3 15,2 0-6-15,-1-1 0 0,-1 1-2 16,1-2-3-16,2 0-3 0,0-3-17 0,2 2 5 16,7-17-1-16,-11 24 0 0,13-23-4 0,-3 4 1 15,1 0 0-15,1 0 2 0,0 1-4 0,2-1 4 16,1-1 1-16,2-3 1 0,1 0 3 0,1-1 3 15,3 0-1-15,1 0 3 0,2-2 6 16,2-2-1-16,3-1-3 0,1 0 3 0,2-3-5 0,1 0 0 16,2 1-1-16,0-3-1 0,0-3-2 15,2 1-2-15,-2-2 2 0,2 0-1 0,-2-1-5 16,1-1 0-16,0 0-1 0,-3 1 0 0,1-2 1 15,-2 1-3-15,1 1 1 0,-3-1-3 0,1 1-1 16,-4-1 2-16,0 1 0 0,-1 0 0 0,-2 3 2 16,-1-2 0-16,-1 1 1 0,-1 0 1 0,0 0-1 15,0 1 1-15,-2-1-1 0,0 0 0 0,0-1 1 16,0 2-1-16,-1 0-3 0,0-1 0 0,0-1 3 15,-1 1 4-15,0-1 0 0,1 1 5 0,-1 1 4 16,0-1 0-16,0 0 0 0,0 1 5 0,0 1 1 16,0-1-1-16,0 1-2 0,0 0-6 0,0-1-2 15,0 1-3-15,-1-1-4 0,0 2-2 16,-1 0-1-16,1 2 0 0,-2 0-3 0,-2 4-2 15,-2 4 0-15,0 2 0 0,1 3 0 0,-1 3 2 16,0-1-1-16,1 6-2 0,-7 28 0 0,10-38 0 16,-4 33 0-16,5-32 1 0,1 6-1 0,1 5 1 15,0 0-1-15,0 1 2 0,1 0 2 0,1-2-2 16,8 32 3-16,-8-44-5 0,2 6 0 0,1 1-10 15,0-1-22-15,2 2-40 0,0-3-31 16,0 0-50-16,0-2 16 0,1-2-135 0,-2-2-38 16,1-3-67-16,0-1-67 0,0-3 30 0,1-3 19 0,-2-1 28 15,2-6-485-15</inkml:trace>
  <inkml:trace contextRef="#ctx0" brushRef="#br0" timeOffset="195712">8690 2952 1339 0,'0'-4'209'16,"0"2"-29"-16,-2 0-19 0,-1 2-19 0,0 0-22 15,-1 2-11-15,-3 1-10 0,-1 4-10 0,-2 1-9 16,0 3-25-16,-2 2-5 0,1 1-3 0,1 0-4 16,-1 1-5-16,2 4-1 0,-1-2-3 0,-1 3-4 15,2-2-5-15,2 1 6 0,2-1 3 16,-1 4 6-16,2-2-7 0,1 1 7 0,3-2 3 0,0 1 2 15,0-1 1-15,3 0 5 0,1 1 3 16,2-2 4-16,1-1-1 0,2-2 3 0,2 0-1 16,2-1 10-16,1-1-15 0,2-1 3 0,-1-2-3 0,3-1-1 15,-1-1-2-15,0-2 2 0,1-2-6 16,-1-1-2-16,2-2 2 0,-2-1-4 0,1-2 0 15,1-1-5-15,-3-1 0 0,2-3-4 0,-2-1 0 16,1-2-7-16,-2-2 1 0,0 0-4 0,-2-3-2 16,15-24-2-16,-24 27-3 0,3-5-8 0,-2-1 4 15,0-3 7-15,-2 0-14 0,-2 0 3 0,-1 1-1 16,-2-2-3-16,-2 2-4 0,-3-1-2 0,-18-22-2 15,4 23 7-15,-4-2 1 0,1 4 1 0,0 3-4 16,0 1 2-16,-3 1-4 0,16 8-11 0,-6 1-15 16,0-1-8-16,-3-1-32 0,-2 3-46 15,0-1 11-15,2 2-106 0,1 0-46 0,2 2-42 16,2 0-33-16,2 1-31 0,2 1-35 0,3 1 27 15,2 0-493-15</inkml:trace>
  <inkml:trace contextRef="#ctx0" brushRef="#br0" timeOffset="196139">9796 2551 1305 0,'3'0'210'0,"-1"0"-26"16,-1 0-25-16,1 2-14 0,-2 1-5 16,0 0-2-16,-2 7-12 0,-1 2-5 0,-2 4 7 15,-13 26-7-15,5-11 0 0,-8 0-2 0,1 6 3 16,-1 3-9-16,-4 6-4 0,0 1-7 0,-3 1-6 15,1 0-6-15,0 1-4 0,1 1-7 0,2-3-4 16,-1 4-7-16,1-2-7 0,2 1-5 0,3-3-4 16,-2 4-6-16,4-3 1 0,0-5-8 0,2 1 1 15,4-3-9-15,1-4 1 0,0-2-4 16,4-3-2-16,4-21-4 0,-1 7-6 0,1 0-29 0,0 2-57 15,2-3-47-15,1 0 10 0,-1-3-129 16,1-2-41-16,1-3-66 0,-1-2-75 0,1-3 37 16,-1-1-76-16,0-3-397 0</inkml:trace>
  <inkml:trace contextRef="#ctx0" brushRef="#br0" timeOffset="196629">9130 2810 707 0,'0'3'105'0,"0"2"-14"0,1-1 3 0,1-1-13 16,1 2 1-16,0-1-15 0,-1 1 1 0,0-2-4 15,1 1 11-15,-1-1 29 0,1-1 21 16,1 0-14-16,-1-1 34 0,0-1-6 0,0 0-15 0,0-2-2 16,-1 0-4-16,0-2 0 0,1 0-7 0,-2-2 6 15,0 0-3-15,0 0-3 0,0-1-4 16,-1 0-5-16,0 2-7 0,0-2-9 0,0 0-10 0,-2-3-11 15,0 2-6-15,-1-1-10 0,1 2-24 16,-1 0-31-16,1 4-56 0,-1-2 8 0,0 2-107 16,1 2-33-16,0 1-41 0,-2 0-44 0,1 0-45 15,0 4-71-15,-2 2-395 0</inkml:trace>
  <inkml:trace contextRef="#ctx0" brushRef="#br0" timeOffset="197054">9949 3117 832 0,'9'10'154'0,"0"0"-15"0,2-2-12 0,-1 1-8 16,-1 0-4-16,3-3 17 0,-3-1-9 0,-1 1-14 16,0-2 28-16,-1 0 16 0,-1-1 10 0,0-1 14 15,-1 0 4-15,1-2 2 0,-1 0-3 0,-1 0-10 0,0-2-14 16,1 0 5-16,-1-1-9 0,1-2-5 0,1-4-9 15,-2-1-17-15,-3-2-10 0,0-2-8 16,-1-1-11-16,-1 1-6 0,-1 0-11 0,-1 0-8 16,-3 0-10-16,2 2-9 0,-1 2-11 0,-2 0-14 15,0 2-44-15,-2 1-35 0,1 2-55 0,-1 2 12 16,1 0-179-16,-3 3-68 0,-1 3-40 0,-3 1 30 15,1 1-160-15,-1 2 28 0,0 0 22 0,-2 3-281 16</inkml:trace>
  <inkml:trace contextRef="#ctx0" brushRef="#br0" timeOffset="204893">4750 11226 1176 0,'0'-3'251'16,"0"2"-25"-16,0-2-20 0,2 2-21 0,-2 0-15 0,1-2-13 15,-1 1-15-15,0 1-14 0,1-1-10 16,0 0-15-16,-1 1-10 0,1-1-7 0,-1 0-10 16,0 0-6-16,1-1-9 0,0 0-4 0,-1 2-6 15,1 0-5-15,0-1 0 0,-1 0 0 0,1-1 0 0,0 3 1 16,0-3-2-16,-1 1-5 0,0 2 1 15,2-2-4-15,-2 0 3 0,1 1 2 0,-1 0 2 16,1 0-2-16,0 0 1 0,-1 1-3 0,0-1 11 16,1 1-12-16,-1-2-4 0,0 2-5 0,0-1-3 15,1 1-3-15,-1 0-8 0,0 0-4 0,1 0 2 16,0 0 2-16,-1 0 5 0,1 3 2 0,0-1 2 15,1 5-1-15,1 3-1 0,1 1-1 16,-1 2 2-16,0 2-3 0,-1 2-1 0,1-2-1 0,0 3 0 16,1 0-4-16,-1 2 4 0,1 0-1 15,0 2 2-15,-1 0-5 0,1 0 1 0,-1 0-1 16,1-2-2-16,-1 0 0 0,1 2 7 0,-1-1-10 15,2-1 1-15,-1-1-1 0,0 0 0 0,1 0 9 16,0 0-12-16,0-4 2 0,0 1 8 0,1 0-10 16,0-2 2-16,-1 0 0 0,0-1-1 0,1-4 2 15,1 3 5-15,0-3-5 0,0 1 3 16,0-2-3-16,-1-1 0 0,1 0-1 0,0-2-6 0,-1 0-14 15,0-1-24-15,1 0-16 0,-2-1-16 0,1-1-17 16,-1-1-59-16,0 1 14 0,1-2-110 16,-1 0-31-16,-1-2-26 0,1 0-23 0,-2 0-21 15,1 0-18-15,0-2-47 0,-1 1-447 0</inkml:trace>
  <inkml:trace contextRef="#ctx0" brushRef="#br0" timeOffset="205695">4655 11630 1160 0,'-2'0'195'0,"0"0"1"0,2 0-6 0,-1 0-2 16,1 0-8-16,0 0-8 0,0 0-13 0,0 0-2 15,0-2-19-15,1 0-11 0,1 1-13 16,-1-1-8-16,2 0-7 0,1-1-7 0,0 2-4 15,2-5-1-15,3 1-5 0,2-3-3 0,1 3-5 0,2-3 4 16,3-1-6-16,26-12-4 0,-17 6-5 16,0 1-1-16,0 2-5 0,-1-2-4 0,2 0-6 15,-3 1-4-15,1 1-2 0,-14 5-6 0,25-11-1 16,-26 12 5-16,5-2-13 0,0 1-1 0,1-1-5 15,-1-1 1-15,-1 1-6 0,-1 2 0 0,-1 1-1 16,-1-2-4-16,-3 3 0 0,0 0 3 16,-2 0 0-16,0 1-3 0,-2 1 2 0,0 0 1 0,-1 1 1 15,0 0-1-15,0 0 4 0,-1-2-4 16,0 3 1-16,0 0 6 0,0-1-9 0,0-1-2 15,-1 2-1-15,0-1-3 0,1 1 1 0,0 0-5 16,-1 0-1-16,0-1 0 0,0 1-3 0,-1 0 2 0,1 0 0 16,-1 1 1-16,0 0 1 0,0 2-2 15,0 0 1-15,0 1-1 0,0 1-2 0,-2 0 3 16,1 1-2-16,-2 3 1 0,1 2 0 0,0 1-1 15,-2 1 2-15,3 1 0 0,1-1-3 0,0-1 4 16,0-1-2-16,1 1 0 0,2 0-2 16,0 0 5-16,0-1-1 0,2 0 5 0,0-1-2 15,2-1 4-15,2-1-1 0,0-1 1 0,1-1 4 16,0-2 5-16,-2-2-3 0,1 1 0 0,-1-2 3 15,5-1-3-15,-1-2 2 0,2-2-2 0,-1-3 1 16,2 0 1-16,-1-2 1 0,1 0-1 0,-2-1 9 16,0-1-2-16,0 1-1 0,-3-2 8 0,-2 0-2 15,1-1-3-15,-2 0 0 0,-3 1-2 16,-1-1 1-16,-1 2-4 0,-1 1-3 0,-1 2-4 0,-3-2-2 15,-2 0-1-15,-2 1-2 0,-1-1-6 0,-3 3-5 16,0 0-8-16,-3 3-15 0,-2 0-13 16,0 2-21-16,0 2-29 0,-1 0-41 0,0 2 13 0,-1 1-170 15,-1 2-69-15,1 2-59 0,-1 0-82 16,2 4 39-16,-23 14 5 0,31-19 31 0,-4 3-364 15</inkml:trace>
  <inkml:trace contextRef="#ctx0" brushRef="#br0" timeOffset="207185">3665 12351 1077 0,'0'-7'262'0,"0"2"-14"0,1-3-18 15,-1 2-11-15,1-6-17 0,1 1-12 0,-2 0-11 16,1 1-15-16,0 2-9 0,0-1-8 0,-1 4-5 16,1-2-11-16,-1 2-16 0,0 1-8 0,1-1-13 15,-1 2-11-15,1-2-5 0,-1 3-12 0,0-1-7 16,1 1-9-16,-1 0 2 0,0-1-15 15,0 3-6-15,1-2-4 0,-1 0-4 0,0 0-2 16,0 0-6-16,0 1-4 0,0 0-1 0,1-1-4 16,-1 2-2-16,0-1-2 0,0 1 5 0,0 0 1 15,0 0 0-15,0 1 2 0,0 1 0 0,0 2-2 16,0 0 2-16,0 2-2 0,-1 5 5 0,0 1-1 15,-1 3 1-15,-2 3 1 0,0 1-1 0,0 1 1 16,-2 2 0-16,-7 27-2 0,4-21 2 0,-2 0-3 16,2 3-1-16,-1-3 1 0,-1-1 1 0,7-14 7 15,-1 4-13-15,-1 2 1 0,0-1-2 0,-1 2 1 16,2-3 8-16,0 0-14 0,0 0 3 0,1-2-2 15,0-3-1-15,1 0-1 0,1-3 8 0,-1 0-6 16,3-3 3-16,0 1 1 0,3-2 4 0,-2-1 0 16,1 0 2-16,0 0 0 0,1-1 1 0,0-1-2 15,1 0 0-15,0-1 0 0,1 1 1 16,2-1-5-16,-1-1 2 0,0 0 2 0,4 0 8 15,3-2-12-15,0 0 2 0,0-1-2 0,-1 2-1 16,2-3 1-16,0 0 2 0,0 0-4 0,3 1 9 16,-2-2-12-16,1 0 2 0,-2 1 5 0,1-2-12 15,-1 1-2-15,0-1-1 0,-1 0-2 0,-1 0 0 16,0-1 1-16,-2 0 0 0,1-1 0 15,-2-1 1-15,-1 2 1 0,1-1 4 0,-2 1-2 16,-1-1 4-16,-2 3-4 0,0-1 5 0,-1 1-3 0,0 1 1 16,0-1 0-16,-2 1 9 0,0 1-8 0,0-1 0 15,0-1 3-15,-1 3-2 0,0-3 2 16,0 2 6-16,0-1 7 0,0 2 7 0,0 0 7 0,0 0 10 15,0 0-2-15,0 0-3 0,0 0-5 16,0 1-7-16,0-1-5 0,0 1-5 0,0 0-7 16,0 1 3-16,-2 0-6 0,2 0 10 0,0 1-9 15,0 1-2-15,0 2 1 0,0 1 0 0,1 4-1 16,1 3 1-16,0 1-1 0,-1 2 2 0,2 0-1 15,0 1 1-15,1 1-1 0,0 1 2 0,2 0 1 16,2 2 0-16,-2-2-1 0,0 0 5 0,1 1-18 16,1-2-18-16,-1 0-28 0,0-1-24 0,1-1-33 15,1 1-49-15,-2-2 15 0,0-2-154 16,1 1-36-16,0-2-29 0,-2-2-16 0,0-2 4 0,0-2 33 15,-2-1 25-15,0-1-534 0</inkml:trace>
  <inkml:trace contextRef="#ctx0" brushRef="#br0" timeOffset="208110">4803 12097 1021 0,'3'-3'237'0,"-1"2"8"0,0-1-22 15,1 1-13-15,-2-1-7 0,1 1-13 16,-1 1-8-16,0-2-11 0,0 2-7 0,-1 0-14 16,1 0-16-16,-1 0-14 0,1 0-13 0,-1 0-11 15,0 0-9-15,0 1-4 0,0 1-14 0,0 0-8 16,0 0-5-16,0 0-6 0,-2 2-3 0,1 2-5 15,0 4 5-15,-1 2 5 0,1 5-3 0,-1 0 5 16,0 3-3-16,2 1-1 0,0 3-3 0,0 1-5 16,0 40-4-16,2-25 2 0,0 1-5 15,-1-1 0-15,4 0 7 0,-1 0-14 0,0-3-1 0,0 1-3 16,1-2 0-16,2 0-4 0,0-2 1 0,-1 2 0 15,3-1 7-15,-1-2-10 0,-6-20-2 16,2 6 1-16,0-1-2 0,2 3-1 0,-2-2-5 0,1 0-19 16,1-1-33-16,0-1-39 0,0-1 10 15,-1-2-194-15,1-2-40 0,0-1-35 0,-1-2-63 16,-2-4 33-16,0-1-91 0,-1-3 47 0,-1-1-438 15</inkml:trace>
  <inkml:trace contextRef="#ctx0" brushRef="#br0" timeOffset="208556">4512 12327 711 0,'-2'0'108'0,"-1"0"-13"15,1 0-11-15,2 0-1 0,0 1-3 0,0 0 21 16,0-1-9-16,0 1 16 0,0-1-13 15,2 0 56-15,-2 0 5 0,2 0 5 0,-1 0 2 16,0-2-7-16,-1 0-8 0,1 1-13 0,-1-2-10 16,0-1-13-16,0-1-2 0,0 0 3 0,-1 0 1 15,-1-1-1-15,-1 0-2 0,1 0-13 0,0 0-6 16,0 0-10-16,-1 2-8 0,-1-3-12 0,0 0-9 15,0 2-6-15,0 0-29 0,-1 0-23 16,2 2-34-16,0 1-32 0,1 0 6 0,0 2-117 0,0 0-35 16,0 0-42-16,1 2-40 0,1 1-34 0,0 1 26 15,0 1-583-15</inkml:trace>
  <inkml:trace contextRef="#ctx0" brushRef="#br0" timeOffset="208950">4999 12424 998 0,'6'6'182'16,"0"2"-43"-16,1-2-9 0,2 3-17 0,-1-2-7 0,1 1-11 15,0 0-9-15,1 1-10 0,-1-2-5 0,1 1 1 16,0-1-11-16,-2-1-12 0,1 2 6 15,0-3-4-15,-2-1-4 0,-1 1 5 0,-1-2-7 16,-1 0 91-16,0-1 38 0,0 0 18 0,-2-1 11 16,1-1-26-16,-1 0-17 0,-1-1-15 0,0-1-16 15,0 1-10-15,-1-2-14 0,0 1-2 0,0 0-17 16,0-3-9-16,-2 1-10 0,1 0-11 0,-2 0-16 15,-1-3-26-15,-2 1-23 0,1 1-28 16,-1 0-29-16,0-1-43 0,1 4 8 0,-1-1-150 0,1 1-70 16,-1 2-50-16,0 0 30 0,-5 2-112 15,-1 1 20-15,-1-1-375 0</inkml:trace>
  <inkml:trace contextRef="#ctx0" brushRef="#br0" timeOffset="-177619.73">4358 12303 1057 0,'1'-1'167'15,"0"0"38"-15,-1 1-11 0,1 0-9 0,-1 0-12 16,1 0-5-16,-1 0-14 0,0 0-9 0,0 0-14 15,0-1-21-15,0 1-2 0,0 0-1 16,0-2-4-16,0 2-6 0,0 0-10 0,0 0-7 0,0-1-6 16,0 1-8-16,0 0 1 0,0-1 4 0,0 1-7 15,0-2-6-15,0 2-3 0,0-1-5 16,-1 1-4-16,1 0 2 0,-1-2-8 0,0 1 0 0,0 0 1 15,-2-1-2-15,2 0-2 0,-1 0-5 16,0-1 2-16,0 2-1 0,-1-2 3 0,0 0-7 16,1 1 6-16,-1-2-2 0,0 2-3 0,0 1 0 0,0-3 6 15,-2 2-15-15,2-1 1 0,0 0-1 16,-1 1-1-16,1-1-2 0,0 2-3 0,0-1-1 15,-1 0 1-15,1-2-5 0,-1 3-1 0,1-1 1 16,-1 0-2-16,2-1-3 0,-1 3 5 0,0-2-6 16,0 1 4-16,0-1-5 0,0 0 0 0,0 1 0 15,0 0 1-15,-1-1-1 0,1 1 2 0,1 1-5 16,-1-2 0-16,1 2-1 0,0 0 0 15,-1 0 2-15,1-1-2 0,0 1-3 0,-1 0 2 16,0 0 1-16,1 0-1 0,-1 0 0 0,0 0 1 0,0 1-1 16,0-1 2-16,0 2-3 0,-1-2 1 15,1 1 1-15,-1 1-2 0,0-2 1 0,1 1 1 16,-1 0 0-16,1 0 7 0,0 0-10 0,1 1-1 15,-1-1 1-15,1 0-1 0,-1 0 10 0,1-1-2 16,-2 3 0-16,2-1-1 0,-1-1-2 0,1 1 1 16,0 2-1-16,-1-3 0 0,2 2-1 0,-2-2 0 15,2 2-2-15,-1-1 1 0,0 1-1 16,0 0 0-16,1 0 0 0,-1 0 0 0,1-1 1 0,0 2-1 15,-1-1 12-15,1 0-14 0,-1 2 4 0,2 0-2 16,0 0 3-16,-1 0-1 0,1 0 1 16,0-1 7-16,-1 3-8 0,0-2 0 0,1 0 1 0,0 1 6 15,-1 0-10-15,1-1 2 0,0 1-1 16,0 0 2-16,-1 0 0 0,1 0-1 0,0 0 0 15,0 0 0-15,0 1-1 0,0-2-2 0,0 2 4 16,0-1-2-16,0-1 1 0,0 2 1 0,1-1-1 16,-1 1 2-16,2-2 1 0,-2 1-1 0,1-1 1 15,0 1 2-15,0 1 1 0,0-1 1 0,0-1 0 16,2 2 2-16,-2-2-2 0,1 2 2 15,-1-2-1-15,2 4-1 0,0 0 2 0,0 0-2 0,-1-2 1 16,1 0 1-16,-1 0-1 0,1-1-4 0,-2 1 3 16,1-3 1-16,1 2 3 0,-1-2-5 0,0 1 0 15,0 0 1-15,1 0 2 0,-1 0-3 16,2 2 3-16,0-1-3 0,0 1 0 0,-1-1-2 0,2 1 4 15,-2-2-2-15,0 0 1 0,1 0-2 16,-1 0 0-16,0-1 0 0,0 1 2 0,2 2 6 16,1-1-11-16,-1 1 2 0,0 0 1 0,-1-1-2 15,0-1 0-15,0 1-1 0,1 1 1 0,2 1 2 16,-1 1-3-16,-1-3 1 0,0 0 0 0,0 0-2 15,0-1 2-15,-1 1 0 0,0-3 0 16,2 4-1-16,0-1 2 0,1 1-2 0,0-1 1 16,-1 1 0-16,-1-2 1 0,1 0-1 0,-2 0 0 0,0 0-1 15,1 0 1-15,0-2 1 0,-2 1-2 16,1 0 0-16,0-1 0 0,0 0 2 0,0 1 2 15,1 0-4-15,-1 0 4 0,0-2 2 0,0 1-2 16,-1 1 2-16,1-1 0 0,0-1 3 0,0 1-2 16,1-1 1-16,-1 0 0 0,0 0-1 0,-1 0 0 15,1-1-1-15,1 1-1 0,-2-1 0 0,2 1-1 16,-1-2 0-16,0 0 1 0,1 1 1 0,-2 0-2 15,1-1 3-15,0 0 1 0,1 0-6 16,-2 0-7-16,1 0 1 0,1 0 1 0,-2 0 2 0,0 0 3 16,-1 0 0-16,1 0-3 0,-1-1 1 15,0 1 4-15,2-1 2 0,-1 1 2 0,-1-2 1 16,1 1-1-16,-1-1 1 0,1 0-1 0,-1 0 0 15,1-1 2-15,-1 1-2 0,1-1 2 0,0-1 1 16,-1 1 1-16,1-1-1 0,-2 1 1 0,1-2-3 16,0 0 1-16,0 1-2 0,0 0-1 0,-1-2-3 15,0 1-2-15,1 2 2 0,0-3 1 0,-1 1-1 16,0 1 1-16,1-1 0 0,-1 0 1 0,0 1 7 15,-1-1-8-15,0 0 0 0,0 0 2 0,0-1-2 16,0 1 1-16,0 0 2 0,0-1-2 0,0 1 0 16,0 0 3-16,-1-1-6 0,0 1 1 0,1-1 3 15,-2-2-2-15,-1-1-1 0,1-2-1 16,-1 2-1-16,0 0-2 0,1 1 2 0,0 0 1 0,0-1-2 15,-2 3 2-15,2 0-1 0,0 0 0 0,1 0 4 16,-2 1 3-16,1 0 0 0,-2-4 1 16,0 0 2-16,-1 0-2 0,1-1 5 0,-1 3-7 15,2-1-2-15,0 2 1 0,0-1 1 0,-1-1-3 16,0 0 7-16,-1 0-6 0,-1-2-2 0,1 2 4 15,1 1 2-15,0 0-1 0,1 1 3 0,0 2 3 16,-1-2-5-16,1 1 10 0,-1 2-7 16,2-1 5-16,-1 1 0 0,1-1-7 0,-1 0-2 0,1 2 3 15,-1-1-3-15,0-1-2 0,0 0 1 0,0 0-1 16,-1 2-1-16,0-3 0 0,0 2 0 15,1-1-1-15,-1 1 0 0,0-1 4 0,1 1-4 16,-3-2-1-16,-1-1-1 0,-1 0 1 0,1-1-5 0,-2 0 3 16,0 1-1-16,1 0 0 0,1 2 3 15,1 0-1-15,-1 0-4 0,2 1 3 0,0 0-7 16,0 1 3-16,1 0-4 0,-1 0-4 0,0 1-3 15,0-1-12-15,1 1-6 0,1 0-12 0,-1 0-17 16,0 1-23-16,0-2-35 0,1 2-42 0,-1 0 16 16,1 0-157-16,0 0-47 0,0 0-40 0,0 0-35 15,-1 2 32-15,-1 0 35 0,1 1 31 16,-3-2 27-16,2 1-458 0</inkml:trace>
  <inkml:trace contextRef="#ctx0" brushRef="#br0" timeOffset="-176448.73">4634 12279 1063 0,'-1'-3'205'0,"-1"0"-24"0,2 2-22 0,0 0-10 15,0-1-16-15,0 0-9 0,0 1-7 0,0-1-7 16,0 2-5-16,-1-2-16 0,1 2-15 0,0 0-3 15,-2-2-10-15,1 1-12 0,1 0-2 16,-1 0-6-16,0-1-2 0,1 1 0 0,-2 1 5 16,1-2-1-16,0 1 1 0,0 1-2 0,-1-1-1 0,0 1-3 15,1 0-4-15,-1 0-7 0,1-3-2 0,-1 3-5 16,1 0-2-16,-1 0-1 0,0 0 0 0,0 0-4 15,0 0 6-15,-1 3-10 0,0-3-1 16,0 1 2-16,0 0-3 0,0 2 3 0,0-1-4 0,-1 0 0 16,2 0-2-16,-1 1 4 0,0-2 1 15,-1 1-7-15,3 2 3 0,-1-2 8 0,0 3 2 16,2-2 0-16,-1 2-1 0,1-1-2 0,0-1 2 0,0 2-1 15,1-1 0-15,0 1 3 0,1 0-6 16,0 0 0-16,2 0 2 0,-2 0-1 0,1-1 1 16,0 0-2-16,3 2-1 0,-1-1-2 0,0 0-8 15,2 0-1-15,-1-2 0 0,-2 0 5 0,1-1-1 16,0-1 1-16,-1 0 7 0,1-1-2 0,-1 0-8 15,1-2-2-15,-1 0 0 0,0-1 5 16,1-2-1-16,0-3 6 0,1 1-7 0,-2 0 0 0,-2 0 2 16,0-1-1-16,0 1 14 0,-1-2 4 0,-1 1 19 15,0 3 10-15,0-3 17 0,0 3 4 16,0-1-6-16,-1 1-3 0,0-1-5 0,-1 0-8 15,0 1-6-15,1 1-2 0,-2-1-23 0,0 2-15 0,-1-2-21 16,1 3-34-16,-1-1-26 0,0 1-30 16,0 2 10-16,-1 0-74 0,1 0-26 0,0 2-30 15,-1 1-33-15,-2 1-25 0,1 1-24 0,2 4-10 16,-1 0-459-16</inkml:trace>
  <inkml:trace contextRef="#ctx0" brushRef="#br0" timeOffset="-175808.73">5179 12497 1257 0,'-4'-1'221'0,"2"1"-25"0,-1 0-17 15,2 0-10-15,-2 0-19 0,0 1-15 0,0 1-9 16,1 0-16-16,0 1-3 0,-1 0-16 0,0 1-7 0,1-1 0 16,0 1-13-16,-2 1-1 15,2 0-1-15,1 2-5 0,1-2-7 0,-1 1 0 0,1 0-10 16,0 0-4-16,0 0 5 0,1-1-12 0,0 0-5 15,1 1-3-15,4 1 7 0,-1-1 3 16,1-1 1-16,0-2-1 0,0 1 2 0,1-4-2 0,-1 0-2 16,-1 0 4-16,0 0-2 0,1-2-4 15,3-2 2-15,-1-2 2 0,0 0 1 0,-1-1 2 16,1-1-1-16,-2-2-5 0,-2 0-4 0,0 0 1 15,-2 0-2-15,-1 1 11 0,-1 0 6 0,0 0 9 16,0 2 4-16,-1 0-2 0,0 1-9 0,-1 1-6 16,-1 0-11-16,0 1-21 0,1 0-38 0,-1 0-47 15,-1 1-49-15,-1 1 13 0,0 2-154 0,0 0-124 16,-3 2-71-16,-2 2 38 0,-1 1-39 15,0 1 21-15,-2-1-353 0</inkml:trace>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4:00.39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12459 12205 805 0,'3'2'142'0,"-3"-1"-21"0,1 0-6 15,-1-1-16-15,1 2-13 0,-1-2 8 0,0 2-25 16,0-1-9-16,1 1 0 0,-1-2-3 0,1 2-7 16,0-2-4-16,-1 1-2 0,1 1-8 0,0-1-3 15,0 0-5-15,0 1-7 0,-1 0 4 16,1 0-1-16,0-1-8 0,0-1 4 0,0 3 3 0,1-1 11 15,0-1 3-15,0 1 9 0,-1-1-2 16,1 1 2-16,-1-1-2 0,0 0 1 0,0 0-4 0,1 0 2 16,-1 0-7-16,1 0-3 0,0-1-10 0,-1 0 5 15,1 3-11-15,0-3 7 0,-1 0-11 16,1 1 16-16,1 0-17 0,0 1 1 0,1 0-2 0,-1-1-2 15,1 1 2-15,1 0 0 0,0-1-6 16,0 1 11-16,0 0-14 0,0-1-2 0,1 2 2 16,4-1 2-16,1 2-3 0,0-2 3 0,2 0 1 15,-2 1-5-15,3-1-2 0,-3 0 7 0,3 0-6 16,-1 0 5-16,0-2-3 0,1 2-4 0,-1-2 9 15,1 1-6-15,0 1 4 0,-1-2 3 0,-1 0-4 16,-1 0 2-16,0 0-3 0,1 0 6 16,2 0-9-16,-1 0 3 0,1 0 3 0,-1 0-4 0,-1 0 4 15,-1 0-4-15,-1-2-1 0,3 2 1 0,0 0 3 16,-2-1-2-16,3 1 1 0,0 0 4 15,0 0 0-15,-3-2 0 0,-1 1-2 0,1 0-2 16,-2 1 0-16,-2 0 0 0,2 0-5 0,1-2 7 16,1 1-7-16,0 1-1 0,-2-2 1 0,0 2 5 15,-2-1 1-15,2 1 1 0,-2 0 1 0,-1-2-4 16,1 2 4-16,1-1-1 0,-2 1-5 0,4-1 1 15,0 1 3-15,1-3-2 0,-2 3 2 16,0 0-2-16,0-1 8 0,-1-1-2 0,-1 1-1 0,0 0 6 16,1 0 11-16,-2 0-6 0,1-1-2 0,-1 1 3 15,5-1-5-15,0 2-1 0,-1-2 5 0,1 1-2 16,-3-1-2-16,0 0 3 0,1 1-2 0,-2 0 1 15,1-1-1-15,2 0-2 0,1 1 2 16,0-2-2-16,1 3 1 0,-1-2-3 0,0 0-3 16,2 1 13-16,0-2-13 0,0 1 2 0,0 0 8 15,-1 0-13-15,1-1 5 0,-1 1-6 0,2-1 0 16,-2 0 10-16,0 0-11 0,-1 2-1 0,-1-1 2 15,0 0 2-15,-1-1-5 0,-1 1 1 0,-1 1 0 16,-1-1 5-16,2 1-7 0,-2 0 4 16,-1 0-3-16,1-1-1 0,0 1 0 0,1-2-1 0,3 2-3 15,0-1 3-15,2 0 4 0,-1-1-5 0,-1 0 5 16,2 0-4-16,0 0 3 0,0 0 1 15,-1 1-3-15,-1-1 3 0,1 0-3 0,-1 1 2 16,-1 0-4-16,2 0 4 0,-1-1-1 0,0 3 3 16,2-2-2-16,-1-1 6 0,-1 1-6 0,3 0-3 15,-3 0 2-15,2 0 7 0,-3 1-5 0,2-2-1 16,0-1 0-16,2 1-2 0,-1 0 6 0,2 0-6 15,-1-1 4-15,1 1 5 0,-2 1-11 0,1-1-1 16,-1 0 2-16,-2 0 0 0,1 3-4 0,-1-2 10 16,-2 2-7-16,2-1 2 0,-2 1 2 15,1-2-1-15,3-1-2 0,0 1 2 0,-1 0 1 0,1-1-1 16,0 2-3-16,-1-1 5 0,0 1-3 0,-1 0 2 15,-2 0 5-15,1 0-2 0,2 1-6 16,1-2 8-16,1-1-8 0,-1 3 1 0,0-2 1 16,1 2-1-16,-2-3-1 0,3 3 2 0,-3-2 0 15,1 1 1-15,-2 0 3 0,1-2 1 0,1 1-4 16,-1 2-3-16,-2-3 4 0,0 3 0 0,-1-2-4 15,-1 2 0-15,0 0 1 0,1 0-3 0,2-2 2 16,0 1 4-16,1 0-1 0,-1 1-1 0,-1 0 0 16,1 0 0-16,1-1 1 0,0-1 3 0,1-1-4 15,1 1 5-15,0 2-3 0,-1-1 1 0,2-1-3 16,-3-1 2-16,2 2 5 0,-1-2-3 0,0 1-1 15,1 1 8-15,-3-1-9 0,-1 0 3 0,2 2-4 16,-3 0 5-16,1-2-2 0,-2 2 0 16,1-1-2-16,-1 1 2 0,-1-1-4 0,1 0 2 15,-1-1-3-15,5 2 2 0,0 0 0 0,0-1 0 0,-2-1-1 16,-1 1 6-16,1 1 1 0,0-1 2 15,1-1-3-15,0 1-3 0,1-2-3 0,-1 3 3 16,-1-1 2-16,0-2 6 0,0 1-3 0,1 1-8 16,3 0 3-16,1 0-1 0,1 1 0 0,-4-2 1 15,1-1 0-15,0 1-2 0,-2 1 2 0,0 1 1 16,1-1 3-16,0 0-6 0,1 1 1 0,-1-3 3 15,1 2-3-15,2-2 4 0,0 1 3 16,1 0 1-16,-2 1-2 0,3-2 3 0,-1 1-2 16,0-2 0-16,0 0 2 0,1 1-5 0,-3-1 2 0,2 2 0 15,-1 0-2-15,2 0 4 0,-1 0-6 16,1 1-1-16,-1-1 0 0,0-1-1 0,-2 1 1 15,1 0 1-15,-2-1-2 0,-1 0 0 0,2 2 1 16,-1-2 4-16,1 0-4 0,-1 1-1 0,-1 0 1 16,0 2 4-16,-2 0 9 0,0-3-14 0,-2 3 0 15,1-2 4-15,-2 0-1 0,5 2-1 16,1 0 0-16,-1-1 2 0,1 0-2 0,2 0-2 0,-1-1-3 15,0-1 3-15,-1 1 8 0,0 1-11 16,-1-1 0-16,-1-1 0 0,4 2 0 0,-2-1 3 16,1 0-1-16,-1 1-4 0,-1-2 1 0,0 3 0 15,-1 0 0-15,0-3-1 0,2 2 2 0,-1 0-1 0,1-1 9 16,3 1-7-16,-3-1 0 0,1 0-1 15,-1 2 3-15,1 0-2 0,0-2-2 0,-1 2 0 16,0 0 1-16,1 0 1 0,0 0-4 0,-2-2 3 16,2 1 0-16,0 1-1 0,-2 0 2 0,0-2-2 15,-2 2 9-15,-1 0-10 0,-1-1 1 0,1 1-1 16,-2 0 4-16,-1 0-1 0,1 1-2 0,0 0 1 15,1 0 0-15,-1 0-1 0,0-1 0 16,0 0 0-16,0 0 1 0,5 2-1 0,-1 0 1 0,3 0-1 16,0 0 1-16,0-2 4 0,2 0-1 15,-1 0 0-15,0 0 0 0,1 0-2 0,0 0 0 16,0 0-1-16,0 1 3 0,-2 1-2 0,2-2 0 0,-1 0 2 15,1 1 7-15,0 0-9 0,2 1 9 16,-3-2-7-16,3 0 0 0,-2 0 14 0,0 0-8 16,2 1-1-16,-1-1 5 0,-1-3 1 0,2 3 6 15,-1 0 0-15,3 0 4 0,0 0 7 0,-1 0-11 16,1 0 2-16,1 0 6 0,-2-1-13 0,2 1-1 15,-2 0 3-15,1-1-6 0,0 1 2 0,-1 0-2 16,1 0-4-16,-1 1 9 0,0-1-8 16,-1 0-4-16,-1 1 1 0,0-1 0 0,0 0-2 15,0 3 2-15,0-3-4 0,1 3 4 0,-2-2-2 0,2 1-1 16,-1-1 4-16,2 0-4 0,0 0-1 15,-1-1 1-15,1 0 1 0,0 1 0 0,0-1 2 16,0 1 2-16,-1-1-3 0,1 1 0 0,1-1-1 16,2 2 9-16,0-1-10 0,0 1-2 0,1 1 8 15,0-1-7-15,1 1-4 0,-1-1 3 0,0 0-3 16,3 1 6-16,-1-1-1 0,35 5 11 0,-26-3 18 15,-20-3-1-15,35 4 4 0,-34-3 4 16,6-1-1-16,3 1 1 0,-1 0-1 0,3 0-5 0,-1 1-3 16,0-1 6-16,-1 1-12 0,0 0 4 15,-1 1-11-15,-1-1-4 0,-2-2 0 0,-1 2-13 16,-2 0-29-16,-1-1-46 0,-4-1-65 0,0 1 15 0,-4 0-202 15,-1 1-109-15,-2-2 0 0,-1 2 34 16,-3-1-63-16,-1 1 28 0,-1-3-406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14:23.218"/>
    </inkml:context>
    <inkml:brush xml:id="br0">
      <inkml:brushProperty name="width" value="0.2" units="cm"/>
      <inkml:brushProperty name="height" value="0.2" units="cm"/>
      <inkml:brushProperty name="color" value="#ED1C24"/>
      <inkml:brushProperty name="fitToCurve" value="1"/>
    </inkml:brush>
  </inkml:definitions>
  <inkml:trace contextRef="#ctx0" brushRef="#br0">9 95 654 0,'-1'0'100'0,"-2"0"-6"16,3 0-11-16,0 0 3 0,-2 0-10 0,2 0-5 0,0 0-5 15,0 0 4-15,0 0-3 0,0 0 7 0,0 1-3 16,0-1-8-16,0 0-2 0,0 0-8 0,0 2 12 15,0-1-24-15,0-1-3 0,0 0-3 0,0 0-3 16,0 1-8-16,-1 1 4 0,1-2-2 0,0 0-7 16,0 0 1-16,0 0-8 0,0 0 4 15,0 1-5-15,0-1 0 0,0 0-9 0,0 1 9 16,-2-1 1-16,2 0-15 0,0 2 8 0,0-2 4 15,0 0-3-15,0 0-4 0,0 0 5 0,0 0-2 16,0 0-2-16,0 0-2 0,0 1-1 0,0-1 4 16,0 2-4-16,0-2-4 0,0 0 3 15,0 0 0-15,0 0-2 0,0 0 1 0,0 0-2 0,0 0-1 16,0 0 1-16,0 0 3 0,0 0 0 0,0 0-1 15,0 0 18-15,0 0-22 0,0 1 4 0,0-1-5 16,0 0 7-16,0 0-2 0,0 0 0 16,0 0 1-16,0 1 4 0,0-1-2 0,3 2 0 0,-3-2 0 15,2 0 1-15,-1 0 0 0,1 0 0 16,1 1-1-16,0 1 2 0,-2-2 0 0,2 0 2 15,-1 0-7-15,-1 0 2 0,3 0 19 0,-3 0-19 0,1 0 18 16,-1 0-18-16,1 0-8 0,1 0 12 16,-2 0-1-16,4 0-7 0,-2 0 9 0,-2 2-5 15,2-2-7-15,-1 0 28 0,1 0-20 0,0 0 3 16,-2 0-3-16,2 0 0 0,-1 0-1 0,1 2 5 15,1-2-3-15,-2 0 7 0,1 0 1 0,0 0-5 16,1 1 6-16,1-1 4 0,0 0 11 16,-1 0 0-16,1 0-6 0,-1 0 6 0,1 0-9 15,-1 0-6-15,1 0 7 0,-1-1-8 0,1 1 0 16,-2 0 24-16,1 0-33 0,-1 0 8 0,2 0 1 15,-2-4-11-15,0 4 2 0,2 0 4 0,-2 0-1 16,0 0 0-16,1 0 0 0,-1 0 0 0,0 0 1 16,2 0-1-16,-2 0 1 0,1 0-1 15,-1 0 4-15,3 0 3 0,0 0-7 0,1 0 5 0,-1 0 16 16,0-2-22-16,0 2 2 0,1 0-1 0,-1 0 0 15,0 0 12-15,0-1-17 0,0 1-2 16,0 0 17-16,1-3-18 0,0 3-1 0,1 0 6 16,-2 0-3-16,1 0 4 0,1 0-2 0,-1 0 4 15,-1-1 7-15,2 1-7 0,1 0 0 0,-1 0 5 16,-1 0-5-16,1-3 3 0,-1 3 2 0,2-2-3 15,-1 2-2-15,0 0-2 0,-1-1 1 0,1 1-5 16,-1-1 1-16,1 1 2 0,-1 0 0 16,1-3-2-16,-1 3-2 0,1-1-3 0,0 1 29 15,-1-2-27-15,-1 2-1 0,0-1 11 0,2-2 1 16,-2 2-4-16,1 1-6 0,1 0 8 0,-2-3-1 15,0 3-5-15,0-1 5 0,2 1-3 0,-1-2-2 16,1 1 0-16,-2-1 5 0,1 2-5 16,1-2 2-16,0 2-1 0,-1 0 19 0,-1-2-18 0,2 2-8 15,-1-1 11-15,-1 1-3 0,2-3-3 0,0 3 7 16,-1-1-9-16,-1 1 10 0,2-2-7 0,-1 0 1 15,-1 2 3-15,2-2-3 0,-1 0-1 0,-1 2 9 16,2-1-4-16,0 1-10 0,-1-2 8 0,1 2-8 16,-1-2 4-16,1 1 2 0,-1 1-5 15,1 0 22-15,0 0-20 0,-1 0 4 0,-1 0 5 16,2-2-7-16,-2 2 0 0,1-2 9 0,-1 0-12 0,2 2 11 15,-2 0-11-15,2 0-1 0,-1 0 8 16,1 0-2-16,-2-4-3 0,0 4 11 0,1 0-5 16,-1 0-10-16,2-2 6 0,0 2 1 0,-1 0-6 15,2-1 3-15,-1 1-1 0,1 0-1 0,-2 0 4 16,1-2-5-16,1 2 11 0,-3 0-3 0,3-2-3 15,-3 2-5-15,2 0 3 0,-1 0 1 16,-1 0 1-16,2 0 1 0,0 0 18 0,-1 0-20 16,1 0 1-16,-1 0-2 0,-1-3 2 0,2 3-8 15,-1-2 10-15,2 2-2 0,-1-1 9 0,0 1-4 16,-1 0-12-16,2-1 8 0,0 1-1 0,-1-3 4 15,1 3-4-15,0 0-2 0,0 0-1 0,0 0 5 0,0 0-5 16,0 0 16-16,0-2-11 0,-1 2 0 16,1 0 9-16,-1-2-9 0,1 2 3 0,0 0-2 15,0 0 3-15,0 0 2 0,0-2 1 0,0 2 1 16,0-1-1-16,2-2 5 0,-2 3 4 0,1-1-7 15,-1-1-1-15,2 2-5 0,0-1-1 0,-2 0-2 16,1 1 1-16,1-3 0 0,-2 3-2 0,2 0-1 16,-1-1 1-16,1 1-2 0,-2-2 0 15,0 2-1-15,1-1 1 0,0 1 10 0,-1-3 2 16,1 3-5-16,1-3 0 0,-1 3-5 0,1 0 1 15,1 0 3-15,-1 0-2 0,-1-1 6 0,1 1-4 16,-1-1 10-16,7-1-15 0,-2 1 1 0,0 1-1 16,0 0 4-16,-4 0-3 0,3 0 0 15,-5 0-3-15,-2 0 1 0,2 0-2 0,-1 0-4 0,0 0 5 16,-2 0 0-16,0 0 11 0,1 0 0 0,-2 0-12 15,1 1 0-15,0-1-1 0,0 2 18 16,0-1 6-16,1-1 15 0,0 0-2 0,0 0 7 16,1 0 0-16,-1 0 0 0,1 0-4 0,-4 0 2 15,2 0 5-15,0 0 4 0,-1 0-1 0,-1 0 4 16,1 0 5-16,0 0-6 0,-2 0 0 0,0 0-6 15,0 0 1-15,0 0-4 0,0 0-3 0,-2 1 3 16,2-1-7-16,0 0-2 0,-1 0 1 16,1 0-7-16,-2 0 2 0,1 0-7 0,-1 0-1 0,2 0 1 15,-1 0 3-15,-2 0-3 0,1 0-16 0,1 0-44 16,-1 0-45-16,-1 0 6 0,0 0-133 15,2 0-60-15,-2 0-43 0,0 0-36 0,0 0 30 0,0 0-109 16,0 0-390-16</inkml:trace>
</inkml:ink>
</file>

<file path=ppt/ink/ink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4:02.0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12948 12651 1221 0,'7'-10'219'16,"0"3"-27"-16,1-2-22 0,1 1-9 0,-1-1-22 16,1 1-17-16,-1 1-10 0,3 2-17 0,-1 0 0 15,2 1-12-15,2 1 1 0,0-1-11 0,1 3-12 16,1-2-8-16,0 1-2 0,2 0 0 0,0 0 12 15,1 0 3-15,0-1 4 0,4-1 3 16,30-4-4-16,-39 5 2 0,33-4 0 0,-14 2-6 16,1 1 4-16,-1-1-3 0,0 0-3 0,1 2-7 15,-19 1 6-15,6 0-15 0,35-2-7 0,-20 3 1 16,-22 1-9-16,8-3-3 0,38 3 0 0,-23 0-2 15,1 0-4-15,-2 0-2 0,-20 0-3 0,38 0-1 16,-15-1-4-16,0 0 5 0,0-2-6 0,-2 1-1 16,0 1 3-16,0-1 6 0,-1 1-10 0,-20 1 0 15,5-1-3-15,2 1 1 0,3 0 0 0,-1 0 1 16,1 0-4-16,0 0 3 0,-2 0-2 0,0 0-2 15,0 0 2-15,-1 0-1 0,-1 0 1 0,-1 0-2 16,1 0 0-16,0 1 3 0,1 1-2 0,-2-1 0 16,1 0 1-16,-1 0-2 0,0 0 0 15,0 0 0-15,0 1 0 0,-2-1 1 0,1 0-1 0,-1-1-3 16,0 0 1-16,0 0 2 0,2 2-1 15,-1-1 0-15,0-1-2 0,1 0 1 0,-2 0 2 16,1 0-3-16,0 0 1 0,-1 0 1 0,0 0-1 16,0-3 3-16,0 3-1 0,1-2 1 0,-1 0-1 15,1 1-2-15,0-1 2 0,-2 0 0 0,3 0-2 16,-1 1 1-16,-2-1-1 0,1-1 3 0,-1 0-5 15,1 1 12-15,0-1-10 0,0 0 1 16,1 2-1-16,1-2 0 0,-2-1 0 0,2 1 1 0,0 1 9 16,-1-3-13-16,2 3 2 0,0-1 0 0,-2-1 2 15,2 1 8-15,2 1 2 0,-1 0-5 16,-1-1 0-16,2-1-1 0,-1 1-1 0,-1 0-1 15,-1 1 0-15,2 0 1 0,-1-1-2 0,1 0 0 16,-1 1 0-16,1 0-1 0,1 0 2 0,0-1-2 16,-1 0-1-16,0 0 3 0,-2-1-6 0,1 2 2 15,-1-1 12-15,0-1-11 0,0 2 0 0,-1 1 2 16,1-2-2-16,0 0 2 0,0 0 4 0,0 1 3 15,0-1 7-15,-1 1-2 0,1 1 1 16,0-2-2-16,1 1-1 0,-2-1 2 0,1 0 1 16,1 1 5-16,-1-2 0 0,0 1-3 0,1 2 2 15,-1 0-4-15,1-2 0 0,0 1-5 0,-1 0 5 0,-1-1-5 16,2-1 2-16,0 1-4 0,-1-1-2 15,3 1-2-15,-2-1 2 0,1 0-3 16,-1 0 0-16,0 1-1 0,1-1 2 0,0 1 1 0,-2 0-4 16,2 0 1-16,0 2-2 0,-1-3 0 0,1 2 0 15,0-1 0-15,-2 0 1 0,-1 1-3 0,1-1 1 16,1 2 0-16,0-1 0 0,-1 1 1 0,0 0-3 15,2 1 0-15,-3-2 2 0,1 0-2 16,1 2 3-16,-2-1-3 0,2 1 4 0,-1-1-1 0,1 1 0 16,-2-1-2-16,3 1 5 0,-1 0-3 0,-1 0 0 15,3 0 2-15,0 0 0 0,0 0-3 16,-1 0 4-16,1-2-1 0,0 0-2 0,1 1 1 0,1-1 2 15,0 0-3-15,-2 0-1 0,3 0 1 16,0 1-1-16,-1-2 3 0,0 3-3 0,0-2 8 16,-1 0-18-16,-2 2 3 0,-1-1 0 0,-1-1 2 15,-1 0 0-15,0 2 10 0,-1 0-3 0,-2-1 2 16,-1 1 0-16,-1-2 1 0,0 2-1 0,-1-2 0 15,0 2 1-15,-1 0 0 0,0 0-2 0,-2 0 0 16,-2 0-1-16,0 0-1 0,-2 0 0 0,-1 0-19 16,-1 0-20-16,0 0-34 0,-1 0-39 0,1 0-48 15,-2 2 15-15,0-2-149 0,0 0-57 0,-3 0-76 16,-1 1 36-16,-1 0-103 0,-1-1 38 0,-1 1 28 15,-3-1-324-15</inkml:trace>
</inkml:ink>
</file>

<file path=ppt/ink/ink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4:05.8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16707 12408 1216 0,'3'1'252'0,"3"-1"-15"0,4 0-12 15,3 0-16-15,2-1-22 0,2 1-15 16,1-2-13-16,1 1-11 0,1 0-11 0,1-1-10 16,2 0-16-16,1 2-10 0,-1-3-6 0,39 1-16 15,-24 2-7-15,-24 0-8 0,38-3-6 0,-17 0-9 16,0 1-6-16,0 0 2 0,-20 2-6 0,5-2 3 15,38-1 10-15,-43 1 10 0,36-1 13 16,-17-1 0-16,0 1 2 0,-21 1-6 0,7 0-5 16,2-1-7-16,1 0-6 0,0 0-4 0,1 2-6 0,-1-2-4 15,-2-1-3-15,0 1-5 0,0 0-1 16,-1 1-5-16,-1 0-1 0,1 0-3 0,-3 0-3 15,1 1-2-15,-3-1-1 0,-1 1-2 0,0 0 0 16,-1 0-2-16,-3 0-2 0,0 0 3 0,-1 1-5 16,-2-3 1-16,-1 3 7 0,0 0-10 0,-2 0-1 15,1 0 2-15,0-1-3 0,-2 1 0 0,1-1 0 16,-1 1-1-16,1 0 1 0,-1 0-1 0,1 0 1 15,1 0-1-15,-2 0 1 0,1-2-1 16,0 2 3-16,1-1-3 0,-1 1-1 0,2 0 0 0,0 0 0 16,-1 0 5-16,0 0-7 0,1 0 1 15,-1-1 0-15,0 1-3 0,2 0 3 0,-2-1-1 16,1 1 0-16,-1 0 2 0,0 0-2 0,2 0 0 15,-3 0 0-15,1 0 0 0,-1 0-1 0,0 0 2 16,0 0-2-16,0 0 8 0,1 0-8 0,-2 0-3 16,0 0 0-16,-1 0-1 0,1 0 1 15,-1 0-3-15,0 0 1 0,-1 0 0 0,1 0-3 0,-1 0 2 16,1 0-1-16,-1 0 1 0,1 0 1 15,-1 0 1-15,0 2 2 0,2-2 2 0,0 2 2 16,-1 0-4-16,2-1 1 0,0 2 3 0,0-2-1 16,0 2 2-16,0-2 0 0,2 1-4 0,-2 0 2 15,0 0-1-15,0 1-1 0,0-3 10 0,1 2-9 16,-1 0-1-16,1 0 0 0,-2 0 0 0,1-1 0 15,-1 1-1-15,0-1 1 0,0 2-1 0,0-2 3 16,-1 0-2-16,0 1 6 0,1 0 2 0,0 0 1 16,-2-1 2-16,1 1 1 0,0 1-2 0,0-3 1 15,0 3-2-15,1-1 1 0,0 1-1 0,1 0 1 16,0 1 9-16,0-2-9 0,1 1-1 0,-1 0-2 15,1 0 0-15,0 0 1 0,-1 0-3 16,-1-1 0-16,1 0-1 0,0 1-2 0,0 0 3 16,-1-1 0-16,0 0 1 0,0 0 6 0,-1 1 7 15,0 0 3-15,0 0 0 0,-2-2 4 0,1 2-3 16,-1-1-4-16,0 0 1 0,0-1-1 0,0 2-3 15,0-1 0-15,0 0-3 0,0 1-2 0,-1 0 0 16,0 1-1-16,0 0 1 0,0-1-2 0,-1-1 1 16,0 3 2-16,-1-1 1 0,-2 2 5 15,-3-1 5-15,2 0 0 0,-1 1-1 0,0 0 3 0,-3 1-3 16,0-2 2-16,1 2-3 0,-2-2-4 0,0 0 3 15,-1-1-2-15,-1 3-3 0,0-2-1 16,-2-1 0-16,0 0-3 0,0 0 1 0,1-1 1 16,-2 2-1-16,1-2 1 0,-1-1-1 0,0 2 2 15,-1-1-2-15,1-1 1 0,-1 1 6 0,1-2-9 16,0 0-1-16,2 2 0 0,-2-1-2 0,1 1 2 15,0-1 3-15,1 0-7 0,-1-2 5 0,-1 3-5 16,-1-3 3-16,2 2-1 0,-2 1-5 16,0-1 0-16,1 0 6 0,-1-2-3 0,1 3 0 0,-1-2-2 15,0 0-1-15,-1 1 4 0,-2-1-3 16,1 1 3-16,-1 2-1 0,-2-1-4 0,0 0 2 15,-1-2-3-15,-2 1 1 0,1 0 1 0,0 1 1 16,-1-2-1-16,0 2 0 0,-1-1 1 0,0 0 4 16,-1 1-2-16,0-1-2 0,2 0-1 0,-34 4 5 15,44-6-4-15,-4 2-4 0,-3 1 4 0,-2 0 1 16,0-1-2-16,-33 5 0 0,42-7 0 0,-5 2 1 15,-35 3-2-15,41-4 0 0,-7 0-2 16,-35 4-2-16,22 0 11 0,1 0 0 0,-4-4-10 0,21 0 4 16,-37 2-2-16,15-1 5 0,5 5-5 15,-3-2-1-15,1-2 4 0,2 3 1 0,1 0-6 16,18-4 2-16,-30 8 2 0,31-8 1 0,-33 8-1 0,13-5 0 15,0 0 1-15,0 2 1 0,1-1-1 16,18-3-3-16,-3 1 6 0,-4 0-6 0,-1-1 5 16,1 1-1-16,-2 2-1 0,-1-2 3 0,-1-1 1 15,0 1 0-15,2 1 4 0,-2-3-13 0,0 2 8 16,1 1-2-16,0-2-1 0,0 1-1 0,0 0 2 15,-1 1-3-15,-32 4 1 0,26-2 2 16,-3-4 0-16,21-1 0 0,-6 1-2 0,-4 1 0 16,-31 4 2-16,41-8-8 0,-6 3 10 0,-1 0-4 15,-2 0 1-15,-1-1 0 0,-1 1 1 0,3 0-2 16,-2-2 3-16,0 1-5 0,1-1 1 0,0 1 0 15,-1-1 2-15,-1 1-3 0,1-2 1 0,2 4 1 16,-1-3 0-16,-2-1-1 0,0 1 4 0,3 0-3 16,-2 0-1-16,0-1-1 0,-1 0 2 0,3 0 0 15,-2 0-6-15,1-1 11 0,3 1-3 0,-1 0-2 16,-2-2-3-16,1 1 2 0,0 1 0 0,-1-1-8 15,0 1 2-15,2 0 3 0,-2 0-3 16,2 0 3-16,1 0 3 0,-1-3-3 0,1 3 4 0,0-2-2 16,-1 1 3-16,2 1-5 0,-2 0 2 15,1-1-1-15,2 1 1 0,-2-1 0 0,2-1 4 16,-2 2-4-16,1 0-1 0,1 0 0 0,-2-1 0 15,0 1 4-15,0 0-5 0,-1 1 1 0,1-1-1 16,-1 2 3-16,-1-2-2 0,1 1 0 0,0 1 6 16,-2-1-3-16,2 0 1 0,-3-1-1 15,0 0 1-15,0 0 1 0,2 0-2 0,-1 3 1 0,1-2-1 16,-1-1 1-16,1 0-1 0,0-1 1 0,1 1-2 15,1 0 3-15,-2-3-1 0,0 1-1 16,1 0 5-16,-1 0-4 0,1-1 1 0,2 1-1 16,-1 1 0-16,3-1 3 0,-2 0-6 0,2-1 2 15,-2 1-2-15,0 1 0 0,1-1 1 0,-1 2-2 16,1 0 0-16,0 0 3 0,0 0 5 0,-2 0-6 15,1 0 2-15,1 0-1 0,-1 0 1 0,0 0 1 16,-2 0 1-16,0 2 0 0,0-2-1 16,-1 0 1-16,0 1 0 0,2-1-1 0,-2 1-2 0,-1 0 0 15,0-1 2-15,1 0 0 0,-1 0-1 0,-1 0 5 16,2 0-5-16,-2 0 3 0,0 0-3 15,1 0-2-15,0 0 0 0,0 0 2 0,-1 0 0 16,0 0 2-16,2 0-3 0,0 1 4 0,-2-1-6 16,2 1 3-16,-1-1-1 0,1 0 0 0,0 0 3 15,2 0-2-15,0 0 3 0,1 0 1 0,0 0-1 16,0-1 2-16,2-1-1 0,-1 0 5 0,0-1 3 15,0 2 8-15,3-2 8 0,-1 0 1 0,2 0 6 16,-2-2-13-16,2 2 1 0,0-1-2 0,2 0-9 16,-1 0 4-16,0-1-2 0,1 0-1 15,1 1 6-15,-2 1-9 0,3-1-3 0,0 1-7 0,0-1 6 16,2 1 2-16,0 2-5 0,0-3-1 0,-2-1-1 15,1 2 2-15,1 0-1 0,0 0 0 16,0 0 0-16,2 0 1 0,0 0 5 0,1 1-7 16,-1 0-2-16,0-1 4 0,0 0-6 0,0 1 1 15,1-1-5-15,0 2 6 0,0-2 4 0,0 0-7 16,0 0 1-16,-1 0 0 0,1 1-4 0,0 0 3 15,0 0 1-15,0-1-3 0,0 0 2 0,0 1 0 16,-4-1 0-16,2-2 2 0,0 1-1 16,0 0 0-16,1 0-1 0,-1 0-2 0,2 0 3 15,0 1 1-15,0 0-2 0,1 0 1 0,0 0 1 16,0-1-1-16,-1 1-1 0,-2-4-3 0,0 0 6 15,0-1 6-15,0-1-11 0,0 1 4 0,0-1 1 16,0 3-7-16,2-1 2 0,0 3 3 16,0-2-1-16,1 0-1 0,0 3 1 0,1-1 4 0,1-1 2 15,-3 2-6-15,3 0 1 0,-1-1-1 0,1-1-3 16,1 1 2-16,-1 0 0 0,1-2 1 0,0 1 0 15,-1-2-1-15,1 1 5 0,0-4 0 16,2-1-4-16,-1 1-4 0,2-3 8 0,-1 2-6 0,0 1 2 16,1-2-1-16,0-1 1 0,1 1 4 15,1 0-5-15,0 0 1 0,1 1 4 0,0-1-4 16,0 1 1-16,0 1 4 0,1-1-4 0,1-1-1 0,0 0 1 15,1 2 3-15,1-2-1 0,0 1-1 16,1 1 1-16,-1 0-4 0,2-2 3 0,-1 0 1 16,-1 1 1-16,2 0-1 0,-2 0 0 0,1 2-2 15,-2-3 6-15,0 4 1 0,-1 0-3 0,1 0 1 16,-2 2 1-16,-2-1-1 0,0 3 1 15,-1-1-1-15,1 0-1 0,-2 2 4 0,-1 0-4 16,0 2 2-16,1-3 0 0,-2 3-3 0,1-1 0 16,-1 0 5-16,1 0-3 0,-1 1-2 0,1-1 1 0,0-1-4 15,0-1 4-15,-1 1 0 0,1 1 1 16,-1 0 0-16,2 1-4 0,-2-1 4 0,0 0-2 15,-1 0 0-15,1 0 2 0,0 1-1 0,0 0-1 16,-1-1-2-16,1 2 1 0,0-1-1 0,-1 0-2 16,1 1-1-16,0-1-3 0,0-1 6 0,-1 2-11 15,1 0 1-15,0 0 1 0,-1-3 1 0,2 3 1 16,-1-1 1-16,0 0 0 0,0 1 2 0,1 0 1 15,0-2 2-15,1 0-1 0,0 1 1 16,2-1 2-16,-2 0-1 0,1 0 0 0,0 1 5 0,1-2-5 16,3 0 0-16,2 0-1 0,-1-3-1 15,2 4 4-15,0-2-1 0,-1 1-2 0,1-2 4 0,1 1 0 16,1-1-4-16,1 0 8 0,-1 0-6 15,3 0 2-15,0 2 0 0,2-2 0 0,-2 0-2 16,3 1 2-16,-1-2-4 0,-1-1 4 0,1 2 5 16,-1-2-9-16,1 1 3 0,-1-1 1 0,0 2 3 15,1 0-4-15,-1 0-2 0,-1 0 1 0,-1 2 2 16,-1-2-4-16,0 3 8 0,1 0-1 0,-1-1-7 15,-1 1 2-15,0 0-1 0,-1-1 2 16,2 1 1-16,-2 0-3 0,-2 1 3 0,2 1-1 16,0-2-2-16,1 0 1 0,-1 0 1 0,-1 1-1 0,2-2 7 15,0 2-7-15,2-1-2 0,-1 0 6 16,1 0-5-16,-1 0 5 0,2 2-3 0,-3-2 0 0,2-1 3 15,-2 3-4-15,2 0-2 0,-2 0 1 16,3 0 4-16,-2 0-1 0,0 0 5 0,1-1-9 16,0 1 4-16,2 0 4 0,-3 1-5 0,2-1-1 15,1 0 1-15,-1 0-1 0,1 0 3 0,2 0 0 16,0 0 1-16,2 0-2 0,-1-2 1 0,2 0 2 15,0 2-1-15,0-1-2 0,1 0 3 0,1 1 1 16,-2-2-4-16,0 1 2 0,2 1 0 16,0-3-2-16,-1 1 8 0,1 1-12 0,-1 0 5 15,1 1 5-15,-1-2-10 0,-1 0 9 0,1 0-5 0,-1 2 1 16,1-3 1-16,0-1-1 0,-1 1 4 15,2 2-1-15,-1-2-5 0,1 0 1 0,-3 1 1 16,0 2-3-16,1 0 0 0,-1-2 0 0,-1 1 0 16,1 0 2-16,-1 1 1 0,1 0 1 0,2 0 0 15,-1 0-5-15,-2 0 6 0,1 0 0 0,0 0-2 16,-3-1-1-16,3 1 10 0,-1 0-10 0,-1 0 1 15,2 0 0-15,-1 0-2 0,0 0 0 0,1 0 2 16,-2 0-1-16,1 0 2 0,1 1-3 0,-1-1 2 16,-1-1-2-16,1-1 2 0,1 1 4 0,-1 1-6 15,1-1 3-15,1 1-3 0,-2 1-2 0,1-1 0 16,0 0 1-16,-2 1-1 0,1-1 1 0,0 0 4 15,-2 2-3-15,3-2 0 0,-1 0-1 16,1 0 7-16,1 2-7 0,-2-2 2 0,1 1-1 16,1 1 4-16,0-2-3 0,-1 0 2 0,2 1 4 15,0 0-7-15,0-1 0 0,-1 0 2 0,2-1-2 16,1 1 6-16,-1 0-6 0,1 1 6 0,-1 1 1 15,0-2-8-15,-1 0 0 0,1 1 6 0,0 0-9 16,-1 0 4-16,2 0-3 0,0 0 2 16,0 2 0-16,1-3-1 0,-4 0 1 0,4 3-3 15,-1-2 4-15,0 0 0 0,0-1 0 0,0 2-4 0,-1-2 4 16,2 0 0-16,-1 1-3 0,0 1 3 15,-1 0-3-15,-1 0 0 0,2 1 1 0,-2 0-2 16,0-1 7-16,-1 1-6 0,32 8 4 0,-40-8-1 16,28 7-1-16,-28-9 1 0,3 2 3 0,3 1-6 15,29 7 3-15,-36-8-1 0,3 1-2 0,5 1 4 16,28 7-5-16,-36-9 3 0,5 1 2 0,31 8-3 15,-35-11-1-15,4 3 3 0,3 0-2 16,2 0 4-16,-2 0-3 0,2 1-3 0,-1-2 3 0,1 1-1 16,-1 1 2-16,0-1 1 0,1 0-2 15,-1-2 2-15,-2 3-5 0,1-1 1 0,1-1 1 16,-2 2 2-16,1-1-1 0,1-1-1 0,0 2 1 0,-2-2 1 15,1 1-4-15,2-2 3 0,-2 1 0 16,3-2-3-16,0 2 4 0,-1-1 3 0,3 0-6 16,-3 0 1-16,1 0 1 0,-1-1 0 0,0 0-3 15,0 2 1-15,0-2 0 0,0 2-1 0,0 0 0 16,-1-1-3-16,0 3 1 0,0-2 0 0,-3 0 1 15,1 1 0-15,-1-1 0 0,-1 2 1 0,0 0-3 16,-1-1 5-16,0 1-2 0,-1-2 1 16,0 1 0-16,1 1 5 0,-3-2 1 0,2-1 2 0,-1 1 5 15,1 0 4-15,-3-1 2 0,0 0-3 0,1 0 1 16,-3-2-2-16,0 1 2 0,-2-1 0 0,-2 1-3 15,0-1-1-15,1 0-1 0,-1 0 0 16,-1 0-7-16,4 0 7 0,2 1-4 0,-2-1-4 16,1 1-1-16,-2 0 2 0,1 1-3 0,2 0 2 15,-2 1 0-15,-2-1-1 0,1-1 2 0,1 1-1 16,0 1 0-16,-2 0 0 0,4 1-1 0,-2 1 1 15,-1-3-2-15,0 1 0 0,-2 1 3 16,-1-2 0-16,0-1-2 0,1 1-4 0,-2 0-6 0,0-1-7 16,0 2-6-16,0-2-8 0,-1 0 0 15,2 1 4-15,-1 0-1 0,-1-2 4 0,1 3 4 16,-1-2 0-16,0 0 7 0,0 2-5 0,1-1 1 0,-1-1 1 15,0 0 1-15,0 1 5 0,0-1 0 16,0 1 1-16,0-1 8 0,0 0-6 0,1 2 4 16,-1-2 2-16,0 1 5 0,1-2-4 0,-1 1 5 15,0-1 2-15,0 2 0 0,0-2 5 0,0 0-6 16,-1 1 4-16,1-1 1 0,-1 0 3 0,0 0 0 15,-1 0-5-15,-1 0-15 0,1 0-29 0,-1 0-86 16,-1-1-88-16,0-1 19 0,0 2-234 16,0-1-50-16,-2 0 38 0,0-1-82 0,-3-1 36 0,-3 1 31 15,-4-2-406-15</inkml:trace>
</inkml:ink>
</file>

<file path=ppt/ink/ink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4:08.6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23993 12288 651 0,'-3'-2'93'0,"2"2"-11"16,-1 0-12-16,0 0-8 0,0 0-10 0,0 1-7 15,1 0-3-15,-1-1-7 0,0 1-4 0,0 0-6 16,1 0 5-16,-1-1-4 0,1 2-4 0,0-2 3 16,-1 0 57-16,0 3 4 0,0-2 15 0,2 0 3 15,-1-1 5-15,0 2-2 0,1-2-1 0,-1 1-8 16,1 0-9-16,-1-1-11 0,0 1-2 0,1 0-4 15,-2 0-4-15,1-1 12 0,0 0-7 16,0 0 10-16,1 0 6 0,0 0-8 0,0 0-5 0,0 0-7 16,0 0-6-16,0 2-4 0,0-2-1 15,0 1-1-15,0-1 4 0,0 0 0 0,0 0-8 16,2 0 0-16,-1 0-3 0,0 0 5 0,1 0 4 15,1 0-4-15,0 0 1 0,2-3-2 0,1 3-3 16,-1 0-4-16,4-2-3 0,3 0-2 0,1 1-9 16,2-2 5-16,0 0-4 0,1 2-6 15,1-2 0-15,1 0 0 0,1 0-4 0,0-1-1 16,2 0-3-16,-1 1-2 0,1-1 9 0,0-1-14 0,0 3 1 15,2-1-3-15,-1-1 1 0,2 1 0 16,-2 1-3-16,2-1 0 0,1-1 0 0,0-1 1 16,32-3 0-16,-43 5 1 0,5-1-2 0,34-5 5 15,-23 1 0-15,0 0-1 0,0 1 0 0,0 0 7 16,2-2-11-16,1 1-1 0,-2 2 0 0,-1 0 1 15,0-3-2-15,-18 6-1 0,5-2-1 0,3 0 0 16,2 0-1-16,0 0-1 0,-1-1 2 0,1 1-1 16,1 0-1-16,-1-1 0 0,-1 2-1 0,0-2 3 15,0 0-2-15,-1 1 4 0,1 1-4 16,0-1 1-16,-3 0-1 0,2 1-1 0,1-1 1 15,-2 2 2-15,2-3-5 0,-1 2 2 0,0 1-2 16,0 1 1-16,-1-2-1 0,-1 2 2 0,1-1-1 16,-2 2 1-16,1-1 1 0,0 1-3 0,-2-2 8 15,2 2-6-15,0-2-2 0,-1 2 1 0,0 0 2 16,1-2 0-16,1 1-1 0,-1 0-1 0,1 0 3 15,1-1-4-15,0 1 1 0,2-1 2 16,1 0-2-16,0-1 1 0,1 2-1 0,0-3-1 16,0 0 1-16,31-7 1 0,-43 9-1 0,6-2 0 0,2 0 7 15,2 0-7-15,1 0-1 0,-1-1 0 16,1 1 2-16,0 0 5 0,1 0-7 0,-1 1 3 15,-1-1-5-15,1 0 2 0,-1 0 0 0,-1 0 1 16,1 1-2-16,-1 0 5 0,0 0-5 0,-2 2 2 16,2-1-2-16,-3 0 0 0,2 1 3 0,0 0-2 15,-2 1-2-15,1 0 2 0,-2-2-2 0,-1 3 1 16,0 0-1-16,-1-1 2 0,-4 1-2 0,1-2-1 15,-3 1 3-15,-1 1 0 0,1 0-3 0,-2 0 4 16,0 0-2-16,-2 0 0 0,2 0-6 16,-2 0-16-16,0 0-24 0,0 0-34 0,0 0-47 0,-1 0 13 15,2 1-174-15,-2-1-61 0,-1 0-53 16,0 0 34-16,-1 0-112 0,0 2 15 0,-2-2-362 15</inkml:trace>
</inkml:ink>
</file>

<file path=ppt/ink/ink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4:09.2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24236 12705 1306 0,'-2'-3'254'0,"1"1"-35"0,1-1-25 0,-2 2-26 15,2-2-21-15,1 1-16 0,0-1-13 0,1 1-16 16,1 0-9-16,2 0-8 0,3-2 1 0,2-3-2 16,4 2-1-16,1-1 0 0,3 0-7 0,2-1 1 15,32-6-13-15,-21 2-4 0,2 3-5 0,3 1-6 16,-1-2-3-16,3 1-6 0,2-2 6 15,0 3-12-15,4-3-3 0,0 2-2 0,1 2-4 0,0-5 0 16,2 2-2-16,-1 0 1 0,2-5-3 0,0-1-5 16,7-1-2-16,0 0 7 0,1-3-9 15,-2 2-1-15,3-4-2 0,0 3 4 0,1 1-2 16,-1 0 6-16,-2-3-10 0,3 3 0 0,-5 0 8 15,4-1-9-15,-3 0 3 0,1 2 4 0,-2 0 2 16,-5 1-2-16,-3 2 0 0,-2 2 2 0,-5 0-2 16,0 1-2-16,-2 2-2 0,-5 0 2 0,-17 5-2 15,3-1 0-15,1-1 7 0,-1 2-8 16,0-2-10-16,-2 2-15 0,-1-1-32 0,-2 1-28 0,0 2 6 15,-4 0-98-15,-1 1-39 0,-1 0-75 16,1 0-29-16,-4 0-62 0,0 0 30 0,-1 1-93 16,-1 0-352-16</inkml:trace>
</inkml:ink>
</file>

<file path=ppt/ink/ink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4:09.5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24861 12522 1172 0,'0'3'271'0,"3"-1"-21"0,6-1-15 0,6-1-5 15,5-2-7-15,35-9-3 0,-13 2-8 0,3-3-7 16,12-6-9-16,5 0-12 0,1 1-26 16,3-4-13-16,2 3-18 0,0-1-14 0,-1 0-18 0,1 2-43 15,-4-1-49-15,-2 2-55 0,-2 2-54 16,-3-1 10-16,-3 2-153 0,-7 1-43 0,-3 0-59 15,-4 4 35-15,-8-1-150 0,-4 1 28 0,-18 4-321 16</inkml:trace>
</inkml:ink>
</file>

<file path=ppt/ink/ink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4:10.69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27371 12221 1370 0,'-6'1'294'0,"3"1"-43"15,0-1-29-15,0 2-25 0,1-3-28 0,0 1-15 16,1 0-19-16,0-1-10 0,0 0-16 0,1 0-5 16,-1 2-16-16,1-1-8 0,0-1-11 0,-2 0-7 15,1 0-8-15,-1 0-7 0,2 0-7 0,0 0 0 16,-1 2-4-16,1-2-3 0,0 0 17 15,0 0-9-15,1 2 6 0,1-1 8 0,1 0 1 0,0 0-2 16,0 1 1-16,2-2 2 0,1 0-7 16,6 1-2-16,4-1-2 0,3-1-3 0,3-2-2 15,0 1-5-15,3 0-2 0,33-8-2 0,-25 6-3 16,-18 1-6-16,32-6 1 0,-33 6-3 0,33-2 0 15,-9-2-4-15,-2 2 1 0,1-4-3 0,1 4-2 16,-1-3 6-16,2-1-9 0,-1 1-2 0,2-1 3 16,0-1-3-16,2-2 4 0,-1 1 0 0,7 0 4 15,1-1 0-15,-2-1 1 0,1 2-3 16,-1 0 3-16,-2 0-3 0,0-1-3 0,3 4 7 0,-3-3-7 15,3 1-1-15,-1 3 5 0,5-2 2 16,0 0 4-16,-4 0-6 0,0 2 0 0,0 1 1 16,0-1-2-16,0 0-2 0,-3 0 2 0,0 4-3 0,0-2-1 15,-3 1-7-15,2 1 1 0,-2 0-3 16,2 0 1-16,-3 2 0 0,0 1 0 0,-2-2-1 15,1 1-2-15,-2 2 1 0,-21-1 1 0,34-2 0 16,-37-1-1-16,6 3-1 0,3-1 4 0,-1 1-2 16,2 0 0-16,-2-3 0 0,-2 3 0 0,0-1 4 15,-4-1-2-15,-2 1 9 0,-3-1 12 0,-1 2 7 16,-1-2 0-16,-2 0 1 0,0 2-4 15,-2 0-6-15,0 0 2 0,-1 0-11 0,-1 0-33 0,0 0-29 16,0-2-42-16,0 2-42 0,0-1-54 0,0 1 15 16,-1 0-215-16,-1 0-50 0,-1-2 33 15,0 2-87-15,0 0 38 0,-1 0 23 0,-1 0-395 16</inkml:trace>
</inkml:ink>
</file>

<file path=ppt/ink/ink6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4:13.1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27832 12567 1106 0,'-2'2'157'0,"2"0"-17"16,0-1-13-16,2-1 5 0,1 0-14 0,1 0 14 15,4 0 0-15,5-1-4 0,2-2 4 0,34-5 29 16,-11 0 13-16,1-2 7 0,5-2 2 15,3 0-4-15,3-2-4 0,3-3-5 0,6-1-6 0,4-1-3 16,5 0-11-16,4 2-9 0,15-7-8 16,1 5-8-16,-4-4-12 0,0 2-11 0,-1-1-12 15,3 8-5-15,-4-4-19 0,-3 2 4 0,-1 3-7 16,-2-1-9-16,-7 0-4 0,0-1-8 0,-2 3-2 15,-1 2-1-15,-7-1-8 0,-3 3-4 0,1 1-1 16,-5 2-1-16,1-2-5 0,-6 1 8 0,1 0 9 16,-3 0 12-16,0 2 3 0,-5-1-13 0,-2 3 2 15,-22 2-14-15,2-2 7 0,1-1-7 16,0 2 1-16,-2-1-1 0,-2 1 9 0,-3 0-16 0,-2-1-4 15,-1 2-32-15,-3 0 3 0,-1 0-1 16,0 0-6-16,-2 1-14 0,0 0-15 0,-1 1-6 16,-1-1-13-16,-1 1-9 0,-2 1-8 0,0 1-8 0,-6 1-10 15,0 2-3-15,-4 1 0 0,-3 1 0 16,-23 13 5-16,8-11 7 0,-1 2 6 0,-2-1 4 15,-5-2 19-15,0 3-5 0,-3 0 9 0,-9 2-1 16,5-2 10-16,-6 2 6 0,0 1 4 0,0-2 3 16,-3-2 7-16,4 5 5 0,-1-1 9 0,-5-3 9 15,2 4 11-15,-5-6 4 0,-7 4 9 16,2 0 0-16,0 2-6 0,-1 0 5 0,1 0 11 15,1-2-14-15,1 2-1 0,-2-1 0 0,-3-4-6 16,2 6-1-16,-1-1 12 0,-12-1-15 16,6 3 1-16,-4-4-1 0,3 0 0 0,0-1 16 0,6 1-19 15,2-1 3-15,-1 2 2 0,5-1-5 0,-1 0-2 16,2 2 3-16,0-1-1 0,3 1 5 15,3 2 7-15,5-1 8 0,2-1 4 0,2-3 6 16,4 1 1-16,6-1-2 0,3-4 2 0,2 0 0 0,20-7 1 16,-4 2 4-16,2-1-6 0,-1 1-5 0,3-2-5 15,4 1 0-15,1-1-5 0,1-3 1 16,2 2 0-16,2-2 9 0,2 0-11 0,0 0 0 0,3 0-2 15,0 0 9-15,1 0-17 0,5 0-3 16,0 0-8-16,-1-1-1 0,2 1-5 0,0 0 5 16,0 0 1-16,1-2-2 0,-1 2 3 0,1-2-1 15,-1 0 1-15,-2 0 5 0,2-1-3 0,-2 2 2 16,-1-3 3-16,1 2-4 0,-2 0 2 0,-1 1 0 15,-1-1 0-15,0 0 2 0,-2 2 0 16,1-3 7-16,-1 3-4 0,-1-2 5 0,0 2 6 0,0 0 15 16,1 0 13-16,-2-2 12 0,0 1 2 0,-1 0-9 15,0 1-15-15,-1-2-27 0,0 1-4 16,0 0-4-16,0-1-4 0,-1 0-10 0,-2 1-21 15,-1-1-31-15,0 1-26 0,-4-1-28 0,-3 0 12 0,-4 1-19 16,-2 1 7-16,-4 0 17 0,-4-1 14 16,0-1 7-16,-2 2 46 0,1 0 35 0,-39 2 37 0,52-2 33 15,-7 0 21-15,-1-3-4 0,-1 1 1 16,1 0 25-16,1-1-6 0,2-2-7 0,0-2-13 15,4 2-10-15,0-2-11 0,2 2-3 0,1 0-7 16,1-2-5-16,1 3-4 0,3-2-6 0,0 2-4 16,1 1-2-16,0-2-5 0,1 1 0 0,1 2-5 15,1 1-1-15,0-1-6 0,0-1 1 0,-1 1 0 16,2-1-3-16,-1 1-2 0,2 0 1 15,-1-1-2-15,1-2 1 0,0 1-3 0,0 0 0 16,1 0 0-16,0-2 0 0,2-2-1 0,-1-2 0 0,1 1 0 16,0 1-2-16,1-1-1 0,0 1 2 15,1-1-3-15,-2 1-2 0,1 1 10 0,-1 0-6 16,1 2-2-16,-1-1 3 0,0 2-2 0,0-1-1 15,0-1 0-15,2 0-1 0,0-3 0 0,0 2 2 16,1-1-2-16,-2 1 2 0,0 0-1 0,1 0-1 16,-1 1 2-16,1-1 0 0,1-2-5 0,1 1 7 15,1-1-2-15,-1-1-5 0,-1 0-8 16,1 1-4-16,-1 0 8 0,2 1-8 0,-3 0 0 0,0 1 10 15,-2 0-8-15,0 1 0 0,1 2 0 0,-1 0 1 16,2 1 2-16,-2-2-3 0,0 3 4 16,3-4 1-16,0 0-4 0,2-1 6 0,1-1-1 0,-1 3-1 15,0-1 2-15,1 1 0 0,-2 2 0 16,0-1 1-16,-2 0-2 0,0 1 2 0,1-1-3 15,-3 3 2-15,1-1-1 0,0 0 2 0,0 1-1 16,1 1 1-16,0-1 2 0,1 1-1 0,1 0 3 16,3-2 1-16,3 2 0 0,0-1 2 0,2-1-2 15,2 0 0-15,0 1-1 0,-1-2 4 16,1 0-3-16,1 1 4 0,1 0-3 0,1 1 0 15,-1-2 2-15,2 0-3 0,-1 0 2 0,0-1 2 16,3 2-1-16,0 0 1 0,30-9-1 0,-20 7 4 0,0-2-1 16,0 0 0-16,-1 1-2 0,-19 1-1 15,5 1 0-15,1 0-4 0,1-1-11 0,-1 1-1 16,-2 2-5-16,-1-2-5 0,-3 1-5 0,-1 0-11 15,-3 1-25-15,-3-1-14 0,-1 2-8 0,-2 2-4 16,-2-1-5-16,-1 0-17 0,-2 1 14 0,-1 0-35 16,-4 1 12-16,-3 2 8 0,-5 0-3 0,-1 0-4 15,-31 9 20-15,18-5 6 0,-1 2 9 16,-4-4 9-16,0 0 15 0,2 2 8 0,-2-1 10 15,1-1 11-15,1 1 10 0,1-3 11 0,18-1 24 16,-4-1-3-16,-1 1 49 0,0-1 16 0,2 2-4 16,2-3 7-16,2 1 1 0,3-2-6 0,3 1-6 15,0-1-6-15,4 0 12 0,3-1 21 0,3 0-2 16,5-2-6-16,5 0-5 0,2 0-7 0,2-2-2 15,36-6-7-15,-18 5-5 0,-1-2-3 0,6 3-5 16,3-3-5-16,7 1-5 0,3-1-2 0,-2-3-4 16,6 1-3-16,-1 0-4 0,2-2 0 0,3 4-6 15,0 0 1-15,-2-3-1 0,3 3-2 0,3 0-3 16,3-1-2-16,-2 1-2 0,-2-1-1 15,0 1-3-15,-2 2 2 0,-2-2 0 0,-3 1 0 16,-3 3-5-16,-3-2 3 0,-4 3 0 0,-1 1 1 0,-2-1 14 16,-3-1 15-16,-3 2-1 0,0 0 8 15,-23 1 1-15,6 0-5 0,0-2-8 0,2 1 1 16,-1 1-2-16,0 0-8 0,-2 0-3 0,-2 1 0 15,-1-1 1-15,-1 0-5 0,0 2-3 0,-1-1 0 16,-2 1 0-16,0 0-4 0,-2 0 0 0,1-1 0 16,-2 1-2-16,-1-1 0 0,-2 0-2 0,-1-1 3 15,0 1-1-15,-2-1-7 0,1 2 6 0,-1-1-1 16,-1 0 0-16,0 0-2 0,-1 1 2 0,-1-1-6 15,0 0 4-15,-1 0-2 0,-1 0 0 16,1 2-4-16,0-1 1 0,-1 0-1 0,0 1-2 0,0 1 1 16,-1-1-4-16,-1 0 1 0,2 1-3 0,-1-1-1 15,1 0-20-15,0-1 6 0,2 1 1 16,0 0 6-16,0 0 2 0,3-1 7 0,-2 1-1 15,2-3-1-15,3 5 5 0,3-3 4 0,-1 1 3 16,0-1 4-16,3 1 0 0,0-1-3 0,0 2-2 16,1-2 3-16,0 2-3 0,1 0 1 0,-1-1-3 15,1 2 3-15,0-1-1 0,1-1 3 0,1 1 2 16,2 0 7-16,2 0-3 0,-2-1 5 0,3-1 11 15,0 1 8-15,1 0 5 0,-1-1-2 0,0 0-3 16,0-1 1-16,-3 0-12 0,2 1-3 16,-2-1-2-16,-2 1-2 0,0 0-6 0,-4-1 2 0,1 1-4 15,-1 0-4-15,-3 0-5 0,0 0 3 16,-2-1-8-16,-1 2-3 0,-2-2-19 0,1 2-3 15,-1 1-3-15,-2-1 0 0,1 0 0 0,-2 0-2 16,1 2 3-16,-1-1 4 0,0 1 1 0,-1 0 0 16,1 0 2-16,-1 0 3 0,1 0 3 0,-1-1 1 15,0 1 1-15,0-2-3 0,-1 2-8 0,0-1-10 16,0 0-2-16,0 1 8 0,0 1-13 0,0-2 7 15,0 2-2-15,0 4 0 0,0-1-5 16,0 1-1-16,0-1 0 0,2-1-5 0,-1-1-3 0,3 3 2 16,-1-3 8-16,3 2 9 0,3-2 1 0,2 1 13 15,0-2 11-15,3 0 24 0,0-1 17 16,2-3 26-16,0 1 10 0,2-1-1 0,1 1-5 15,0 0-10-15,0-2-6 0,-1-1-3 0,-1 0-6 16,-1 0 2-16,-1 1-3 0,-3-1-2 0,0 0 0 16,-3 0 1-16,-2 2 1 0,-1-2 1 0,1 0 1 15,-2 0-1-15,0 1-4 0,-1 0-2 16,0-1-3-16,-1 1 1 0,0-1-7 0,0 1 1 15,1 0-11-15,-2 0-15 0,1 0-18 0,-1-1-20 0,-1 0-23 16,0 0-25-16,0 0-68 0,-1 0 14 16,1 0-150-16,-1 2-68 0,0-2-58 0,-1 0-39 0,-1 0 9 15,1 0 37-15,-1 0 28 0,-1 0-392 16</inkml:trace>
</inkml:ink>
</file>

<file path=ppt/ink/ink6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4:27.5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20319 7074 1188 0,'-3'-2'234'0,"2"1"-22"16,-1 0-23-16,1 1-15 0,-1-1-10 0,1 1-1 15,0 0-5-15,0-1-16 0,-1 1-4 16,1-1-1-16,0 1-7 0,0-1 3 0,1 1-7 0,-1-2-5 16,1 2-8-16,-2-1-6 0,2 1-11 0,-1-1-10 15,1 1-10-15,0-1-9 0,-1-1-5 16,1 2-11-16,0 0-4 0,0-2-3 0,0 2-3 0,0 0-2 15,0 0-6-15,1-1 1 0,1-1-3 16,0 0-4-16,2 1-4 0,0-1 11 0,1 0-14 0,0 0 3 16,5-1-4-16,1 1 0 0,1-1-2 15,3-1 0-15,-1 0-3 0,3 2 2 0,1-2-6 16,-2 1 1-16,2-1 0 0,-1 1-3 0,1 1 1 15,-1-1-3-15,1 1 2 0,0-1-2 0,-2 0-2 16,2 2 0-16,0-2-2 0,0 2 3 0,-2-1-2 16,2 0 0-16,0 0 1 0,-2-1 1 0,2 1-4 15,-1 2 2-15,1 0 0 0,1-2 1 0,-1 2-2 16,3-3 1-16,-2 2-2 0,2-1 4 15,0 0-4-15,-1-1 0 0,3 2 3 0,-1-2-2 0,1 1 11 16,-2-1-3-16,1 0 8 0,2 1-3 16,-2-1-5-16,0 2-4 0,0-2 0 0,0 2-2 0,-3-1 0 15,2 1 1-15,-2-1-1 0,-2 0-3 16,1 1 3-16,-1 0-2 0,0-1 0 0,1 2 1 15,-2 0 1-15,1 0-2 0,-1-2 1 0,0 2-1 16,-1 0-2-16,-1-2 1 0,0 2 2 0,2 0-3 16,-4 0 3-16,4 0 0 0,-2-1 0 0,2 1 3 15,-1 0-4-15,0 0-1 0,0-2 1 0,1 1-2 16,-1 1 3-16,-1 0-1 0,1 0 0 0,0 0 1 15,0 0-3-15,2 0 2 0,-2 0 0 0,2 0-2 16,-1-1 1-16,2 0-1 0,-2 1 2 0,2-1-2 16,-2-1 2-16,2 1 0 0,-1 1 1 0,0-3 0 15,1 2-1-15,-1 0 0 0,1-1-2 16,-1 1 2-16,0-1-2 0,0 1 1 0,0 0 0 15,0 0-2-15,0 1 1 0,1-2 1 0,-2 2-3 16,2-2 2-16,0 1 2 0,0-1 0 0,0 1-1 16,-1 0-1-16,2-1 0 0,-1 2 0 0,0-1 2 15,2 0-2-15,-3 0 2 0,3 1-3 16,0 0 6-16,-1 0-7 0,2 0 2 0,-2 0 1 0,0-2-1 15,0 2 1-15,1 0 1 0,-2 0-3 0,1 0 2 16,-1 0-3-16,1 0 0 0,1 1 4 16,-2 0-5-16,2-1 1 0,0 1 2 0,-1 0 1 0,2-1-1 15,-2 0 1-15,1 1 0 0,1-1-2 16,1 1 2-16,0-1-2 0,0 0 8 0,1 0-7 15,0-1 2-15,0 1-1 0,1-1-1 0,1-1-1 16,-1 1 3-16,-1 0 0 0,1-2-1 0,0 1-1 16,-1 2-2-16,1-2 1 0,-3 1 4 0,3-1-3 15,-3 0 0-15,0 1 0 0,1-1 1 0,-1 0-2 16,0 1 1-16,-1-1 0 0,0 1 0 0,1 0 0 15,-1-1 6-15,1 1-5 0,-1 1-2 0,-1 0 1 16,0-1-1-16,0 1-2 0,-1 0 5 0,0 0-2 16,-1 1 0-16,0 0 0 0,0 0 0 0,0 0 9 15,-1 0-8-15,1 0-1 0,0-1 0 16,-1 3 0-16,1-3-1 0,-1 2 0 0,1-2 2 15,-1 1 0-15,2 0-1 0,-2 0 0 0,2 1 0 16,-2 0 1-16,1-1 0 0,0 0 0 0,-4-1 1 16,-1 0-1-16,-1 1 1 0,-1-1-2 0,-2 0 2 0,-1 0-2 15,-1 0 5-15,-1 0 3 0,0 0 0 16,-1 0 1-16,-1 0 8 0,0 2 4 0,1-2 7 15,-2 0-2-15,0 0 1 0,-1 0-3 0,0 0-4 16,0 1-4-16,-1 1-1 0,0-2-5 0,0 0-8 16,0 0-5-16,-1 1 2 0,-2 0-6 0,0 1-9 15,-1-1-4-15,0 0-6 0,-1 1-1 0,-2 2-5 16,-3 0 5-16,-3 1-3 0,0 0 0 15,-2 2 4-15,-1-1 2 0,-3 0-4 0,-1 2 7 16,1 0 1-16,-33 7 2 0,23-4 1 0,-7 1 3 16,0-2-11-16,0 1 5 0,-2 1 3 0,0-3 0 15,0 2 3-15,0-1 3 0,-1 2-2 0,-1-2 4 16,-1-1-3-16,-2 1 2 0,-3 0-1 15,-1 2 7-15,1-5-5 0,-2 2 4 0,3 0 3 0,0-2-2 16,0 2 0-16,0 0 3 0,2-1-3 0,-1-3 5 16,0 2-4-16,-3 2 1 0,0-1 1 0,0-1 1 15,2 0-3-15,-4 1 2 0,3-1 0 16,-1 0 1-16,0-1 2 0,2 3 0 0,-1-2-3 0,1 3 0 15,-3 0 4-15,1 0 6 0,1 1-10 16,1 0 1-16,1 3 0 0,1-3-1 0,1 3 2 16,2-2-2-16,2 2-1 0,-1-3 1 0,0 0 1 0,3 2 2 15,0-2 3-15,3 0-4 0,3 0 4 16,0-1 0-16,1-1 0 0,17-5 10 0,-5 1-8 15,-2 0 3-15,1 0 6 0,-2 0 2 0,1-1-2 16,-1 1-2-16,0 0 0 0,2-2-4 0,-1 1 0 16,-1-1-1-16,1 1-3 0,0 0 2 0,1 0-2 15,0 0-2-15,0 2 4 0,1-3 3 16,0 1 11-16,1-1 15 0,-1-2 15 0,4 2 17 15,-1-2 2-15,3 1 7 0,2-1-3 0,0 0 5 16,3-1-19-16,0 1-7 0,2-1-22 0,0 0-18 16,1 0-33-16,-1 1-30 0,2-1-34 0,0 0-44 15,0 0-64-15,1 1 17 0,0 0-205 0,-1 0-91 16,2 0 38-16,-2 0-118 0,0-1 48 15,-1 2 33-15,1-1-382 0</inkml:trace>
</inkml:ink>
</file>

<file path=ppt/ink/ink6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4:29.2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16509 6912 669 0,'-5'-2'82'0,"1"1"-8"0,-1 1-12 0,1 0-9 16,0 0-2-16,0 0-12 0,-1 0-5 0,1 1-1 15,0 0-8-15,-1 0-1 0,0 1 8 16,2 0-17-16,-1 1-9 0,1-2 7 0,-1 1-3 0,1 0 3 16,1 1 16-16,-2-3 12 0,2 1 9 0,-1 0 12 15,2 0-7-15,-1 0 16 0,0-1-21 16,0 1 0-16,1 0 5 0,0-1-12 0,1 1 4 15,-1-1-5-15,1 2 0 0,0-2 1 0,0 0 4 16,0 2-1-16,0-2 5 0,0 0 2 0,1 1 12 16,0 0-1-16,1-1 5 0,1 1-5 0,0-1 6 15,2 1-4-15,1-1-7 0,0 0 1 0,1 0-2 16,6 0 4-16,1 0-5 0,2-2 4 0,1 0 2 15,2 0 0-15,-1-1-7 0,3-1-2 0,0 2-4 16,-1-1-2-16,2-1-11 0,1 1 0 0,0 0-4 16,0-1-1-16,1 1-4 0,2-1-6 0,0 1 9 15,32-5-9-15,-45 6 0 0,36-3-3 16,-35 3 0-16,7 0-2 0,34-4 1 0,-16 5-5 15,-2-3-1-15,-3-2 1 0,4 3 2 0,-2-1-6 16,-1 0 2-16,1 0-3 0,-2-1-4 0,4 2 5 16,-3-2-3-16,-1 1 0 0,4 1 1 0,-3-1 0 15,2 0 2-15,-2 1-5 0,0 0 5 0,1 1-7 16,1 1 6-16,-2-3-1 0,-1 1-1 0,4 3-2 15,-24-2-1-15,40-1 4 0,-16 2-5 16,-1-2-1-16,1 2 0 0,-3-1 5 0,-20 0-5 0,6 2 1 16,2 0 1-16,3 0-1 0,-1 0 1 0,1 0 0 15,1 2 2-15,-1 0-4 0,0-1 1 16,-1 1 0-16,-1 0-1 0,1 1 6 0,0-1-5 15,0 1-2-15,0 1 7 0,35 1-5 0,-46-4 1 0,41 5 3 16,-15-4-2-16,-3-3 3 0,3 4-6 16,-2-2 1-16,0-1 4 0,0 2-5 0,0-1 0 15,-2 1 6-15,0-1-5 0,-21-1-2 0,36 0 3 16,-36 0-1-16,6-1 3 0,2 1-6 0,2 0 2 15,0 0-1-15,0-2 4 0,-1 2-3 0,1 0 0 16,0 0 1-16,0-3 6 0,2 3-4 16,-1-1 4-16,-1-2-5 0,1 2 4 0,-2-2 6 0,1 2-6 15,-1-2-5-15,0 1 2 0,-3 1 1 16,1 0-5-16,-2 0-13 0,-3 1 1 0,0 0-154 15,-3 0-31-15,-2 0-30 0,-2 0-29 0,-3 1-40 16,0 1-79-16,-3 0 26 0,-2 1-489 0</inkml:trace>
</inkml:ink>
</file>

<file path=ppt/ink/ink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4:30.79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16960 7389 1109 0,'0'0'228'0,"1"-1"-21"0,2-1-16 15,5-1-20-15,2-1-8 0,4 0-12 16,1 0-19-16,1 1-4 0,1-3-20 0,1 2-12 15,3 0-8-15,0 0-7 0,2 1-5 0,37-4-5 16,-25 2-8-16,4 1-5 0,0-3-6 16,0 1-1-16,0-1-6 0,3 2-5 0,0-2-3 0,4 1-3 15,-2-1 0-15,4-2-4 0,6 2 0 16,-1-3-2-16,3-1-5 0,0 0 2 0,1 3-4 15,2-2 0-15,-2 0-3 0,1-1-3 0,-3 2 1 0,0-2-2 16,0 2-1-16,4 2-1 0,-1-3-1 16,-4 6 1-16,-2-3-2 0,-2 1 0 0,-2 2-2 0,-2-2-2 15,0 3 9-15,-2 0-1 0,-3 0-3 16,1 1-1-16,1-3 2 0,-1 1-1 0,-3-3 0 15,1 4 1-15,-1-3 2 0,-1 1-2 0,0 1 3 16,-1 0-4-16,-1-2 2 0,-1 2-2 0,-1-1-1 16,-20 4-2-16,7-1-1 0,2 0 3 0,1-1-4 15,1 2 8-15,-1 0-9 0,-1 1 1 16,0-1-3-16,-2 0 0 0,1 1-2 0,-1 0 1 0,-1 1-1 15,0 0-4-15,-1-1-4 0,-2 2-13 16,0 1-7-16,-3-3-5 0,1 2-4 0,-4 0 4 0,0-1-1 16,-2 0 0-16,-2-1 7 0,0 1 5 15,-2-1 2-15,-1 1 2 0,1 0-2 0,-2 0 0 16,0-1-2-16,-1 0-3 0,0 1 1 0,-1 0 2 15,-1-1 2-15,0 0 1 0,0 0 6 0,-1 0-4 16,-1 1 13-16,-1 0-11 0,-1-1 3 0,-2 0 2 16,1 3-2-16,-1-3-4 0,-5 1 2 0,-2 1-23 15,0-1 3-15,-3 0-33 0,0 1 1 16,-3 0 7-16,0 1 15 0,-2 1-5 0,-2 0 6 15,-31 6 2-15,21-3 10 0,-1-1 1 0,-4 1 6 0,-1 0 2 16,-7 2 8-16,-1 0 10 0,-3 2 3 16,-2-1 1-16,-1 1 28 0,-2-2 27 0,0 2 7 15,-5-2 8-15,1 1 1 0,1 0 0 0,-2-2 6 16,-3 3 0-16,-2-3-1 0,3 0-11 0,-2 0-3 15,1-2-3-15,2 3-4 0,0-2-3 0,-1 0 0 16,3-2-1-16,0-1-4 0,2 2-3 0,-3 0-2 16,1-1-5-16,1 0-3 0,3-1-4 0,0 1-3 15,1-2-1-15,3 3-7 0,-1 0 10 0,2-3-14 16,1 2-4-16,0 0 10 0,1 2-10 15,2-2-3-15,-1-1-1 0,3 3-1 0,3-1-1 0,1-2-2 16,4 1 3-16,2 0-6 0,0-1 3 16,20-3 1-16,-5 1-2 0,-2 2 0 0,0-1 8 15,-1-1-9-15,0 1-3 0,1-3-2 0,2 3 0 16,-1-2 1-16,3 1-4 0,0-1-1 0,3 1-1 15,-1-2-6-15,2 2-13 0,1 0-1 0,2-1-5 16,1 0-1-16,0 1-1 0,1-1 2 0,1 1 4 16,1-1 1-16,-1 0 9 0,2 1-1 0,1-1 4 15,-1 0 3-15,1 2 15 0,0-3-5 16,0 0 10-16,-1 0 12 0,1 0 10 0,1 2-1 0,-1-2-2 15,1 1-6-15,-2-1-1 0,1 0-1 0,-1 0-3 16,2 0 0-16,-1 0-4 0,1 0-1 16,0 0-2-16,0 0 1 0,0 0-3 0,1 0-2 0,0 0-2 15,0 0 1-15,0 0 5 0,1 0-13 16,-1 0 7-16,1 0-11 0,-1 0-2 0,2 0 1 15,0 0 1-15,0-3 2 0,0 3-1 0,0 0 1 16,2 0-2-16,2-1 2 0,0-1 0 0,4 1 2 16,2-1 2-16,6 0 1 0,-1-1 7 0,3-1-5 15,2 3-1-15,1-3 0 0,36-4 2 0,-19 4 1 16,3 0 2-16,7-3 1 0,2 2-2 15,3-2 0-15,1 1 1 0,1 1 9 0,2-4-12 16,1 4 3-16,0-2 6 0,3 0-8 0,3 1 4 0,0 1-2 16,9-1 1-16,-2 3 3 0,0-2-2 15,0 3-1-15,-2-3 1 0,-2 2 0 0,-2-1-3 16,-1 1 0-16,2-1-1 0,-3 2 1 0,-1-1 1 15,7 0 6-15,-2-2 2 0,-1 2-12 0,0-3 3 16,0 2-1-16,-3-1-2 0,-1 0 2 0,-3 1 1 16,-2-2 1-16,-2 1 0 0,-4 2-1 0,0-1-1 15,-5 2 3-15,-5 1-3 0,-2-1-1 16,-2 2 2-16,-22 0 0 0,4 0-4 0,2 0 2 15,1 0 0-15,-2 0-1 0,0 0 0 0,-1 1 0 16,-3 0 10-16,-1-1-9 0,-3 0-2 0,-2 0 1 16,-1 0 3-16,-2 0 1 0,-1 0 1 0,0 0 1 15,-2 0 1-15,1 0-1 0,-1 0 1 16,0 0 9-16,-1 0-9 0,0 0-3 0,-1 0 1 0,1 0-3 15,-1 0-11-15,0 0-49 0,0 0-60 0,0 0 10 16,1 1-172-16,-2 0-153 0,0-1 36 16,1 1-86-16,-2-1 30 0,0 0-410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14:26.001"/>
    </inkml:context>
    <inkml:brush xml:id="br0">
      <inkml:brushProperty name="width" value="0.2" units="cm"/>
      <inkml:brushProperty name="height" value="0.2" units="cm"/>
      <inkml:brushProperty name="color" value="#ED1C24"/>
      <inkml:brushProperty name="fitToCurve" value="1"/>
    </inkml:brush>
  </inkml:definitions>
  <inkml:trace contextRef="#ctx0" brushRef="#br0">5 267 836 0,'-3'-3'131'0,"3"3"-17"0,0 0-9 0,0 0-3 15,0 0-13-15,0 0-18 0,0 0 6 0,0 0-9 16,0 0-10-16,0 0-7 0,0 0 0 15,0 0-5-15,0 0 0 0,0 0-8 0,0 0-2 0,0 0-2 16,-2 0-3-16,2 0 2 0,0 0 6 16,0 0 2-16,0 0 15 0,0 0-4 0,0 0-3 15,0 0-5-15,0 0-5 0,0 0 0 0,0 0 1 16,5 0-7-16,-2 0-2 0,0 0-2 0,-1 0 1 15,1 0-6-15,-2 0-1 0,4 0-3 0,-1 0 2 16,2-1 0-16,-1 1 0 0,1 0-3 0,-2-3-2 16,2 2 0-16,-1 1 0 0,1-1-3 0,2 1 0 15,-1-2-3-15,1 2 4 0,-1 0-8 16,1 0 3-16,-1-1 1 0,2 1 1 0,-1 0-3 0,1-3-2 15,-1 3 2-15,1-1-1 0,0 1 0 16,0-2-2-16,1 1-4 0,0 1 0 0,0 0-1 16,-1 0-2-16,2-3 0 0,-2 3 6 0,1-3 8 15,1 3-7-15,0 0 7 0,-1 0-10 0,5-1-1 16,2 1 5-16,1 0-5 0,-4-3 1 0,-1 2 2 15,1 1-1-15,-2-2 1 0,-1 2 1 0,1 0 11 16,-2-4 6-16,7 3-1 0,0 0 4 16,1-2-5-16,3 0 3 0,-4 2-3 0,-4-2-2 15,-1 2-3-15,2 0 1 0,-4-3-3 0,0 3-1 0,-1 0-6 16,0 1 3-16,-2-1-3 0,2-3 1 15,-1 4 1-15,1 0-2 0,0-4 7 0,0 4-6 16,0-1-5-16,0 0 6 0,0 1-3 0,-1-1-2 16,1-3 2-16,0 4 0 0,6 0-1 0,0 0-1 15,0-2 0-15,-2 1 1 0,-1-2-2 0,-2 2 1 16,1-1 1-16,-4 0 1 0,2 0-5 0,1 2 2 15,-3 0 0-15,2 0 0 0,0-1 2 0,0-2-3 16,-1 2 0-16,1 1 4 0,-3-2-6 16,2 1 5-16,-1-2-2 0,2 3 0 0,-1-1-2 15,2-1 6-15,-1 2 4 0,1-1-9 0,-1-2-1 16,1 3 0-16,-2-1 4 0,1 1-3 0,6-3-2 15,-1 0 1-15,1 2 1 0,0 0 2 0,-2-1-4 16,0 2 2-16,-1 0 1 0,-2-1 1 16,1 1 5-16,-1-3-4 0,1 3-2 0,0-1-2 0,-2-1 2 15,3 2 0-15,1-3 1 0,4 1-3 16,0 0 1-16,-2 2 1 0,-2 0-2 0,1-1 1 0,-3 1-1 15,1-3 5-15,-3 2-6 0,0 1 2 0,1 0-2 16,0-2 2-16,-1 2-3 0,1 0 7 16,-1 0-6-16,0 0 3 0,0 0 1 0,1 0-4 15,-1 0 2-15,-2-4 5 0,2 4-6 0,2 0 2 16,-2 0-1-16,0-1-2 0,2 1 1 0,-2 0 1 15,1 0 0-15,-1 0-1 0,0-1 3 0,2 0-2 16,-2 1 3-16,2 0-1 0,-1 0 2 0,7 0-3 16,0 0 1-16,-1 0 2 0,-1 0-4 15,0 0 0-15,-2 0 1 0,3 1 0 0,-1-1 1 0,0 0 2 16,-1 0-5-16,-2 0 2 0,-1 0 0 15,-1 1 3-15,1-1-4 0,-2 0 3 0,-1 0 0 16,1 0 7-16,0 0-3 0,-2 0 5 0,2 0 2 16,0 0-2-16,2 0 0 0,-2 0 1 15,2 0-2-15,-1-2 1 0,1 2-4 0,-2-4-1 0,1 4-2 16,0 0 0-16,-1-2-3 0,1 0 3 0,-1 0 0 15,0 2-4-15,2 0 3 0,-2-1 9 0,-1 1-5 16,1-2-9-16,1 2 3 0,-1 0 2 16,0-2-3-16,1 0-2 0,-1 1 3 0,0 1-2 0,0-2 1 15,0 2 1-15,-2 0-3 0,2-1 2 16,1-2 0-16,-3 3-1 0,2-1 0 0,-1 1 0 15,-1-3 0-15,2 2 0 0,0 1 2 0,4-3-3 0,0 0 3 16,-1 2-4-16,0-2 2 0,0 3 1 16,-1-1-2-16,-3-1 4 0,1 2-3 0,0 0 0 15,-2-2 2-15,1 2-6 0,-1-2 5 0,3 1-3 16,-3 1-2-16,1-2 3 0,1 2 0 0,-2-2-2 15,1 2 5-15,-1-2-4 0,1 2 0 0,0 0 1 16,1-1-2-16,-2 1 0 0,1 0 1 16,1 0 0-16,-2-3 3 0,1 3-4 0,1 0 2 15,-1 0 1-15,1 0-1 0,-2-1 3 0,2 1-1 16,0 0 1-16,0 0-2 0,-1 0-1 0,3 0 9 16,-2-2-6-16,1 1 1 0,-1 1-2 0,2-3 2 15,0 2-1-15,-2 1-3 0,1-2-1 0,1 0 1 16,-2 2-2-16,1-2 1 0,1 1 0 15,0-2 1-15,-1 3 0 0,1 0 1 0,4-3-3 0,0 3 1 16,2-2-1-16,-4 0 4 0,2 2-2 0,-1-2-2 16,4 2 2-16,2-1 8 0,4 1-8 15,-3-4 3-15,0 2-4 0,1-1 2 0,0 2 1 16,-1 0-1-16,1-3 0 0,-1 2 1 0,2-1-3 15,-2 2-2-15,0 0 5 0,0-2-2 0,-1 3 3 16,-1-2-5-16,3 2 3 0,-4-1-3 0,-2 0 1 16,-2-3 0-16,0 2-1 0,-4 2 2 0,2 0-2 15,-3 0 1-15,0-1 1 0,2 1 0 16,-2 0-1-16,-1 0 0 0,-1 0 1 0,2 0 1 0,-3-2 4 15,2 2 1-15,-1 0 2 0,0 0 3 16,0 0 1-16,-2 0 3 0,-1 0 4 0,-1 0 7 16,3 0-5-16,-3 0-2 0,2 0-1 0,-2 0 1 0,0 0-3 15,0 0 0-15,0 0 0 0,0 0 3 16,-2-2-23-16,1 2-29 0,-1 0-47 0,1 0 7 15,-2 0-164-15,0 0-54 0,0 0-41 0,0 0-50 16,-2 0 33-16,-1 0-123 0,2 2-371 0</inkml:trace>
</inkml:ink>
</file>

<file path=ppt/ink/ink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4:33.6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20886 5750 1127 0,'-3'-1'161'16,"0"0"-25"-16,1 1-12 0,0 0-18 0,1-2 4 15,-1 2 11-15,2 0-14 0,0 0 16 16,0 0-1-16,2-1 3 0,-1 1-4 0,1 0 3 0,1 0-18 15,1-1-5-15,1 1-3 0,0-1-4 0,1 1-8 16,4-2-2-16,3 2-9 0,4-3-6 16,-2 3-2-16,4-2-10 0,0 1-4 0,2 1-2 0,2-1-2 15,0 1 15-15,2-1-15 0,34-4-4 16,-23 2-6-16,2-1 0 0,-1-1-2 0,1-2-1 15,4 0-1-15,1 0-2 0,1-1 4 0,-1-1-3 16,3 0-3-16,-1-1-3 0,2 0 0 0,-1 2-3 16,7-1-6-16,-2 1 5 0,-2 1-6 0,0 0-1 15,-2 0 0-15,-1 4-2 0,-3-2-3 0,0 1 1 16,-4-1-3-16,1 1 2 0,-1 1-1 0,2 0-1 15,-1 0-2-15,2-1 1 0,-4-1-3 16,1 2-1-16,0-1 0 0,-1 1 0 0,0 1 1 0,0-1-1 16,-2 1 0-16,3 0-1 0,0 2-1 15,-1 0-2-15,-21 0 1 0,37 1 1 0,-18 0 11 16,-21-1-14-16,37 3 4 0,-16 1-2 0,-21-4 2 15,5 0-1-15,37 5-2 0,-19-3 4 0,-1 1 0 16,-2 1-3-16,-1-1 0 0,-19-3 2 0,5 0-1 16,4 0-1-16,0 2 0 0,2-2 12 0,-2 0-10 15,2 0-1-15,1 0 1 0,1 0 9 16,-2 0-12-16,-1 0 2 0,-2 0-1 0,-1 0-1 15,-2 0-1-15,-2 1 1 0,-1-1-1 0,-3 0-3 0,-1 0 0 16,-2 0 1-16,-1 1-2 0,-3-1 4 16,0 0 0-16,-1 0 1 0,-1 0-1 0,2 0 3 0,-1 1-3 15,-1-1 2-15,2 0 2 0,-1 0-1 16,2 0 0-16,3 0 1 0,0 0-1 0,1 0-2 15,-1-1 0-15,2 1 3 0,-1 0-1 0,-1-1-3 16,0 1 1-16,-2 0 0 0,-1 0-1 0,1 0-2 16,-3 0 1-16,0 0 0 0,-1 0 0 0,1 0-1 15,-2-3 1-15,1 3-1 0,-1 0 0 0,0 0-3 16,0 0 3-16,-1 0 1 0,1 0-7 15,-1 0 4-15,0 0-25 0,2 0-6 0,-2 0 1 16,0 0-4-16,0 0 2 0,-1 0-4 0,1 2-8 0,0-1-9 16,-2-1 3-16,2 1-12 0,-1 1-8 15,0-1 3-15,-1 0 13 0,1 1 8 0,-2-1 4 16,0 1 5-16,-3 0 8 0,0 0 6 0,-1-2 6 15,-3 4-5-15,-4 1 2 0,-3 1 3 0,-2-1 5 16,-3 2 1-16,-29 7-2 0,15-7-3 0,-3 3 1 16,1 1-6-16,-4-2 6 0,-3 3-6 0,-5-1-7 15,-6-1 11-15,-1 1-6 0,-1 0 17 16,-2 0-10-16,-3 0 4 0,-2-2 15 0,-1 0-13 0,-1 0-5 15,-2-2 7-15,1 1 2 0,-2 3 11 0,-6-2 34 16,2 0 20-16,-1 0 14 0,1-1 5 16,0 2 6-16,1-2-7 0,0 0-4 0,2-1-5 0,3-1-1 15,2-1-3-15,1 1-1 0,0-1-4 16,4 0-5-16,2-1-5 0,7 1-5 0,1-1-4 15,3 0-5-15,5 0-1 0,2 1 3 0,5 0-13 16,18-4-2-16,-3 1-3 0,-1 0-4 16,0 0-1-16,2 1-3 0,0-1-7 0,4-1-2 0,1 1 1 15,1-1-2-15,4 0-3 0,0 1-3 0,0-1 4 16,3-1-9-16,0 1-1 0,0 0 3 15,1 1 3-15,0-2-1 0,1 3 1 0,-1-3 0 16,2 1 4-16,-1 0-4 0,1 0 1 0,0 0-2 0,1 0 1 16,0 1 2-16,0-1 1 0,0 0 2 15,1 2 2-15,2-3-2 0,0 2 4 0,1 1-1 16,1-3 1-16,4 2 1 0,2-2 13 0,2 0-13 15,5 0 2-15,2 0 5 0,2 0 0 0,2-1 3 16,35-3 3-16,-22 2 0 0,-1-1 6 0,3-2-2 16,-1 1-2-16,1-2-3 0,2 1 2 0,6 1-1 15,0-1 7-15,0 2-10 0,0-3 0 16,1 1-1-16,-1 0-1 0,2-2-1 0,1 2 3 15,1-1 0-15,0 0 5 0,3-1 3 0,3-1 6 16,1 1 0-16,-2 0-4 0,-1 0-2 0,-3 2 1 16,-1 2-3-16,-2-1 1 0,-3 0-2 0,0 1-3 15,-4 1-1-15,0 1-1 0,1 1 1 0,-2 0-1 16,1 0-3-16,-1 2 0 15,-2 0 2-15,-1-2-3 0,1 0-3 0,1 0 6 0,-1-1 0 16,0-2-1-16,-1 0 0 0,0-1 1 0,0 1 0 0,-2 1 0 16,-22-1-1-16,6 3-3 0,1-2 0 0,2 2-1 15,-2-2-3-15,-2 1 7 0,-1-1-8 0,-1 2 0 16,-1 0-1-16,-2 0 1 0,-3-1 0 15,-1 1 0-15,0 0-1 0,-2 0 1 0,-1 0-1 16,-1 0 3-16,1 1-1 0,-1 1 2 0,0-1-1 0,4 1 0 16,1 0 2-16,0-1-1 0,0 1-2 15,1 1 2-15,-2 0-1 0,0 0 1 0,-1-3-1 16,-2 3 0-16,-1-3-2 0,0 1 3 0,1 0-3 15,-3 1 1-15,0-1-1 0,-1 0 0 0,1 0 9 16,-1 1-7-16,0-2-3 0,0 0 2 0,0 1-1 16,0-1 2-16,-1 0 2 0,0 0-1 15,0 1 4-15,-1 0-1 0,0-1 2 0,1 0 1 16,-1 1 0-16,0 0-2 0,0-1-4 0,0 0-14 15,0 0-33-15,0 0-51 0,-1 0 11 0,0 0-246 16,0 0-70-16,0 1 33 0,-1 1-146 0,-1-2 37 16,0 0 39-16,-2 0 30 0,-2 0-343 0</inkml:trace>
</inkml:ink>
</file>

<file path=ppt/ink/ink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4:38.7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12002 8574 1126 0,'-1'-2'281'0,"0"0"-21"0,1 0-13 16,-2 1-17-16,2-1-21 0,0 2-12 15,-1-1-20-15,1-1-14 0,0 2-22 0,-1-1-14 0,0 0-14 16,1 1-15-16,0 0-15 0,0 0-7 15,-1 0-13-15,1 0-5 0,0-3-8 0,-1 3-10 16,1 0-2-16,0 0-5 0,0 0-2 0,0 0-1 0,0 0-4 16,0 0-3-16,0 0-2 0,1 0-4 15,-1 0-1-15,1 0-1 0,1 0-1 0,-1 0 1 16,0 1 0-16,1-1-1 0,1 2 1 0,0-2 3 15,0 0 12-15,0 0 2 0,0 1 2 0,1-1-1 16,0 0-3-16,1 0-1 0,0 0-5 16,1 0 1-16,0 0-2 0,0 0-4 0,0-1 0 0,5-1 3 15,2 1-9-15,3 1 0 0,1 0-2 16,2 0 0-16,-3-3 0 0,3 1-3 0,2-1 3 15,-1 1 2-15,2 0-5 0,1-1 3 0,32-8-3 0,-21 6 3 16,-1-4-6-16,1 3 4 0,0 1-1 16,-3-2-1-16,2 2 1 0,-1 0-2 0,-18 2 0 15,30-6-1-15,-31 7 0 0,6-2-2 0,35-6 0 16,-20 5 3-16,0 0-1 0,-2-1-2 0,0 0 9 15,0 0-10-15,-18 5 4 0,4-2-4 0,3-1 1 16,3 1 1-16,-1-1-4 0,34-3 2 0,-42 6-1 16,5-2 0-16,1 1 8 0,3 0 1 0,0 0-1 15,1 1-1-15,0-1 0 0,-2 0-2 16,0 1 2-16,1 1-3 0,0 0 0 0,0 0-2 15,0 0 1-15,-1 0 2 0,0-2-5 0,-1 2 3 16,1-1 2-16,0 1-2 0,0-2 0 0,-1 0 0 16,2 0 0-16,1 1 0 0,1-2 2 0,0 2-3 15,0-1 1-15,-1 1 0 0,0 1 0 0,0 0-1 16,1 0 0-16,-1 0-3 0,0 0 3 0,1-2-2 15,1 2 0-15,1-1 0 0,-1 0 3 0,2 1 0 16,35-2 0-16,-48 1-1 0,3-1 2 0,5 0-3 16,0 0 2-16,1 1-2 0,0 0 2 0,0-1 0 15,0 1 7-15,-1-1-9 0,0 1-1 16,-1 0 0-16,-1-2 2 0,1 2-2 0,1 0 1 15,-2-1-1-15,0 2 1 0,1-2-1 0,1 1 1 16,0 0 0-16,-1 0 2 0,1-1-4 0,1 2 7 16,-3-2-4-16,-1 2-3 0,2 0 7 0,-2-1-5 0,-1 1-3 15,0-1 2-15,1 0-1 0,0 1 0 16,-1-1 0-16,0 0 1 0,0-1 0 0,-1 1 0 15,0-1-1-15,0 1 5 0,0-1-3 0,0-1-2 16,-2 1 0-16,0 0 0 0,-1 2 0 0,0-2-2 16,-4 2-1-16,0 0 2 0,-3-3 4 0,-1 3-8 15,-1 0 1-15,-1 0 1 0,-1 0 0 0,-2 0 1 16,0 0-3-16,0 0 1 0,-1 0-2 15,0 0 3-15,0 0-3 0,-2 0 2 0,1 0 2 16,-1 0-2-16,0 0-1 0,0 0 3 0,0 3 1 0,0-3-1 16,-1 2-1-16,-1-2 1 0,0 2 0 15,-1 0 1-15,-1 0-2 0,1 0 1 0,-1 1-2 16,-5-1 0-16,0 2-5 0,-3 2 6 0,-2 0-4 15,-2-1 4-15,-2 2-1 0,0-2 2 0,-29 13 2 16,20-9-1-16,-1 1-1 0,-3-1 2 16,0 1-1-16,-2 1-1 0,-1-1-1 0,-7 0 1 15,-1 0 1-15,-1 2 1 0,-1-1-2 0,3 0 2 16,-6-2-3-16,5 1 3 0,1-2-3 0,-2 0 3 15,2 0 1-15,-2 0-2 0,-3 1 2 0,1-1 0 16,0 1-5-16,0-1 1 0,0-1 5 0,-1-1-2 16,-1 2-4-16,4-2 1 0,-4 0 0 0,1 2 1 15,-1-1-1-15,-5 2 0 0,4-1 3 16,-3 0-3-16,2 2-12 0,3-2 7 0,-1-2-2 0,3 1 4 15,-1 0-1-15,4 0 0 0,-2 0 0 0,0-2 2 16,-2 3-3-16,0-4 1 0,4 0 1 16,1 4 3-16,-4-4 1 0,6 2-3 0,-1-3 9 0,0 1-7 15,4-1-1-15,0 2-1 0,-1-1-1 16,2 1 1-16,1 0 11 0,1-1-13 0,1 5 3 15,17-7 5-15,-3 2-6 0,-2 1-1 0,-1 2 2 16,2-2 0-16,0 1-2 0,0 0 2 0,2-1 3 16,-2 0 0-16,3 0-2 0,0 0 2 0,3-1 0 15,1 0 1-15,1 0 4 0,2-2-3 0,1 1 1 16,0-1 3-16,1-1 5 0,2 0 8 15,0 0-2-15,1 0-7 0,1-1 0 0,0 0-4 0,0 1-2 16,0-1 0-16,0 1-2 0,1 0-1 0,0-1-1 16,-2 0-2-16,2 2 0 0,0-2 2 15,1 0-3-15,0 1 2 0,0-1-1 0,1 0 3 16,0 0 2-16,2 0-3 0,1 0 3 0,0 0-3 15,5 0 2-15,6-3 1 0,3 2 8 0,3-2-10 16,3 2 0-16,36-5 2 0,-23 2 0 0,1 0-2 16,0-2 2-16,3 2 1 0,-2-2-2 0,3 0 1 0,5-2-1 15,0-1 2-15,0-1 0 0,1 1 1 16,-4-1-1-16,3 1 2 0,3 0-3 0,0 1 0 15,2-4 1-15,-1 2-1 0,2 0-1 0,2-2 3 16,1 3-1-16,-4-1-2 0,1 1 0 0,-3 1 1 16,-2 0 1-16,0 0-2 0,-4 0-1 0,-1 3 3 15,2 0-2-15,-3 0 0 0,4 0 5 16,0 0-4-16,0 0 0 0,1 0-1 0,-3-1 2 16,2 5 8-16,-1-6 0 0,-2 3-1 0,-1 1-1 0,-1 0-2 15,1 1 2-15,-2 1-1 0,-1 1 4 16,-23 0-8-16,6 0 1 0,2 0-2 0,1 0 2 15,0 0 0-15,0 1 1 0,0 1-2 0,-1-1-1 16,-1 0 0-16,-1 1-1 0,-1-1 0 0,-1 0-1 16,0 1-1-16,1 0-1 0,-4-2 3 0,1 3-1 15,-3-2 2-15,2 0 0 0,-4 1 0 0,-1-1 0 16,1 0 0-16,-1 0 3 0,-3 1-3 0,0-2 0 15,-1 2-1-15,0-1 1 0,-2 1 0 16,1-2 0-16,-1 0 2 0,0 2-5 0,0-1 10 0,1-1 1 16,3 2 3-16,4-1 0 0,0 0-3 15,1-1 1-15,0 1-1 0,1 0 0 0,-1 0 0 16,2-1-3-16,-1 1-1 0,1 0 2 0,-2-1-6 15,1 0 0-15,-2 3 2 0,-1-3-1 0,-1 1-5 16,1 0 1-16,-1 0 2 0,-2 0-4 0,1 0 3 16,-2-1 0-16,-2 1-1 0,1 0 0 0,0 0 3 15,-2 0 0-15,1 0 3 0,-1-1 19 0,1 0 5 16,-2 0 7-16,0 0 4 0,0 0 5 0,0 0-4 15,0 1 1-15,1 0-1 0,-1-1-5 16,0 0-2-16,-1 0-8 0,0 0-1 0,0 0 1 16,-1 0-3-16,2 0-2 0,-2 0-5 0,-1 0-7 15,1 0-9-15,-1 2-41 0,0-2-30 0,-1 0-31 16,0 0-47-16,-1 2 13 0,0-1-188 0,0 0-86 15,-2 0-81-15,0 0 36 0,-2 0-40 0,0 0 41 16,-3 0 29-16,-2-1-408 0</inkml:trace>
</inkml:ink>
</file>

<file path=ppt/ink/ink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4:42.9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26999 10043 990 0,'-2'0'160'0,"0"0"5"0,1-1-32 16,1-1-9-16,0 1 4 0,0 0-7 0,0-1-14 0,0 1 11 16,0 1-14-16,2-1 0 0,-1 0-12 0,0-1-8 15,1 2-14-15,2-2 0 0,-2 1-2 0,1-1-6 16,2 0-4-16,-2 0 4 0,2 1 17 0,1-1 7 15,0 1 0-15,0 0-8 0,4-1-3 16,5 1-2-16,1-2 0 0,1 1-2 0,1 0 0 16,2 0-4-16,1-1-4 0,0 0-4 0,4 1 1 15,34-3 4-15,-22 2 0 0,2-1 0 0,4-2 2 16,4 0-3-16,-1 0-4 0,3-1-5 0,3-3 13 15,0 3-15-15,1-2-6 0,3-1-5 0,3 1 0 16,2 1-7-16,2-2-3 0,4-1-1 16,1 1-3-16,-1-2-6 0,0 2 0 0,-1 0 0 0,-3-3-4 15,0 0 2-15,1 1 5 0,0 0-11 0,-3 0 1 16,-1-1 3-16,4 4-2 0,-3-4 0 15,-2 4-1-15,-3-1-2 0,-2 0 0 0,-5 1 1 16,-2 0-2-16,-3 3 6 0,-1 1-12 0,-4-2 3 16,-5 0 1-16,1 0-2 0,-21 7-2 0,4-3-3 15,4-1 3-15,-1 1-2 0,-2 1-1 0,-1-1 0 16,0-1 3-16,-2 3-3 0,-2-1 2 0,-3 1 5 15,-1 0 1-15,-1 1 0 0,-1 0-3 16,-2-1 0-16,-2-1 6 0,0 0-8 0,1 2 1 0,-2 0-2 16,1 0 1-16,0 0-3 0,0 0 0 0,-2 0 1 15,0 0 0-15,1 0-3 0,-1 0 2 16,1 0 0-16,0 0 0 0,-2 0 2 0,1 0-2 0,0 0-2 15,-2 0 2-15,0-2-1 0,0 1 2 16,0 1 4-16,1 0-10 0,-1 0-3 0,0 0 1 16,-1 0-5-16,1 0-6 0,-2 1 3 0,-3 1-15 15,1-1-3-15,-1 0-3 0,-6 2-7 0,-4 1 3 16,-1-1 0-16,-5 2 3 0,-31 4 3 0,17-4 3 15,-1 1 5-15,-3 0 2 0,-3 0 1 0,-3 0 6 16,-2-1 0-16,-4 1-2 0,-5-2 1 0,4 2 5 16,-3 2 4-16,-1-2-2 0,1 3-2 0,-2-2 4 15,-2 3-1-15,-2-1 2 0,-2-1-2 0,0 1 6 16,-8 1-3-16,1 0 7 0,2 0-7 0,2-1 3 15,0 1-2-15,3-1 3 0,1-1 1 16,1 1 1-16,0-1-3 0,1 0 9 0,1-2 1 0,-2 2-3 16,2-1 3-16,3-2-5 0,0 4 4 15,3-4-5-15,4 2 2 0,6 0 3 0,0 0-4 16,0-4 1-16,5 3 0 0,3 0 1 0,1-3 6 15,21-1 11-15,-3 1 8 0,-4-2 10 0,2 0 7 16,1 1 5-16,2-1 2 0,4-1-2 0,1 2-4 16,1-2-5-16,2 0-8 0,2 1-5 15,0 0-8-15,1-1 1 0,1 0-6 0,-2 0-6 0,2 0 6 16,2 0-8-16,-2 0-4 0,1 0 4 0,1 0-2 15,0 0-2-15,1 0 0 0,0 0 1 16,1 0 0-16,0 0-1 0,2 0 1 0,2 0 3 16,4-2-3-16,4-1-3 0,2-1 2 0,3-1-3 15,4 2-1-15,32-11 0 0,-17 4 3 0,1 2-2 16,1-2 0-16,4 0 2 0,1 2-3 0,4-2 1 15,-1-2 0-15,3 1-2 0,0 0 2 0,-1-1 2 16,12 0-2-16,-2-2-1 0,4 3 1 16,0-2-4-16,-2 0 3 0,4 0 1 0,-3 2 0 0,0 1-1 15,1 1 1-15,-5 0-10 0,-1-1-4 0,2 2-11 16,0 3 0-16,-2 0-4 0,0 1 7 0,-3 4-8 15,-2-3 4-15,-5 0-1 0,-1 0 2 16,-3 1 2-16,0 3 2 0,-3 1 0 0,-1-2 3 16,-1 0 8-16,-2 2-8 0,-21-1 4 0,5-1 1 15,2 2 1-15,2-2 1 0,-1 3 2 0,0-1-2 16,-2 1 2-16,0-1 0 0,0 0 0 0,-3 1 5 15,0 0-11-15,-2 1-2 0,-2-1 0 0,-1 1 2 16,-1-1 3-16,-2-1-1 0,-3 1-2 0,1 0 0 16,-2-1 2-16,-1-1-4 0,-1 0-1 15,0 1-9-15,0-2-4 0,0 3-9 0,-1-3-7 16,-1 1 3-16,0 1-1 0,-1-1-1 0,0 0-4 0,0 1 2 15,-1 0 4-15,0 0 14 0,-2 0-12 16,0 2-5-16,-3 2 0 0,-2 0 0 0,-1 3 5 16,-1 1-2-16,-3-2 3 0,1 3 4 0,-3 0 4 15,-26 17-2-15,14-12 5 0,-6-1 9 0,-3 0-3 16,1-1 2-16,-3 5-1 0,-1-1 7 0,-1-3 0 15,-6 3 1-15,3 0 6 0,-3-4 5 0,-7 3 11 16,-1-1 5-16,-2 0 7 0,2 1 8 16,-5-3 1-16,2 1 0 0,0-2-1 0,-1-1 4 0,2 4 2 15,-3-4 8-15,1-2 8 0,-4-3 9 16,0 0 1-16,2 0-1 0,0-4 0 0,3 2-2 15,0-1-9-15,0-1-2 0,3 1 2 0,-2-4-11 16,2 1-5-16,0 0 5 0,1-1-12 0,0 2-2 16,5-1-7-16,4 0-1 0,1 1 3 0,3 1-5 15,3 1 4-15,22-3-9 0,-8-1 2 0,-1 0 2 16,-1 0-3-16,3 0 3 0,-1 0 4 0,2 0 1 15,3-1 9-15,0-1 14 0,4 2 7 16,1 0 2-16,2 0 1 0,3 0-13 0,0 0-4 0,0 0-3 16,2-2-5-16,0 2-1 0,1 0-8 15,0 0 0-15,1 0-3 0,0-1-3 0,-1 1 0 16,1 0 3-16,0 0-8 0,1-1-3 0,0 1 0 0,-1 0 0 15,1-1-1-15,0 1 0 0,0-2-1 16,1 2 0-16,-1 0 1 0,0-1-1 0,1 1-2 16,0-1-3-16,0 0-1 0,-2-1 2 0,2 1-1 15,0 0-1-15,0 0-1 0,0-1 0 0,1 2 1 16,-1 0-1-16,1-3-1 0,0 3 1 0,-2 0 0 15,1-1-1-15,1 1-4 0,0-2-8 16,-1 1-6-16,1-1-2 0,0 0-4 0,0 1 0 16,0-2-3-16,0 1 1 0,0-1-1 0,0-1 1 15,0-1 2-15,1 2 5 0,-1 0-1 0,0-1 4 16,1-1 3-16,0 3 0 0,0-1 2 0,0-1 2 15,-1 1 1-15,1 1 0 0,0-2 1 0,0 1 2 16,0 1 3-16,-1-2 0 0,2 0 0 16,-1 1 0-16,0 0 3 0,1-1 0 0,-1 0 0 0,0 1 0 15,1-2 2-15,-1 0-2 0,2 1 1 0,-1 0 1 16,0-2 0-16,3-2-1 0,1 0 0 15,1-1-1-15,1-1 3 0,1-1-4 0,2-1 1 16,1 1-1-16,22-16 2 0,-9 11-1 0,4 0 2 16,10-2-1-16,4-3 8 0,2-1 0 0,3-2 1 15,2 4 3-15,2-1-3 0,-2 4-1 0,2-3-38 16,0 6-39-16,1-1-42 0,-1 3 13 0,3 2-138 15,-1-2-47-15,-2 1-42 0,-2 3-59 16,0 1 37-16,-4 2-105 0,-4-1 30 0,-3 0-325 0</inkml:trace>
</inkml:ink>
</file>

<file path=ppt/ink/ink7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4:48.8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12106 12643 1013 0,'-3'1'185'16,"0"-1"5"-16,-1 0-27 0,1 0-22 0,1 0 2 16,-1 0-12-16,2-2-6 0,-1 1-12 0,-1 0-4 15,1 0-10-15,0 1 5 0,1-2-9 0,-1 2-3 16,0-3-1-16,1 3-12 0,-1 0 3 0,1-1-8 15,1 1-13-15,-1-1-6 0,1-1 2 16,0 1-2-16,0-1-3 0,0 1 2 0,2 0-2 16,0-2 1-16,0 1-2 0,2-3 6 0,2 1 5 0,3-2 6 15,2 1-4-15,1-2 0 0,3-2-3 16,1 1-4-16,3-1-1 0,24-11 1 0,-32 16-12 15,29-13-4-15,-13 6-4 0,0 0-4 0,2 1-4 16,0 0-3-16,4-2-3 0,-2 0-1 0,4 2 0 16,0 0-4-16,0-1 2 0,0 0-2 0,1 2 3 15,0-3 0-15,-1 2-3 0,0-1 0 0,1 3-1 16,3-3-2-16,0 1 1 0,-4 2 0 0,3-2 2 15,-3 0-1-15,-1 1 0 0,2-1-4 16,-3 1-1-16,0-1 4 0,-1 2-5 0,0 0-1 0,1 2 0 16,0-1 1-16,1 5-3 0,-20-1-2 15,3-1 2-15,5 1-2 0,1 0 2 0,0 1-4 16,2 0 3-16,-2 1-1 0,3 1 0 0,-1 0 0 15,1 0-1-15,-1 1-1 0,0-1 0 0,0 2 1 16,0-1 0-16,0 0 0 0,-2 0-1 0,1-1 2 16,0 1-3-16,-1 0 2 0,1-1-1 15,-2 0 6-15,3 0-6 0,0 0 0 0,0-2 0 0,0 1 1 16,-1-1 0-16,2 0-1 0,-1-1 2 0,1 1-3 15,-1-1 1-15,0 1 0 0,-1 0 7 16,-1-1-9-16,0 1 3 0,-1 1 5 0,-1 0-10 16,1-1 0-16,-2 1 9 0,-1 1-8 0,-1 0 1 0,0-2-3 15,0 1 3-15,0 0 3 0,-2 0-5 16,0-1 1-16,-1 2 4 0,1-3-4 0,-2 2-1 15,-1-1 5-15,-1 0-4 0,-3 0 0 0,2 1 2 16,-3 0-2-16,0 0 0 0,-2 1 1 0,1-2-2 16,-1 2 4-16,-1 0-4 0,0 0 0 0,0 0 0 15,-1-2-2-15,1 2-1 0,-2 0 0 0,0 0-1 16,0 0 0-16,0 0-2 0,0 0 0 0,-1 0 1 15,0 0-3-15,1 0-1 0,-2 0-4 0,1 0-2 16,1 0-3-16,-1 0 2 0,-1 0-9 16,1 0-4-16,0 0-13 0,0 0-9 0,-2 0 0 15,1 0-6-15,-1 2 1 0,0-2 10 0,0 2-1 0,0-1 4 16,-1 1 0-16,-1 0 6 0,-1 2 0 15,-4 1 4-15,-1 1 3 0,-3 1-5 0,-4 1 4 16,1 1 3-16,-3-1-4 0,-2 0 4 0,-28 13 5 16,21-10 1-16,-4 3-2 0,-4-1 2 0,0-1-7 15,-1 3-2-15,0-1-2 0,1-1 5 0,-4-2 5 16,1 3-1-16,3 3 1 0,-4-2 4 0,-4-3 0 15,-4 5 3-15,-3-3 5 0,-1 0 4 16,0 0-4-16,-2-2 5 0,-2 2 6 0,1 1 4 16,1-2 2-16,-1-1 3 0,3 2 4 0,-1-3 2 0,-3 4 6 15,0 0 12-15,0-1-1 0,0-1 9 16,1 2 3-16,1-2 3 0,3 2-6 0,-2-3 1 15,3 1-4-15,2 0 1 0,3-3-5 0,-1 2 1 16,5-1 2-16,2-2-4 0,3 0-1 0,4-2 2 16,17-5-4-16,-1 3-1 0,-3-2 7 0,2 2-15 15,1-1-2-15,1-1-3 0,2 0-9 0,3-3-6 16,1 2-3-16,2 0 1 0,-1-1 0 0,3 1-1 15,1 0-1-15,0-1 2 0,0 1 0 16,2-2 3-16,0 2-3 0,2-1 0 0,-1 1 1 16,1-1 3-16,2 1 5 0,1 0-2 0,0-2 1 15,1 1 0-15,5 0-1 0,4-1 0 0,2 0 2 16,3-2-4-16,34-6 0 0,-21 4 1 0,3-6 2 15,0 2-2-15,3 1 4 0,-1-7-3 0,2 2 0 16,0 2 0-16,1-3-10 0,1 2 5 0,1-4 3 16,7 1-6-16,0 0 11 0,1 3-12 15,-1-3 1-15,0 1 1 0,2 2 0 0,-4-1 2 0,-1-2-1 16,0 3 1-16,1 1 1 0,0 0-3 0,2 1 2 15,-3-2 3-15,-2 2-4 0,2 0 3 16,-3 2-1-16,1-2 0 0,0 1-1 0,-3 1 0 16,1 0 2-16,-4 0 0 0,0 2-3 0,2 0-1 15,-3 0 3-15,-3-1-3 0,-1 2 1 16,-19 2 1-16,4 0 1 0,3-1-1 0,-1-1-1 0,1 3 3 15,-2-2-4-15,0 1 0 0,-3 1 3 16,0 0-1-16,-3-1 0 0,-1 2-1 0,-2 0-2 0,-2-1 1 16,-2 1 5-16,0-2-1 0,-1 2-2 0,-2 0 0 15,2 0 6-15,-2-1-1 0,0 1 3 16,0 0-2-16,-1-1 1 0,-1 1 0 0,0 0-4 0,1 0 13 15,-1 0-11-15,0 0 2 0,0 0-4 16,0 0 2-16,0 0-2 0,-1 0 2 0,1 0-10 16,-1 0 2-16,-1 0-8 0,0 0 0 0,0 0-5 15,-2 1 1-15,0 2 0 0,0-1 4 0,-3 0-3 16,-2 2 4-16,-2 0 8 0,-4 2-10 0,1-2 4 15,-2 3 7-15,-3 0-13 0,-2 0 0 16,-29 8-11-16,18-8-5 0,-2 3-6 0,-4 0-5 0,-5-1-3 16,-3 2 3-16,-1-2 6 0,-2 1 1 15,-4 0 4-15,-2-3 1 0,0 5 2 0,-6-7 5 0,2 5 3 16,2 3 3-16,-4-5 9 0,-4 3 5 15,1-2 13-15,4 1-1 0,1 4 2 0,-1-3 10 16,5 4 4-16,1 0 12 0,-1-1-9 0,4 1 22 16,3 1-9-16,-1-3 0 0,4 4 6 0,3-1 4 15,1-1-15-15,5 0-3 0,2-3-4 0,3 0-5 16,17-7-5-16,-3 0-4 0,0 2-2 0,0 0-8 15,3 0-1-15,2-2-6 0,1 2 2 16,3-3-1-16,3 0 1 0,1 1 10 0,2-2-12 0,1 0 0 16,1 0 1-16,1-3 2 0,1 3 1 0,2-1-2 15,5-2 1-15,3 0 0 0,2 0 2 16,2 0-3-16,1 0 5 0,3-3-4 0,0 0-1 0,3 0 2 15,33-5 0-15,-24 4 0 0,4-1 1 16,4-1-3-16,2 0 4 0,1-2-4 0,1 3 3 16,3-3 6-16,0 2-11 0,-1-4 0 0,4 2 1 15,-4-2-1-15,3-2 0 0,0 2 6 0,2 0-2 16,0-1 1-16,0-1-1 0,-1 0-1 0,-1 3-1 15,2-2 1-15,-3 0 3 0,2 2 10 0,-3-4-6 16,0 3 4-16,-4-2-1 0,1 0 7 16,-4 0-9-16,-2 4-1 0,-1 0 1 0,-5 0-4 0,-4 3 1 15,-18 1-3-15,6 1 2 0,-1 0-2 0,2 1 1 16,0-1-1-16,-1 1 3 0,-1 0-2 15,-1 0-2-15,0 2 0 0,-1 0 3 0,0 0-1 16,-4 0-1-16,4 0 3 0,-3 1-4 0,-2 0-1 16,1 1 0-16,-3-2 3 0,0 0-2 0,0 3 1 15,-2-3-1-15,-1 0-1 0,0 2 3 0,0-2 1 16,0 1-2-16,1 0-1 0,-2-1 8 0,0 1-7 15,0-1 2-15,-1 1 2 0,0-1-2 16,0 2 0-16,0-2-1 0,1 0 4 0,-3 1-7 0,1-1-6 16,-1 0-13-16,-1 1-13 0,0-1-14 0,-1 0-18 15,-1 2-1-15,-3 0 5 0,-4 2 5 16,-3 1 11-16,-4 0-3 0,-26 10 1 0,11-3 7 0,-2-1 2 15,-1 2 2-15,-4 1 11 0,-1 2 13 16,0 1 12-16,2-2-1 0,1 1-1 0,1-4 7 16,6 3-8-16,3-3-1 0,14-7 0 0,-2 2 1 15,-1 0-3-15,0 0-2 0,0 0-7 0,4-1 1 16,2-2 4-16,3 1 4 0,3-1 8 0,2-1 11 15,2-2 13-15,1 1 9 0,3-2-1 0,6 0-1 16,2 0-5-16,6-2-1 0,4-1-5 16,33-4-1-16,-21 1-2 0,2-1-3 0,-1 0 0 0,2-2-3 15,-1-1 3-15,0 0-3 0,2-2 1 0,1 2 0 16,2-2 0-16,-3-2 6 0,-1 4-7 15,-5-3-2-15,-1 0-2 0,-3 4-2 0,-18 5-15 16,4 0-19-16,0-2-17 0,-2 0-21 0,-1 1-37 16,-2 2 10-16,-2 1-274 0,-4 1-72 0,-2 1 36 15,-2 0-121-15,-3 3 42 0,-2 2 40 0,-3 0-443 16</inkml:trace>
</inkml:ink>
</file>

<file path=ppt/ink/ink7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4:51.6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20506 12374 1194 0,'-4'-2'221'0,"0"1"-12"16,2 1-26-16,-1 0-26 0,1 0-19 0,0 0-12 15,1 0-1-15,0 0-16 0,1 0-4 0,0 0-11 16,0 0-7-16,0 0-8 0,1 0 4 0,1 0 5 0,1 0-4 15,1 0-1-15,2 0 18 0,7 0 1 16,0-2-18-16,4 1-6 0,2-1-4 0,2-1-8 16,34-3-1-16,-20 2 10 0,1-4-9 0,5 2-3 15,0-4-5-15,10-1-6 0,1-2 5 0,2-1-13 16,2 2-2-16,3-3 3 0,-1 1-12 0,1-3-4 15,1 2-3-15,1-2-1 0,-1 0-2 0,0 0-2 16,4 1-2-16,-2 1 8 0,-3 1-14 16,-4 1 4-16,-2 2 4 0,-3 1-9 0,-1 1-3 0,-5-1-2 15,-3 4 1-15,0-2-2 0,-5 3-1 0,-1-1-1 16,-21 4 7-16,4-1-7 0,2 1-3 15,0 0 1-15,-2 1 0 0,0-1-4 0,-3-1 2 16,1 2 1-16,-4 0-2 0,1 1 3 0,-4 0 1 16,-1 0 1-16,-1 0-2 0,0 0 3 0,-3 0 2 15,1 1 0-15,-1 0 0 0,0-1 3 0,0 1 1 16,-1-1-3-16,0 2 7 0,1 0-8 15,-2-2 7-15,1 1-11 0,-1-1 3 0,1 1 5 16,-2 0-9-16,1-1 1 0,0 0-5 0,0 0 0 0,-1 2-3 16,1-2-2-16,-1 0-20 0,0 1-12 15,1 0-14-15,-1 1-1 0,-1-1 3 0,0 1-4 0,0 0 0 16,-3 1 9-16,-1 2-5 0,-3 2-4 0,-2 1-3 15,-4 1 7-15,-21 16 3 0,8-13 8 16,-1 4 0-16,-3-3 1 0,-1 2 6 0,0 1-2 16,-4-2 10-16,-1 3-3 0,-1 0 4 0,1-1 2 15,-6 1 3-15,-3 0 7 0,1 1-1 16,0 1-1-16,-1-1 3 0,-1-2 4 0,0 1 0 0,2 0 12 15,-1 0 7-15,1-2 2 0,-2-1 10 0,1 3 4 16,-1-3 2-16,2 2 2 0,3 0-3 16,-1-2-3-16,3 2-2 0,3 1-2 0,0-3-2 0,0 0 1 15,5 1-4-15,0-1 2 0,6-2-5 16,14-7 4-16,-2 2-12 0,-2 1-3 0,2-2-5 0,0 0-3 15,1 0-13-15,2 1-10 0,0-3-6 16,3 2-12-16,0-1 7 0,3-2-2 0,1 1 7 16,1-1 7-16,1 0-2 0,0-1 0 0,1 1 5 15,0-2-1-15,0 2 8 0,2-2 18 0,2 0 20 16,1 0 5-16,4-1 24 0,6-1 9 0,1-2 6 15,5 0 8-15,34-12 7 0,-17 2 7 0,2-1 6 16,4-2 2-16,3-4-9 0,2 2-10 0,4 0-1 16,6-1-12-16,4-1-3 0,2 3-8 15,-2-3-6-15,3 3-3 0,0 1-7 0,0 0-2 0,2 3-8 16,-6-2-12-16,0 1-18 0,-3 1-17 0,2 3-23 15,0 2 4-15,-7 0-14 0,-3 0 9 16,0 4 8-16,-6-1-3 0,-5 2 5 0,-2 1 0 16,-24 0 2-16,5 2 4 0,2 0 0 0,-3 0 10 15,0 0 15-15,-3 2 5 0,-2 0 8 0,-3 1 6 16,-3-1 10-16,-2 3 5 0,0-2-9 0,-4 1 2 15,-1 0 5-15,-1 0-12 0,-5 3-2 16,-2 1 2-16,-3-2-4 0,-3 2-3 0,-1 0 1 16,-2 1-21-16,-1-1-12 15,-29 13-10-15,16-9-23 0,-3 1-7 0,-2-2-1 0,-10 2 1 0,0 3 7 16,-4 0 5-16,-2-2 4 0,1 4 6 0,-3-1 4 15,-2-1 7-15,-1 3-1 0,2-1 10 0,0 3 12 16,-3-2 18-16,-3 2 34 0,1-1 10 0,2-1 2 16,2 1 7-16,4-1 2 0,2 0 2 0,0-3-4 15,3 0-6-15,4 1-5 0,5-2-4 0,3 1-6 16,4-1-4-16,2-1 1 0,3-2-12 0,16-7-9 15,-1 0 1-15,0 0-11 0,0 0 2 16,5-1-1-16,2 0 0 0,2-1 3 0,2 0-3 0,4-3 3 16,1 0-1-16,7 0-1 0,3-5 1 15,4 3-1-15,4-1 1 0,31-5-3 0,-19 2 0 0,-1-1 1 16,2 0-2-16,1 2 1 0,4-5-4 15,3 0 4-15,0 0-4 0,2-1 1 0,1-1-2 16,3 1-1-16,1-3-2 0,2 3 2 0,-1-1-1 16,-1-1 2-16,-1 1 2 0,2-1 0 0,-1 2 1 15,-5 2-2-15,-2 2-2 0,-4-2 0 0,-5 0 2 16,-2 3-4-16,-19 4 4 0,3 0-2 0,4-3 1 15,-1 2-1-15,-1-1 2 0,-1-1 11 16,-2 2-3-16,-1-1 7 0,-2 1 2 0,-2 1-1 16,-2 0-1-16,-1-1 2 0,-1 3-1 0,-1-2 2 0,-2 2 1 15,-1 0-22-15,-1 0-21 0,0 0-19 16,-2 0-8-16,0 0 2 0,-2 0-7 0,-2 0 3 15,-2 2 7-15,-6 1-1 0,-1-1 0 0,-4 2 8 16,-2-1 1-16,-33 12 2 0,17-8-17 0,-1 2-29 16,-2-1-16-16,-1-1-6 0,3 6-7 0,-4-2 11 15,-4-2 3-15,0 2 18 0,-3-3 7 0,-4 3 8 16,0-1 9-16,-3-4 9 0,0 2 1 0,-1 0 13 15,2-1 9-15,0 0 18 0,1 0 25 16,-1-2 22-16,5 0 17 0,0 0 7 0,-1 0 4 16,1 2-6-16,2-1-2 0,1-1 0 0,5 2 9 15,2-1 1-15,0-1-1 0,6 2-1 0,18-5 2 16,-5 0 0-16,1 1 7 0,-2 0 17 0,2-1 2 15,3 1-5-15,0-1-22 0,2-1-9 0,3 1-4 16,2-2-14-16,2 0 0 0,2 0-6 0,-1 0-6 16,3-2-5-16,-1 1-5 0,0-1-2 0,0 1 1 15,2 0-2-15,-1 0-1 0,0 1-6 0,0 0-2 16,1-2-3-16,0 2-1 0,0-1-3 0,0 1-2 15,0 0 1-15,-1-1-4 0,1 1 7 16,-1 0-7-16,1 0-4 0,0 0-3 0,-1 0 0 0,0 0-3 16,1 0 2-16,-1 0-1 0,0 0 3 0,0 0-1 15,0 0-9-15,-1 0-2 0,0 0-8 16,0 0-5-16,-2 0-4 0,1 1 8 0,-2 0-1 0,-4 2-7 15,0-1 6-15,-2 0 9 0,-4 1-5 16,2 0 12-16,-2-1 1 0,-1 1 12 0,2 0 21 16,0 0 20-16,1-1 14 0,1 1 25 0,2-1-4 15,3 0-11-15,1 0-4 0,1-1-12 0,1-1-11 16,1 3 1-16,0-3-11 0,2 0-4 0,0 0-2 15,2 0-4-15,0 0 0 0,0 0 7 0,2 0-16 16,1 2 0-16,0-1 2 0,2 0-3 16,1 0 1-16,3 1-4 0,2 1 2 0,3-1-1 15,0 0-8-15,2 1 8 0,-2-3-5 0,4 0-13 0,0 0-21 16,2-3-40-16,2 1-15 0,29-10-33 15,-17 5-32-15,0-1-64 0,0-4 23 0,2 2-257 16,-1 0 37-16,2 0-165 0,-3 0 33 0,-1-3 47 16,-3-2-537-16</inkml:trace>
</inkml:ink>
</file>

<file path=ppt/ink/ink7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4:54.1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26410 12751 1136 0,'-6'-8'243'16,"1"1"-12"-16,1 1-16 0,-1 1-18 0,2 0-8 0,0 1-12 15,0 0-11-15,0 1-16 0,2 0-16 16,-1 1-15-16,1 0-11 0,-1 0-13 0,1-1-7 15,0 2-7-15,-1 0-9 0,2-1-8 0,-1 1-9 16,0 0-6-16,1 0-7 0,-1-1-6 0,-1 1-5 16,2 0-4-16,-2-1-6 0,2 2-5 0,-1-1-4 15,1 1-1-15,0-3-1 0,0 3 3 0,0 0 0 16,1 0 4-16,3 0 21 0,0-2 4 0,1 0-2 15,3 0 0-15,5-1-4 0,0 0-3 0,3 1 4 16,3-1 4-16,1-1-12 0,3 0-3 0,0 0 1 16,43-2-2-16,-23 0-1 0,-1-1-2 15,3 2-2-15,2 0 9 0,3 1-13 0,2-1-1 16,0 0 2-16,3 0-2 0,2-2-1 0,2 2-1 0,10 0 0 15,-3 0-2-15,3 0 0 0,-2 1 0 16,2-1 0-16,-1 2 0 0,4-1 0 0,-2 1 2 16,-1-1-1-16,1 1-4 0,-2 0 1 0,3 1-2 15,-4 0 10-15,-2 0-10 0,-3 0-1 0,-2 0-2 16,-5 0 0-16,-1 0 2 0,-3-1 0 0,-1-1 1 15,-5 0-1-15,-3 0-3 0,1 2 3 16,-5 0 0-16,-3 0-2 0,-20 1 0 0,4 1-2 0,2-2 1 16,0 1 0-16,-1-1-2 0,0 2-3 0,-2 0 1 15,-3 0-4-15,-1 0 2 0,-4 0-1 16,0 0-3-16,-1 2 5 0,-2-2 0 0,-1 1-1 0,-1 0 1 15,0 0 5-15,-1 1-2 0,1-1 9 16,-1 0-3-16,0 0-7 0,0 1-2 0,-1 1 0 16,1-3 0-16,-1 2 0 0,0 0-2 0,0-1-3 15,0 1-11-15,-2-1-5 0,1 0-16 0,-1 1-10 16,0 1 1-16,-1-3-2 0,-1 2-2 0,-1-1 3 15,-1 1-1-15,-6 1 5 0,-1 1-1 0,-2-1-7 16,-3 1-2-16,-4 2 7 0,-28 8 3 0,9-9 10 16,-1 2-2-16,-1 0 8 0,-3-2 3 15,-2 4 2-15,-1-6 6 0,-1 5 3 0,-5-4 5 0,1-1 9 16,-1 0 8-16,2 3 12 0,-5-1-7 15,-2-2-2-15,2-1 0 0,-1 2 1 0,-2-3 1 16,3 3-1-16,0-1 11 0,-1-1-4 0,0 0 5 16,0 2 5-16,-1-2 7 0,-4 1 10 0,4 3 5 15,-2-1-4-15,2-1-1 0,3 2 8 0,1 0-10 16,3 0 1-16,3 3-3 0,1-1-1 0,3-1 2 15,0-1-1-15,2 2-4 0,3 0 10 16,1-2-14-16,4 0-1 0,21-3-5 0,-6 2-2 16,0 0-1-16,-1-1-2 0,1 0-2 0,1 1-3 0,1-2-3 15,3 0-3-15,1 1-4 0,1-2 1 16,3 0-5-16,2-1 2 0,0 1-7 0,0-1 3 0,2-1-2 15,0 2 1-15,1-1-2 0,1 0 3 16,-1 1 1-16,1 1 1 0,0-2-1 0,0 0-3 16,1 0 1-16,-1 1 0 0,1-1-1 0,1 1-1 15,-1-2 0-15,1 2-3 0,0 1 2 0,0-1 1 16,0 0-2-16,1 0 3 0,1 0 0 0,0 1 2 15,2 0 3-15,0-1 1 0,4 1-4 0,4 0 4 16,2 1 0-16,2-1-2 0,2 1 0 16,5-2 2-16,2-1 1 0,40 2-1 0,-24-4 1 0,7-1 5 15,2-3-1-15,3 0 0 0,4-2 4 0,3 0 5 16,3-1-3-16,5-1 2 0,2-1 2 15,-1 0-3-15,1 1 0 0,1 1-1 0,-1-1-1 16,-2-1-3-16,0 0 1 0,2 6 0 0,-5-4-2 16,1 1-2-16,2 0 3 0,-3-3-1 0,-1 0 0 15,-2-2-8-15,-3 3 6 0,-4 0-7 0,-1-4 1 16,-1 3 5-16,-5 0-7 0,-3-2 1 0,-6 5 5 15,-2-2-6-15,-4 1 2 0,-20 6-6 16,5-1 3-16,0-1-2 0,0 1 1 0,-2 1 1 0,-1-1 8 16,-2 1-5-16,-2-1-1 0,-1 1 5 0,-3 0 2 15,0 1 5-15,0-1 3 0,-3 1 4 0,0 0 0 16,0 0 3-16,-1-1-8 0,0 2 5 0,0 0-3 15,0-2-6-15,0 2 1 0,0 0-4 16,-1 0 2-16,1-2-5 0,0 2-4 0,-1 0 2 16,0-1 1-16,0 0-2 0,-1 0 4 0,1 1-1 15,-1-2-2-15,1 2-1 0,-2 0-9 0,0-1-7 16,1 1-17-16,-1-1-7 0,0 1-8 0,-2-1-2 15,-1 1 1-15,-1-2-2 0,-1 0-6 0,-5 1-1 16,-2-1-5-16,-3 0-4 0,-4 1 4 0,-35-3 2 16,39 4 4-16,-40-3 7 0,15 2 6 0,-4-1-2 15,0 1 6-15,-5 3 5 0,-2 0 1 0,-3-2 0 16,-6 4 5-16,-3 0 2 0,-3 1 6 0,0-1 1 15,0 2 0-15,0 0 6 0,-2 2 2 0,-2 1 4 16,0-1-1-16,0 2 5 0,-3-1 12 0,-4 2 21 16,0-1 11-16,0 0 3 0,3 3 4 15,3-1 1-15,2-1 3 0,0-3-1 0,5 4 0 0,2-3-1 16,2 1 1-16,5 2 0 0,-1-4 2 15,7 1 0 1,5 1 2-16,4-3-2 0,5-4 3 0,22 0 7 0,-3 0-4 0,0 0-10 0,-1 2-8 16,1-4-9-16,2 1-9 0,2-1-25 15,1 0-5-15,2 0-12 0,3 0-18 0,2 0-22 0,0 1-23 16,2-1-30-16,1 0-42 0,1 1 15 0,0-1-157 15,2 2-55-15,1 1-95 0,0 0 35 16,0-1-100-16,2 5 43 0,-1-1 23 0,0-2-383 16</inkml:trace>
</inkml:ink>
</file>

<file path=ppt/ink/ink7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4:57.4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12081 15459 1158 0,'1'-1'253'15,"1"-2"-1"-15,-1 2-23 0,-1 0 0 16,2 0-35-16,-1 0-29 0,-1 1-16 0,1-2-17 0,0 1-16 16,0 1-12-16,-1-1-9 0,1 0-12 0,1 1-10 15,0-1-5-15,2 0-6 0,-1-2-5 16,2 3-5-16,2-4 2 0,3 1 3 0,2-2 0 0,0 1-3 15,3-1-3-15,-1 0-4 0,2-1-5 16,1 2-1-16,2-1-6 0,2 0-1 0,0-1-6 16,34-4-1-16,-20 5-3 0,-2-3 10 0,4 3-16 15,0-2 1-15,-1 0 11 0,2 0-16 0,0 0-2 0,5-1-1 16,-1 3 1-16,1-4-1 0,-3 1-1 15,2 2 3-15,-1 0-5 0,-1-2 3 0,3 1-3 16,-2 0 0-16,1 0 5 0,1 0-1 0,3-1-1 16,1 0 11-16,-3-2-13 0,4 2 1 0,-4-1-3 15,1 1-2-15,-1 4 3 0,0-3 6 0,-2-2-10 16,0 6-1-16,0-1 15 0,2 0-16 15,-5 1 5-15,1 0-5 0,-2 1 2 0,0 2 1 16,-1-1-2-16,-20 1-2 0,5 0 2 0,4 0-2 0,38 2 1 16,-27 1 0-16,0-2 0 0,0-1-1 15,-21 0 1-15,38 0 0 0,-17 0 0 0,-2-4-2 16,1 4 5-16,-1-4-1 0,1 0-2 0,0 1-2 0,-3-4 15 15,7 3-15-15,-2-3 7 0,0 2-6 16,0 2 0-16,-1-4 11 0,-1 2-10 0,3 4-2 16,-4-3 3-16,-20 4-1 0,8 0 0 0,35-3-1 15,-22 2 2-15,-20 1-1 0,5 0 0 0,4 0-1 16,2 0-1-16,-1-1 1 0,0 1 1 0,1 0 8 15,-3 0-11-15,0 0 3 0,-1 1 0 0,1 0 0 16,-3 2-1-16,0-3 2 0,-1 3-2 16,-3-2 0-16,0 2 1 0,-2 0 1 0,0 0-1 15,-3-2-2-15,0 2 3 0,-1 0-2 0,-1-1 1 16,-1 0 9-16,-2-1-8 0,-1 0-3 0,0 2 2 15,0-3-1-15,-2 0 2 0,0 3-1 0,-1-3-2 16,1 0 2-16,-1 1 0 0,1 0-3 0,0 0 12 16,-2 0-12-16,2-1-4 0,-1 0-10 0,-1 1-12 15,0-1 1-15,0 1-6 0,-1-1-8 16,1 2-4-16,-1-1-12 0,0 0-4 0,-1 0 5 15,0 1 4-15,0-1 2 0,-1 2-1 0,-1-1 4 16,-1 1-1-16,0 1-3 0,-3 1-6 0,-4 2-4 0,-1-2-15 16,-4 3 8-16,-1 1-38 0,-2-1-5 15,-27 13 4-15,14-9 15 0,-3-1-5 0,-3-2 6 16,0 1 6-16,-3-2 9 0,0 3 8 0,-4-4 10 0,-5 3 5 15,-1-4 5-15,-1 2-1 0,-3-4 3 16,-1 1 17-16,-2 1-700 0</inkml:trace>
</inkml:ink>
</file>

<file path=ppt/ink/ink7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4:58.7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14262 15383 2582 0,'-66'15'35'15,"2"-1"-4"-15,4 3 3 0,-1-2-2 16,1 2 12-16,2-3 0 0,0-1 6 0,2 1-2 15,1 0 4-15,1 0-2 0,1-1 4 0,-2-2 1 16,2 0-1-16,4-3 0 0,0-2 6 0,3-1 16 16,2-1-5-16,2-1 2 0,2 0-2 0,1-3-11 15,3 0-1-15,-3 0-9 0,23 0-5 16,-38-3-4-16,17-1-5 0,21 3-4 0,-31-3-2 0,32 4-7 15,-4-3-1-15,-3 1-1 0,1 0 0 16,1 1 1-16,0-1 7 0,1-1 8 0,2 0 2 16,0 2-2-16,4-2 0 0,1 2-5 0,2-1 1 15,1 0-6-15,0 1-1 0,4 0-1 0,-1-1-5 16,1 1 2-16,1 1-7 0,0-2-3 0,-1 2-5 15,2 0-2-15,0 0-3 0,0-2-2 0,0 2 0 16,2 0-1-16,-1 0-1 0,1 0 4 0,0 0-1 16,1 0-1-16,0 0 8 0,0-3-9 0,0 3 0 15,1 0 2-15,1-1-1 0,0 0 1 0,1 1-1 16,0-2 4-16,1-1-3 0,2 2 2 0,1-3 2 15,1 0 2-15,3-1 0 0,2 1 2 16,-1-1 3-16,2-1-1 0,0 1-2 0,1-2 3 16,0 1 1-16,2-2 0 0,-1 1-1 0,30-10 3 15,-17 8-1-15,1 0 0 0,0-2-1 0,2 1 1 16,1-1-3-16,2 2-1 0,2-2 0 0,0 0-3 15,6-1 1-15,-1 4 9 0,8-3-9 16,1-2-1-16,-1 2 0 0,2 0-3 0,0-1 2 0,2 0-1 16,0-1 1-16,2 3 0 0,2-3 2 0,1 3-1 15,-1-2-1-15,7 1-2 0,-1 1 4 16,-1 0-3-16,-3-1 0 0,-2 2 1 0,-1 0-1 0,2 1 1 15,-1 1 8-15,-3-3-8 0,0 2-2 16,-2 0 0-16,5 0-1 0,-1 2 1 0,-3-1-1 16,-2 1-1-16,-2 1 1 0,-2-1-2 0,-2 2 2 15,-2 0 0-15,-2 0-3 0,-3 2 3 0,-3-1-2 16,3-1 1-16,-25 4 1 0,7-1-1 0,3 0 3 15,-1 1-2-15,0-2-1 0,1 2 0 0,-1 0 6 16,-2-1-5-16,1-1-2 0,-1 2 2 0,-1-1-1 16,-1 1 3-16,-1 0-5 0,-1 0 2 15,-2 0-1-15,-3 0 0 0,-1 0 2 0,-2 0 1 0,-2 0-2 16,0 0 3-16,-2-1 3 0,0 1 4 15,-1 0 0-15,0 0 3 0,-1 0-4 0,-1 0-2 16,0 0-1-16,0 0-2 0,-1 0-1 0,-1 0-2 16,0 0-4-16,0 1-9 0,0-1-17 0,-2 1-5 15,-1 1-17-15,0-1-1 0,-2 2-4 0,-3 0-2 16,-2 1 3-16,-2 2 4 0,-3-1-1 0,0 1 5 15,-2 1 6-15,0-1 0 0,-31 13 8 16,16-10 2-16,1 2 5 0,-4-1 1 0,-2 0 1 16,2 1 3-16,-5 0 2 0,-1-1 2 0,-2 0 2 0,-1-4 15 15,-4 2-8-15,1 0 1 0,-4-4-4 16,1 1 6-16,0 2-2 0,-3-2-1 0,0 0 3 15,0-1 1-15,-2 2 2 0,0-1 8 0,1 4 12 16,-9-4 4-16,3 5 0 0,3-3 1 0,1 0-2 16,0 2 1-16,1-1 3 0,3-1 6 0,0 1-5 15,2-1-1-15,-1-4-1 0,1 1 3 0,-3 0-9 16,-1-1-1-16,2-1-5 0,0 1 0 0,3 1 7 15,-3-3-9-15,3 0 0 0,-2 0-2 16,3 1-1-16,1-2 0 0,1 0 0 0,-1-3 1 16,1 1-3-16,3-2 2 0,1 1 1 0,2 0 1 15,2-3 0-15,3 3-2 0,20 3 0 0,-6-2-1 16,-1-1-2-16,0 1 3 0,0 0-2 0,1 0 3 15,1 0 0-15,1 1 5 0,3 0 7 0,1-1 1 16,2-1 0-16,0 1-1 0,5 0-4 0,0 1 0 16,2 1-3-16,-1-1-2 0,2 1-2 31,1-2-1-31,0 1 0 0,0 1-4 0,1 0-1 0,0-2 3 0,1 2-5 0,0 0-1 0,-2 0-2 0,3 0-2 15,-1 0-2-15,1 0 2 0,1 0 0 16,0-2 0-16,0 2-1 0,0 0 2 0,0-2 0 16,3 2-1-16,1-1 0 0,0 0 1 0,1 0-1 0,7-1 2 15,3-1-1-15,3 0 1 0,3-1-3 16,33-3 3-16,-22 0 0 0,3 2 1 0,2-3 5 15,5 1-4-15,3-1-2 0,4 1 7 0,9-2-6 16,4-1 2-16,0 0 0 0,2 0-3 0,1 2 3 16,3 0 2-16,1-2-4 0,2 2 5 0,1-1-3 15,3 1 0-15,0-1 2 0,10 0-2 0,0-1 1 16,-2 0 2-16,3-2-3 0,-3 2 3 0,2-1 1 15,-2 2-2-15,0-2-1 0,0 1 1 0,-5 0 0 16,-2 5-1-16,0 1-2 0,-6 3 2 16,-5-3-3-16,-3 4-1 0,-6 3 4 0,-5-1-4 15,-2 0 1-15,-6 1-1 0,-4 0-3 0,-4 2 2 0,-3 0 4 16,-22-3-5-16,6 1 2 0,1 1 2 15,-2-2-1-15,-1 2 10 0,1-1 11 0,-3 2 5 16,-1-4 15-16,-3 1 1 0,-1 0 3 0,-2 0-1 16,1-1-6-16,-3 1-3 0,0-2-1 0,0 1-9 15,0-1 1-15,-2 1 0 0,1-1-2 0,-1 2-1 16,0-2-15-16,1 0-16 0,-1 0-21 0,-1 3-49 15,0-3-34-15,0 0-59 0,0 0 16 0,-1 2-202 16,-1 0-80-16,0-1 35 0,-2 1-178 0,-1-1 48 16,-2-1 42-16,-5 4-460 0</inkml:trace>
</inkml:ink>
</file>

<file path=ppt/ink/ink7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5:27.694"/>
    </inkml:context>
    <inkml:brush xml:id="br0">
      <inkml:brushProperty name="width" value="0.05292" units="cm"/>
      <inkml:brushProperty name="height" value="0.05292" units="cm"/>
      <inkml:brushProperty name="color" value="#FF0000"/>
    </inkml:brush>
  </inkml:definitions>
  <inkml:trace contextRef="#ctx0" brushRef="#br0">21223 889 1094 0,'-3'0'206'0,"1"0"-24"0,0 0-16 0,0 0-13 0,1 0-8 15,0 0-14-15,0 0-6 0,-1 0-9 16,1 0-1-16,0 0-11 0,0 0-5 0,-2 0-6 16,2 0-9-16,0 0-8 0,1 0-10 0,-1 0-3 0,0 0-11 15,1 0 15-15,0 0 21 0,0 0 17 16,1 0 2-16,1-2-5 0,2 0-6 0,4 1 3 15,2-3-4-15,4-1-4 0,0-2-3 0,3-1-2 16,30-13-1-16,-15 8-4 0,-3-2-10 16,1 1-5-16,1 1-8 0,-3 0-7 0,2 2-3 15,-2-2-7-15,-3 1-1 0,-14 8-8 0,4-1-2 0,1-2-7 16,1 1 1-16,-1 0-2 0,-1 0-6 15,-2 1-8-15,0 1-17 0,-2 0-14 0,-1 1-13 16,-2 1-17-16,-1-1-19 0,-2 1-30 0,0 2 10 16,-1-2-185-16,0 2-49 0,0 0-33 0,-2 0-35 15,0 0 31-15,0 0-177 0,-1 0 21 0,0 2-279 16</inkml:trace>
  <inkml:trace contextRef="#ctx0" brushRef="#br0" timeOffset="517">21536 831 1539 0,'-2'0'286'16,"0"0"-33"-16,0 0-28 0,0 0-33 0,1 2-15 16,0-2-21-16,0 0-13 0,-1 0-16 0,1 0-17 15,0 1-14-15,1-1-14 0,-2 0-17 16,1 0-2-16,0 1-7 0,0 1-3 0,0 0-2 0,-1 0-4 15,1 2-3-15,-1-1-1 0,1 3-5 0,0 0-4 16,1 3 0-16,0 5 89 0,-2 2-82 16,1 2 1-16,1 0-4 0,0 3 3 0,1 0-1 0,2 0 0 15,-2 1-6-15,1 2-3 0,-1 0 2 16,0 0 1-16,4 35-8 0,-2-25 1 0,-2-20-3 15,1 5-1-15,0 2 0 0,1 2-5 0,-1-1 2 16,0-1-2-16,2-1-9 0,-1-1 6 0,0-1 0 16,-1 0-6-16,1-3 3 0,-1-1 3 0,0-1-1 15,1-1-2-15,1-2 3 0,-3-1 3 0,1-2-4 16,-2 1-11-16,0-3-21 0,0-1-24 0,0-1-95 15,1 0 12-15,0-1-171 0,0-1-43 0,0-1-52 16,-1 0 34-16,2 0-216 0,-2 0 29 0,2 0-340 16</inkml:trace>
  <inkml:trace contextRef="#ctx0" brushRef="#br0" timeOffset="963">21755 1189 1724 0,'1'-2'323'0,"0"0"-43"0,-1 2-37 16,0-1-27-16,0 1-24 0,0 0-13 0,0 0-10 0,0 0-9 16,2 0-12-16,-1 1-16 0,0 2-12 0,0 1-14 15,0-1-7-15,2 6-4 0,1 0-10 16,-1-1-8-16,1 4-8 0,1 0-10 0,-2 0-8 15,2 2 0-15,-1-1-3 0,0 1-4 0,0 1-3 16,1-1-5-16,-2 1-2 0,1-2-3 0,0 0-6 0,0 0-13 16,-1-1-6-16,0 0-37 0,0-1-18 15,-1-1-39-15,0 0-52 0,0-1 14 0,-1-1-193 16,0-1-73-16,0 1-115 0,-1-2 37 0,0 0-64 15,0-2 26-15,0 1-280 0</inkml:trace>
  <inkml:trace contextRef="#ctx0" brushRef="#br0" timeOffset="1213">21701 1040 1805 0,'-2'-8'328'15,"1"1"-49"-15,1 2-56 0,0 0-63 16,0 0-75-16,-1 1-93 0,1 1 2 0,0 1-150 15,0 2-49-15,0 0 35 0,1 0-201 0,1 0 24 0,-1 0-151 16,1 0 0-16</inkml:trace>
  <inkml:trace contextRef="#ctx0" brushRef="#br0" timeOffset="2157">21931 1106 563 0,'4'2'343'15,"1"-1"-41"-15,-1-1-35 0,0 2-36 0,1-1-22 0,0 2-21 16,2-1-20-16,1 0-19 0,2 3-13 16,3 2-15-16,-3-2-9 0,1 3-23 0,2-1 5 15,-2 2-11-15,0 2-6 0,0-2-11 0,-1 3-15 16,-1 0-7-16,2 0-8 0,-3 2-24 0,0 1-13 15,1 0-5-15,-3 0-14 0,0 0-8 16,0 0-2-16,-1 1 2 0,1-2 2 0,-3 0-2 0,0-2-3 16,0-2 2-16,-2-1 0 0,0-2 3 15,0-2 33-15,0 1 1 0,-1-2-1 0,0-1 0 16,0-1-1-16,0 0-5 0,0-2 0 0,-1 0-4 0,-1 0 5 15,2 0-8-15,-1-4 1 0,-1 1 6 16,1-1 2-16,-1-1-3 0,0 0 21 0,1 0 12 16,0-1 20-16,0 2-23 0,-2-3 9 0,2 0-6 0,0-2 0 15,-1-2 2-15,2 2-9 0,0-1-2 16,0 3 4-16,0-1-8 0,1 1-1 0,0-1 5 15,0 2-2-15,3-4-2 0,-1 0-2 0,1-2-1 16,0 1-3-16,1 0 3 0,0 2-4 0,-1 0 2 16,-1 2-2-16,2 1-4 0,-2 1 3 0,0 0-5 15,0 1-1-15,0-1 2 0,-1 2-13 16,0 1 17-16,1 0 1 0,0 0 0 0,0 2-4 15,0-3 6-15,-1 3-1 0,1 0-3 0,0 0 0 16,0 2-10-16,0 0 12 0,1 1-6 0,-1-1 6 16,4 5-3-16,0 1-3 0,0 0 1 0,0 1-1 15,1 0 9-15,0 0-21 0,-3-1 11 0,2 2-3 16,-1 0-1-16,1-1 3 0,-2 0-2 0,1 1 0 15,-1-2 2-15,-1-1 2 0,-1 0-2 0,0 0 4 16,-1-2-6-16,1-1 2 0,-1 1 1 0,0-3 1 16,-1 1 1-16,1 0 4 0,-1 0 0 0,0-1 0 15,0 0 4-15,0-1 3 0,0 1 7 16,-1-2 13-16,0 1 2 0,0-1-3 0,0 1 2 0,1-1-8 15,-1 0-5-15,0 0-2 0,0 0-9 16,0 0-4-16,0-2 1 0,0 0-3 0,0-1-1 16,0-1 0-16,-1-1-3 0,-1 1-1 0,2-2-2 15,0 0-1-15,0 2 1 0,-1-3-3 0,1 2 0 16,0-2 0-16,0 2 0 0,0-1 1 0,0 0 2 15,0 1 11-15,1 0 7 0,-1-2 9 16,1 2 7-16,-1 1 0 0,1-1-1 0,-1 0-2 0,1 2 0 16,-1-2-8-16,0 1 2 0,1 1-4 15,-1 0-8-15,0 0 1 0,1 1-3 0,0 0 0 16,0 2-4-16,-1-2 6 0,2 2 2 0,-1-2-6 15,1 2 3-15,0 0-1 0,1 0 8 0,2 1-2 16,-1 2 1-16,0 0-9 0,1 2 5 0,3 2-3 16,3 2-3-16,-3 1 5 0,2-1-2 0,0 2 1 15,-2-1-2-15,1 2-1 0,-1 0 0 0,1 0-4 16,-2 1-38-16,0-1-37 0,0 0-34 0,1 1-53 15,-3 0 13-15,0-1-178 0,-2 0-70 0,0-2-77 16,-1-1 29-16,-2-1 33 0,0-1 31 0,-1-3-467 16</inkml:trace>
  <inkml:trace contextRef="#ctx0" brushRef="#br0" timeOffset="2856">22629 1257 1020 0,'5'0'201'0,"-1"-2"7"0,0 2-13 16,0-2-6-16,1 2-24 0,-1 0 9 0,0-1-11 15,1 1-13-15,-1 0-13 0,0-2-10 16,1 0-9-16,-2 0 1 0,2 2-21 0,-1-3-1 16,2 1-9-16,-1-1-7 0,0 0-9 0,2 1-4 0,0-3-9 15,3 0-3-15,-1 1-16 0,-2-2 10 16,3 1-5-16,-3-1-1 0,0 1-7 0,-1 0-4 15,-2 1-4-15,1 0 0 0,-1 0-3 0,0 0 5 16,-1 0-8-16,0 0-3 0,-1 1 1 0,1 0-2 16,-1-1-2-16,0 1-3 0,1-1 0 0,-2 1-2 0,2-1-2 15,-3-1-2-15,1 1-6 0,-1 0-4 16,0-1-18-16,0 0 7 0,-1 1 1 0,0-2 1 15,1 1-8-15,-3 1 3 0,2 0 0 0,-1-1-2 16,1 2 2-16,-1-2 4 0,-1 2 1 16,1-1 2-16,0 2 0 0,-1-3 9 0,1 2-5 0,-1 0 2 15,0 1 5-15,-2-1 6 0,2-1 3 16,-1 3 3-16,1-2-2 0,-1 1-1 0,0 0-3 15,1 0 1-15,-1 0-5 0,-1 0 0 0,1 2-10 16,0-1 11-16,0 1-7 0,0 0 2 0,-1 0-3 16,0 0 2-16,0 3-6 0,0-1 8 0,-2 3 0 0,-1 0 3 15,-2 2 0-15,1 1 6 0,0 1 2 16,0 1 6-16,-1 1 4 0,0-1 4 0,1 2-1 15,0 0-8-15,0 1 11 0,2 1-4 0,0 1 1 16,-1-3-9-16,1 4 2 0,0-2 1 0,1 0 1 16,-1 0-2-16,3 1-2 0,0-1-1 0,0 0 3 15,1-1-4-15,1 0 7 0,2-2 4 0,-1-2 8 16,1-1 3-16,0 1 9 0,1-3 3 0,2 1 16 15,3 0 12-15,1 0 4 0,3-2-2 16,0 1-11-16,0-1-4 0,2-1-4 0,0-2-11 16,1 1-3-16,0-3-1 0,-2 0-11 0,1 0 0 15,-2 0-4-15,-1 0-7 0,0 0-18 0,-1 0-17 16,-1 0-27-16,0 0-23 0,1 0-33 0,-2-2-44 15,1 2 14-15,0 0-199 0,0 0-138 16,0 0 37-16,0 0-182 0,0 0 47 0,-1 0 30 0,2 0-344 16</inkml:trace>
  <inkml:trace contextRef="#ctx0" brushRef="#br0" timeOffset="3138">23082 1412 1798 0,'-1'2'284'0,"-1"-2"-26"16,0 5-18-16,1-2-19 0,0 2-17 0,-2 2-17 0,-2 2-16 15,0 2-18-15,-1 1-9 0,-2 2-16 16,1 0-12-16,-1 1-6 0,-1 2-11 0,1-1-5 16,-2 1-15-16,2 0-6 0,-3 0 79 0,3 0-129 15,-1 3-55-15,0-4-98 0,0 1 15 0,0 0-278 16,-2-2 32-16,1-1-221 0,0-2 47 0,-4-2 35 15,2-3-354-15</inkml:trace>
  <inkml:trace contextRef="#ctx0" brushRef="#br0" timeOffset="4425">23364 1056 1739 0,'-3'0'295'0,"2"0"-37"0,-2 0-35 0,2 0-28 15,-1 2-17-15,2 1-11 0,-1 2-19 16,1 0-16-16,0 6-14 0,0 2-10 0,1 2-11 15,2 2-9-15,1 1-7 0,-1 0-9 0,1 1-6 16,0 1-1-16,0-1-13 0,0 0-3 0,-1 0-3 16,1 1-2-16,0-1-7 0,-1-1-2 15,1 0-4-15,-1-2 0 0,-1 1-4 0,1-2 1 0,-1 0 2 16,-1-3-8-16,0-2 1 0,0-1 6 15,0-3 0-15,0-1-6 0,-1-1-11 0,0-1-7 16,0-3-4-16,0 0-10 0,-1-2-2 0,-1-1-3 16,-2-7-2-16,0 1-1 0,0-3 3 0,-1-2-1 15,-1-2 2-15,1-1 0 0,1 2 0 0,0-1 2 16,-1-1 0-16,0 0 1 0,2 3 1 0,2-1 9 15,-4-1-8-15,2 1-2 0,1 0 1 0,1 1-1 16,1 1 2-16,0 3 1 0,0-3 0 0,1 0 0 16,0-1-1-16,1 2 0 0,2-1 3 0,0 0-3 15,1 0-94-15,1 0 186 0,0 1-185 16,0 1 92-16,1-1 0 0,-1 2 0 0,-1 0 0 0,1 2-5 15,-2 2 5-15,1 0-1 0,-1 0-1 0,1 3 1 16,0-1 0-16,-1 3 2 0,1 1 94 16,1 0-91-16,0 0 1 0,0 0-1 0,2 3 4 0,2 5-2 15,2 1 4-15,-1 1 0 0,0 2 2 16,2 2 3-16,-3 0-3 0,1-1 0 0,-2 2 1 15,1 1-2-15,1-1 0 0,-2 1-6 0,0-2 7 16,0 1 2-16,0-2-2 0,-2 1-2 0,0 1 2 16,-1-4 1-16,0-1 0 0,-2-2 5 0,0 0-5 15,-1-2 11-15,-1-1 0 0,1 0 2 0,-2-1-6 16,1-1-18-16,-2-2-15 0,0-1-4 15,-2 0-12-15,1 0 0 0,-1 0-3 0,1-3 2 16,-2 0 0-16,1-1 0 0,0-1-10 0,-2-1 14 0,-1-3 6 16,-1 0 2-16,1-1 2 0,1-2 4 15,0 1-10-15,1 0 14 0,0 1 3 0,0-2-2 16,1 1 20-16,0 1-18 0,1 0 4 0,1 0 7 15,0 2-1-15,0-1 1 0,0 1-95 0,0-1 94 16,3-5-12-16,-1 2 14 0,1 0-4 0,1 0 1 16,0-1 1-16,1 1 4 0,1 2 7 0,1-1 7 15,0 1 1-15,0-1 2 0,1 3-1 16,0 0 1-16,-1 1-3 0,0 0-1 0,-1 2 1 15,-1 1-2-15,1 0-3 0,-2 0-5 0,-1 1 1 16,1 1 3-16,-1 0-4 0,1 0 3 0,0 2-2 16,1 0 1-16,0 0-1 0,-1 1 3 0,0 1 1 15,0-1 1-15,0 1 7 0,2 4 102 16,2 3-91-16,0-1 0 0,-1 2-5 0,1 3 10 15,-1 1 1-15,-1-1 7 0,-1 0 5 0,0 1-3 0,1 2-1 16,-2 1-1-16,2 0-3 0,-4 2-4 16,1 0-1-16,0 1-6 0,1 0-2 0,1-1 0 15,-3 0-2-15,0 0-3 0,2 1-3 0,0-1-5 16,-3-2 5-16,2 3-6 0,-2-3 4 0,1-1-25 15,-1-1-50-15,-1-1-65 0,0-1 12 0,1-1-210 16,0 0-61-16,1 0-109 0,2 0 38 0,-1-2-90 16,1-1 27-16,1-4-244 0</inkml:trace>
  <inkml:trace contextRef="#ctx0" brushRef="#br0" timeOffset="4944">24026 1194 1242 0,'-2'4'243'0,"-1"1"-26"0,0 0-7 16,2 0-38-16,-1 1-18 0,-1-1-15 0,2 2-12 0,1-1-18 15,-1 0-10-15,1 1-9 0,0 0-4 16,0 0-8-16,2 3-5 0,0 2-10 0,2 0-4 0,0-2-4 15,2 1-8-15,-1 0-4 0,2-2-3 16,1-1 1-16,-1 1-2 0,2-4-7 0,-1 3-1 16,0-4 12-16,1 2-20 0,-1-1 1 0,0-1-1 0,-1-2-3 15,0 1-1-15,-1-1 0 0,0-2 1 16,0 1-1-16,-1-1-1 0,0 0-2 0,0 0 0 15,0-2-1-15,-1 0 2 0,1-1-3 0,2-1 1 16,2 0-4-16,-2-4 2 0,1 2 10 0,-1-2-2 16,-1-2-1-16,0 3-4 0,-1-3 0 0,-1 2-2 15,-2-2 3-15,1 2-6 0,-2 0 7 0,0 0 8 16,0 1 10-16,-1-2 6 0,0-1 4 15,-2-2-6-15,-1-2-2 0,-1 2-2 0,0-1-1 16,0 2-3-16,-4-2-7 0,2 4 0 0,-1 1-5 0,0 0-9 16,-1 2-5-16,-1-1-16 0,0 4-19 15,-1-2-22-15,-1 0-22 0,1 3-39 0,1 2 11 16,-1 0-154-16,0 0-36 0,-1 3-32 0,-1 3-82 15,1 0 35-15,-1 0-154 0,2 0-330 0</inkml:trace>
  <inkml:trace contextRef="#ctx0" brushRef="#br0" timeOffset="5708">24310 1095 1570 0,'4'-2'254'0,"1"1"-21"0,0-1-29 0,-1 2-17 15,2 0-12-15,-1 0-24 0,-1-2-13 0,1 2-14 16,0 0-11-16,5 4-11 0,-1 1-10 0,0 0-10 15,0 3-6-15,1 1-9 0,-3-2-8 16,2 3-4-16,-1 0-4 0,-1 1-6 0,1 0-6 16,-1 2-1-16,0 0-5 0,-2 1-1 0,2-1-5 0,-1 1 0 15,0 0-1-15,-2-1-5 0,2-1 1 16,-1 0-2-16,-1 0-3 0,0-2-7 0,-1-1-3 15,-1-1-3-15,-1-2 0 0,1 1 0 0,0-1-4 16,-1-3 1-16,-1 0 1 0,2 1 4 0,-2-2 1 16,2 1 3-16,-1-1 6 0,-1 1 5 0,0-1-1 15,1 0-4-15,-1-2-1 0,0 1-3 0,0-1-6 16,0 0-1-16,0 0-7 0,0-2-4 0,-1-2-5 15,1 0-10-15,-1 1-9 0,0-3 3 16,-2 0-3-16,2 1-3 0,-1-4 3 0,0-2 6 16,1 2 0-16,0 0 3 0,-1 1 5 0,1 0 2 15,1 0 0-15,-1 1 4 0,1 1 13 0,0-2-20 16,0 2 18-16,0-1 2 0,0 1-1 0,0-1 4 15,1 0-3-15,2-2 0 0,-1 0-2 0,1-2-1 16,2-1 0-16,0 2 4 0,0-2-1 0,0 0 4 16,2 1-4-16,-1 0 9 0,2 2 1 0,-1-3 6 15,0 4-1-15,1 1 2 0,2-2-1 16,-1 1-90-16,-1 0 182 0,2-1-98 0,-2 4-89 0,-2 0 185 15,-1 1-94-15,0 1 0 0,0-1-8 0,0 2 6 16,-1 0 1-16,0 2 4 0,0 0 5 16,-1 0 6-16,1 3 0 0,0 0 1 0,1 2 0 0,0 2-1 15,0 2 0-15,0 2 3 0,0 0 1 16,1 1-3-16,1 2-2 0,-1 1 1 0,-1 0-1 15,1 0-2-15,2 0-6 0,-1 1 0 0,-2 0 0 16,0-1 2-16,1 0-4 0,1 0 0 0,-2-1-4 16,0-2-45-16,0 0-39 0,0 0-52 15,-2-3 11-15,2-1-176 0,-2-1-51 0,-1-1-75 0,0-2 34 16,-2 1-177-16,0-2 35 0,0-1-354 0</inkml:trace>
  <inkml:trace contextRef="#ctx0" brushRef="#br0" timeOffset="6318">24901 1206 1378 0,'4'-2'260'0,"2"2"-23"0,-1 0-16 0,1-2-21 16,-1 2-19-16,1-1-19 0,0 1-5 0,0-2-9 15,0-1-15-15,0 1-12 0,-1 2-12 0,2-2-10 16,-2 1-6-16,0-1-8 0,0 2-9 0,0-2-1 15,-2-1-11-15,1-1-4 0,1 4-5 16,0-3-7-16,-1 1-4 0,0-1-4 0,-1 0-5 0,1-1-2 16,-1 2-5-16,0-2-3 0,1 0-4 0,-1 0-4 15,-1-1-3-15,0 0-4 0,0 0 1 16,0 0-5-16,-1 0 3 0,1 0-1 0,0 1-1 15,-1-1-1-15,0-1 3 0,-1 1-3 0,0-1-1 0,0 1 0 16,0-1-91-16,0 1 90 0,0-1 91 16,-1 2-186-16,0 0 183 0,0 0-96 0,0-1-97 15,-1 2 179-15,1-1-186 0,-1 1 186 0,0 1-95 16,1-2 3-16,-2 1 0 0,0 0-1 0,-1 1 2 15,1 0 3-15,0-1-2 0,0 3 2 0,-1 0 1 16,0 0 3-16,0 0-2 0,-2 0 6 0,-1 0 1 16,2 0 2-16,-1 3 9 0,-3 0 6 0,0 2 3 15,-2-1 6-15,2 3 8 0,-1 2 0 16,2-1 2-16,-1 0 3 0,1 1-1 0,0 1-4 15,2 0-1-15,-1 0-6 0,1 0-3 0,0 1 2 16,2-2 0-16,2-1-1 0,0 1 3 0,1-1 2 0,1 1 8 16,1 2 4-16,2 2-1 0,0-1-1 15,1 1-1-15,1-1-2 0,0 1-5 0,0-1 0 16,2-1-6-16,-1 0 0 0,3 0-1 0,-2-2-1 15,1 0 0-15,2 0-2 0,-2-2-11 0,-1-2-24 16,1-1-36-16,1-1-38 0,-2-1-61 0,0-2 15 16,0 0-209-16,4 0-72 0,-1-3 35 0,2-1-251 15,0-2 48-15,-2 0 25 0,-1-3-274 0</inkml:trace>
  <inkml:trace contextRef="#ctx0" brushRef="#br0" timeOffset="6943">25153 1040 1499 0,'-1'-1'254'16,"1"1"-10"-16,1 0-37 0,1 0-25 0,0 0-18 15,2 0-13-15,3 3-16 0,2 1-14 16,1 2-10-16,0-2-13 0,0 4-8 0,1-1-10 0,-1-2-7 16,1 2-8-16,0 0-5 0,-1-1 0 0,-2 0-8 15,1-3-5-15,0 2 10 0,0-2-16 16,-1-1 1-16,-1 0-1 0,0-2-2 0,-1 0-15 15,0 0-17-15,0-1-23 0,-2-3-32 0,0 1-32 0,1-4 7 16,1-1-39-16,1-1 7 0,2 0 9 16,-2-3-90-16,-1 3 108 0,0-1 18 0,1 1 7 0,-4 0 44 15,1 2 20-15,-1 2 30 0,1-1 48 16,-1 1 10-16,-1 2 7 0,0-2-4 0,0 3-4 15,0-1-7-15,1 1-11 0,-2-2-8 0,1 3-7 16,-1-2-6-16,0 2-3 0,0 1-15 16,-1-3-4-16,0 2-7 0,1 1-8 0,0-3 90 0,0 3-190 15,0-2 93-15,-1 2-7 0,0 0 5 16,1 0 94-16,-1 0-88 0,1 0 1 0,-1 4 1 15,0-1 5-15,0 0 4 0,1 0-1 0,-1 1 0 16,0 1-1-16,0 0 7 0,1 1-7 0,-1 5 3 16,0 0-1-16,1 3-4 0,-1 2 2 0,0-1-3 15,0 4-1-15,-1-1 0 0,0 3 9 0,-1-2 6 16,1 3-10-16,-1 0 15 0,1 0 2 0,-1-1 7 15,0 3 10-15,0 1-3 0,1-2 3 16,-2 0-4-16,2 2 1 0,-2-2-4 0,0-1 4 0,0-1-3 16,0 1-6-16,0-1 4 0,-1-1-8 0,-1 0 9 15,-2-1 19-15,2-2-5 0,-1-1-2 16,-1 0-8-16,-1 0-9 0,-1-3-3 0,0-1-6 15,1 2-29-15,-3-3 64 0,0-1-203 0,-3 1 31 16,-1-5 71-16,-2 2-199 0,0-4 48 0,-2 0-70 16,2-2 22-16,1 0-246 0,3 0 37 0,0-2-210 15,4 0 34-15,1-2 46 0,3-2-474 16</inkml:trace>
  <inkml:trace contextRef="#ctx0" brushRef="#br0" timeOffset="7478">25753 1324 1908 0,'3'1'333'0,"1"1"-41"0,-2-2-38 15,-1 0-26-15,1 0-24 0,-1 0-19 0,1 3-21 16,-1-3-18-16,0 0-14 0,0 0-16 0,0 2-10 0,0-2-13 16,1 1-8-16,-1-1-6 0,-1 1-9 15,1-1-13-15,-1 0 2 0,1 1-12 0,0-1 2 16,0 2-5-16,0 0 0 0,0-2-8 0,-1 0 2 15,1 0-5-15,-1 0 0 0,0 0-4 0,2 0 0 16,-2 0 0-16,0 0 0 0,0 0 1 0,1 0-3 16,-1 0-2-16,2 0-7 0,-2 0-1 0,1 0-1 15,-1-1-2-15,0-2-1 0,0 3 3 16,1-1 1-16,-1 1 7 0,0-2 2 0,0 0 7 0,1 2 3 15,-1 0 4-15,0-2 2 0,0 2-1 16,0-1 0-16,0 1-2 0,0 0-5 0,0 0-6 16,0 0-2-16,0 0-1 0,0 0-4 0,0 0-4 0,0 0 2 15,2 0 0-15,-1 1 4 0,1 1-4 16,-1 2 1-16,-1 0-5 0,1 0 0 0,0 0 2 15,-1 2-4-15,0 1-12 0,0-2-23 0,-1 4-33 0,-4 3-38 16,0 0-46-16,-2 1 15 0,-2 1-289 16,-1 0-137-16,-2 1 44 0,-19 19-109 0,9-19 43 15,-4 0-547-15</inkml:trace>
  <inkml:trace contextRef="#ctx0" brushRef="#br0" timeOffset="8495">26210 981 1701 0,'-3'-3'342'0,"2"-1"-31"0,-1 0-30 0,1 1-18 16,0 0-14-16,0 1-21 0,0-1-18 0,-1 0-27 15,1 2-16-15,0-2-25 0,1 3-9 0,-2 0-5 16,2 0-3-16,0 4 84 0,0 2-99 16,1 4-20-16,0 5-3 0,2 4-6 0,-1 0-11 15,0 2-5-15,2 0-7 0,-1 2-2 0,1 0-7 16,0 1-8-16,-1 1 0 0,1 0-18 0,5 33-24 15,-1-27-27-15,-5-19-26 0,8 30-33 0,-10-30-33 16,1 2-44-16,1 1 18 0,0 2-166 0,0-3-49 0,0 1-46 16,0-2 33-16,-3-4-218 0,0 0 36 15,0-5 22-15,0-1-284 0</inkml:trace>
  <inkml:trace contextRef="#ctx0" brushRef="#br0" timeOffset="8908">26175 975 1373 0,'0'-16'290'0,"1"0"-27"15,1-1-17-15,3 2-19 0,2 0-13 16,-1 0-15-16,1-1-6 0,1 2-15 0,2-2-11 16,0 0-7-16,1 2-11 0,1 0-8 0,0 0-9 0,2 0-11 15,0 0-16-15,0 2-10 0,-1 2-9 16,1-2-14-16,-1 2 0 0,0 1-15 0,0 1-6 0,-2 1-1 15,1 0-6-15,-2 2-9 0,-1 3-6 16,1 2 3-16,-3 0-2 0,-2 0-2 0,1 2-2 16,1 3-3-16,0 1-8 0,-2 0 6 0,-2 1 3 0,0 1-10 15,-1-3 9-15,-2 4-2 0,0-3 8 16,-2 5 0-16,0 1 2 0,-1 2-1 0,-2-1 2 15,-2 1-6-15,-1 1 12 0,-1-2-1 0,-3 0-6 16,-20 19 4-16,12-13 83 0,-2 0-108 0,1 1-26 16,1-3-40-16,10-10-35 0,-19 17-57 0,21-17 13 15,-3 3-250-15,-3 0-104 0,-1 0 39 0,-2-1-175 16,3 2 42-16,-2-2 26 0,3-1-333 15</inkml:trace>
  <inkml:trace contextRef="#ctx0" brushRef="#br0" timeOffset="10173">26624 1301 1182 0,'0'0'306'0,"0"0"-28"15,0 0-15-15,1 0-21 0,2 0-19 0,0 0-11 16,0 0-18-16,2 0-18 0,-2-3-18 0,0 1-13 15,1 0-13-15,0-1-15 0,-1 1-10 0,1-1-10 16,3-2-9-16,0 0-12 0,0-2-17 16,-1-3-12-16,0-1-7 0,0-2-18 0,-1 1-14 15,-3-1-9-15,0-1-2 0,-1 0-2 0,-1-1 1 16,0 1-1-16,0 2 2 0,0 2-1 0,-1 1 4 15,-1 2-1-15,1 0 2 0,-1 1-1 0,0 1-1 16,-2 0 1-16,1 3-6 0,0-3 2 0,-1 2-3 0,1 1 1 16,-1 2-2-16,0 0 3 0,-1 0-2 15,-1 0 4-15,1 2-8 0,-1 4 10 0,-2-2-5 16,1 4 12-16,-2 0-2 0,2 1 4 0,0 0-2 15,1 2-1-15,0 1 4 0,2 1-1 16,1 0-1-16,0 1-2 0,1 1 2 0,1 0 1 0,1 1-1 16,0-1 0-16,2-1 7 0,-1 2-1 0,4 0-1 15,0-2 4-15,2 0-2 0,0 0 4 16,2 0 2-16,0-3-1 0,2 2-2 0,-1-2 0 0,-1-2-2 15,1-2 2-15,-1 0-5 0,3 0 5 16,0-2 0-16,0 0-3 0,0-1 2 0,-2-2-3 16,0-1 2-16,1-1-9 0,-2 0 6 0,-1 0 2 0,4 0-4 15,0-3 0-15,-1-2-1 0,1-2-7 16,-2 0-8-16,0-3-8 0,0-2-6 0,-2-1-12 15,-2-1-8-15,0-2-3 0,-1-1 2 0,0 0 5 16,-1-2 2-16,-2 0 1 0,1 0 8 0,-1 1-1 16,0 1 6-16,-1 0 3 0,0 1 6 0,-1 0 14 15,0 2 15-15,0 0 11 0,-1-1-85 0,-1 3 90 16,2 1 94-16,-1 3-90 0,1 0-2 0,-1 3-5 15,0 0-3-15,-1 1-4 0,1-1 0 16,1 2-6-16,-2-1-3 0,2 0-4 0,-1 2-1 0,1 0-5 16,0 0-4-16,0 2 1 0,-1 0-2 15,1 0-8-15,0 0 6 0,0-2 1 0,0 2-3 16,0 0-1-16,2 0 2 0,1 2 2 0,4 0-4 15,0 2 4-15,2-1 1 0,0-2 1 0,-1-1-3 16,2 0 0-16,-2 0 4 0,4 0-2 0,2 0 3 0,-1 0 1 16,4 0-2-16,-2 0 3 0,1 0-3 15,-2-1 0-15,0-1-2 0,-3 2-2 0,-2-2 2 16,2 2-2-16,-4 0 2 0,-1 0-6 0,0 0 8 15,-2 0 2-15,1 0-4 0,0 0 4 0,-2 0-2 16,0 0-1-16,-1 0 1 0,1 0-1 0,-2 0 0 16,1 2-1-16,-2 0 2 0,0 1 0 0,0 0 0 15,0 2-1-15,-4 3 1 0,1 2 3 16,-2 0 1-16,2 2 1 0,-2 0-1 0,-1 0 3 0,1 1-4 15,1-1 2-15,1-1-2 0,-1 1 3 0,0-1-6 16,2 1 8-16,-1-2-8 0,2 1 6 0,2 1 1 16,1-1-5-16,0-2-6 0,1-2 10 15,0 0-4-15,3 1-8 0,0-3-34 0,2-1-67 16,1 1 8-16,1-5-189 0,2 0-70 0,1 0-62 15,3 0 32-15,-2 0-204 0,2-4 46 0,-1-1-309 0</inkml:trace>
  <inkml:trace contextRef="#ctx0" brushRef="#br0" timeOffset="10665">27484 892 1305 0,'-4'0'206'16,"1"0"-25"-16,-1 0-19 0,-1 2-13 0,2 0-5 15,-1 0-16-15,-1 1-7 0,2-1-12 0,-1 4-8 16,1-2 94-16,-1 0-100 0,1 2-24 0,1-3 7 15,0 2-18-15,-1 1-7 0,1-1-6 0,1 1-1 16,1-2-4-16,0 2-3 0,1 1-5 0,1-3 2 16,3 4-3-16,1-1-1 0,0 1 7 0,1-2-16 15,1-1 1-15,0 1-8 0,0-2-5 0,1 1-3 16,-1-1 3-16,-1-1-1 0,0-1-5 15,1 1 10-15,-3-2-16 0,1 1 6 0,-1 0-19 16,0 0 14-16,-1-1-3 0,2 1-14 0,-1-1 13 0,-1 0 3 16,0 1 13-16,0 0-16 0,0-1 20 15,0 2-9-15,2 0 23 0,-2 0 17 0,2 2 6 16,-1 2 4-16,1-2 9 0,-2 2 4 0,1 1 2 15,-2 1-4-15,-1-1-6 0,0 4 2 0,0 0-12 16,-2-2 8-16,-2 2-7 0,-2 0 0 0,0 1-7 16,-3-1-1-16,2 1-4 0,-3 0-3 0,0-1 0 15,-2 1-3-15,-1 0 0 0,0-1-11 16,-3-2-9-16,2 0-20 0,-1-1-18 0,0-1-24 0,-2-3-31 15,1 1-39-15,0-4 9 0,1-1-124 0,0-1-83 16,1-2-43-16,2-1-43 0,1-4 34 0,1 0-177 16,3-1 28-16,1-2-275 0</inkml:trace>
  <inkml:trace contextRef="#ctx0" brushRef="#br0" timeOffset="11162">27661 995 1666 0,'1'0'178'0,"2"0"186"0,0 0-132 0,0 0-25 15,0 1-21-15,-1 1-17 0,4 5-19 16,-2 1-3-16,2 0-24 0,-1 1-12 0,2 0-15 15,-2 1-3-15,0-1-9 0,1 1-9 0,1 0-9 16,1 2-2-16,0 0-8 0,1-1-6 16,-2-1-3-16,3 1-3 0,-2 0-3 0,2-1-3 0,-1 0-5 15,1 1 0-15,-1-2-9 0,4 0 4 0,-3-1-5 16,-1-1-2-16,2 0-3 0,-1-2 3 0,-1 0-3 15,0-1-1-15,-1-1-3 0,-2-1 2 16,1 0-4-16,-1-2-1 0,0 0 0 0,-1 0-1 16,0 0-2-16,-1 0 1 0,1-2-2 0,1 0-1 15,-2-1-2-15,2-1 3 0,1-2-4 0,0 0 2 16,-1-2 0-16,-1 1 0 0,0-3 1 0,-1-2-1 15,-1 2 0-15,-2-3 2 0,0 2-89 0,-1-1 186 16,1 0-83-16,-1 1 3 0,1 1 5 0,-1 2-2 16,0-1-88-16,-3-1 92 0,-1-1-2 15,-2-1-1-15,0 0-4 0,-3 0-1 0,1 1-1 0,0-1-8 16,-3 3-1-16,1 0 0 0,-2 0-3 0,0 2-8 15,-1 2 3-15,-3 0-11 0,0 3-3 0,-2-1-16 16,3 3-25-16,-4 0-27 0,3 0-28 0,-1 0-44 16,0 0 15-16,3 3-102 0,1-1 63 0,-1 4-176 15,6 0-33-15,1-1-67 0,1 2 38 16,2-3-142-16,3 1-324 0</inkml:trace>
  <inkml:trace contextRef="#ctx0" brushRef="#br0" timeOffset="11967">28121 986 1564 0,'5'0'164'0,"1"-1"194"16,-1 1-238-16,1 0 188 0,0 0-230 0,2 0 189 16,-1 0-116-16,3 0-11 0,0 0-16 0,3 2-14 15,-2 1-10-15,2 0-11 0,-1 2-8 0,0 2-7 16,-1 0-2-16,-1 1-11 0,-1 2-6 15,1 1-6-15,-1 2-4 0,-1 1-4 0,0 0-2 16,-2-1-3-16,0 1-6 0,-1 1 0 0,0 0-1 0,-2 1-3 16,1-1-1-16,-1 0-10 0,-1 1 1 0,1-1-7 15,0-1-3-15,-2-2-4 0,0-2-4 16,1 0-6-16,-1-2-1 0,-1-1-1 0,0 0 4 15,1-3 0-15,0 0 6 0,-1 0 9 0,1-1-4 16,-1-1-7-16,0 0-2 0,0-2-2 0,0 0-4 16,-1 0-2-16,-1 0-8 0,1-2-1 0,-2 0-4 0,1-1-3 15,0-2 16-15,-1 0-9 0,1 0 4 16,1-2-1-16,-1 2 3 0,-1-2 1 0,2 0 1 15,0 1-6-15,0 0 8 0,0 0 5 0,1 0-3 16,0-2 7-16,-2 3 1 0,1-3-3 0,1 2-1 16,0-1 0-16,0-1 0 0,1-1 0 0,1-2-1 15,0 1-3-15,0-1 6 0,3 0-3 16,-2 0-1-16,1 2 3 0,1-3 0 0,1 3-1 15,0 0 3-15,1-2-4 0,0 3 2 0,-1 0-88 16,1 0 196-16,1 1-181 0,-1 0 197 0,0 1-185 16,0 1 95-16,-1-1 0 0,1 0 2 0,-2 3-2 15,0-1-1-15,0 1-4 0,0-1 94 0,-1 2-191 16,1-1 91-16,-1 1-4 0,0 0 4 0,1 0-1 15,1 0 93-15,-1 0-187 0,0 0 95 16,-1 1-5-16,0 1 7 0,0-2 1 0,1 2 1 0,-1 0 2 16,1 0 0-16,1 0 103 0,-1 0-92 0,1 2 2 15,-1-1 1-15,3 4-7 0,0 0 5 16,-1 2-2-16,-1 2-7 0,1 0 6 0,-1 2-8 0,0 1 3 15,1 2-4-15,-1 1-4 0,0-1 0 16,0 3-1-16,0-2-1 0,-2-1-6 0,2 3-1 16,1-1 5-16,1 0-5 0,-2-1 2 0,0 1-17 15,-2-1-28-15,1-1-34 0,-1-2-41 0,1 0-55 16,-3-3 16-16,2-1-171 0,-1 0-67 0,-1-1-114 15,-1-2 36-15,1 0-72 0,-1-1 24 0,-1-1-331 16</inkml:trace>
  <inkml:trace contextRef="#ctx0" brushRef="#br0" timeOffset="12719">28666 1090 1244 0,'2'-5'238'0,"0"2"-19"0,1-1-15 16,0 2-10-16,0-3-11 0,1 1-8 0,-1 0-114 15,1 1 214-15,2-1-118 0,2-1-100 0,-2-1 181 16,0 2-211-16,0 0 183 0,0 0-108 16,-1-1-14-16,0 3-104 0,-1-1 182 0,1 1-103 0,-2-1-4 15,2 3-99-15,0 0 185 0,1 0-103 0,-1 0-2 16,3 3-3-16,2 1-2 0,1 1-5 15,-2 0-1-15,0 2-3 0,-1 0 0 0,0 3-3 16,0-1-3-16,-1 2-3 0,0-2 1 0,0 3-2 16,0 1-1-16,-1 0-1 0,1 2-7 0,0-1-3 0,-2 0 0 15,1 1 0-15,-1-1-2 0,-1-2-2 16,1 1 2-16,-2-1-6 0,-1-2 6 0,0 0-3 15,1 1-3-15,-1-1-8 0,0-1-5 0,0-2-9 16,2 2-4-16,-3-2 1 0,1-1-11 0,-1-1 0 16,1 1 1-16,-2-4-5 0,1 1 7 0,0 1 5 15,1-2 7-15,-2 1 5 0,1-3 4 0,-1 0-4 16,0 0-4-16,0 3-7 0,0-3 0 0,0 0-18 15,0 0-32-15,0-3 7 0,0-1-57 16,0-1 0-16,0 0 10 0,-1-5 5 0,-1 0 9 16,1 1 11-16,1-4 6 0,0 0 10 0,0 0 9 0,1 0 17 15,2-2 20-15,-2 0 46 0,0 0-18 16,0 1 9-16,1 1 1 0,0-1 30 0,-1 1 17 15,2 2 6-15,0-1-1 0,-1 3 9 0,2-2 8 16,0 2 3-16,0 1 3 0,1 0-2 0,0 0-2 16,-1-1-97-16,-1 2 96 0,1 1 90 0,-1 1-102 0,1 2-99 15,1-2 190-15,-2 2-193 16,1 0 190-16,0 2-99 0,0 1-4 0,-1-3-2 0,1 1-95 15,-1 2 186-15,2 0-95 0,0-2-4 16,0 2-1-16,3 2 0 0,1 0-5 0,1 1 4 16,1 1 1-16,1 2 5 0,0 1 2 0,-2 1 2 0,1-1-1 15,-1 3 5-15,0 0-6 0,-1 1-3 16,-1 1-3-16,0-1-2 0,0 2-1 0,0 1-4 15,-3 1-2-15,0-1-3 0,0 1-2 0,-1 0 0 16,-1 0-1-16,2 1-1 0,-3-1-9 0,0-1-25 0,-2-1-72 16,2 1-87-16,0 1 17 0,-1-4-284 15,0-1 35-15,0-2-201 0,0 1 45 0,1-4 34 16,0-3-364-16</inkml:trace>
  <inkml:trace contextRef="#ctx0" brushRef="#br0" timeOffset="14399">29370 1156 1001 0,'0'-2'197'0,"0"2"29"0,0 0-14 16,0-2-21-16,0 2-13 0,0 0-17 0,0 0-10 16,1 0-12-16,1 0-6 0,0 1-11 0,1 1-9 15,0 1-8-15,0-1-7 0,1 1 3 0,-1-1-18 16,1 0 4-16,0 1-12 0,2-1-5 15,-2 0 2-15,5 1-6 0,-1 1-7 0,2 0-5 16,-2 0-3-16,-1-1-6 0,0-1-2 0,1-1-2 0,-2-1-9 16,-1 0 3-16,1 1 1 0,-1-1-5 15,2 0 0-15,-1 0-6 0,3-2-2 0,0-3-14 16,1 1-8-16,-1-1-10 0,1 0-11 0,0-1-6 0,-2 0-5 15,1-2 2-15,-1 1 2 0,-3 2 3 16,0-2 3-16,-1 2 10 0,-1 0-5 0,1 0 2 16,-2 1 3-16,0 1 2 0,0-1-1 0,1 0 2 15,-1 0-2-15,0 1-3 0,-1 0 0 0,0 0-2 16,-1 0-2-16,1 0 2 0,0-1 3 0,-1 1 15 15,0 1-18-15,0 0-3 0,0-1-15 16,0 1 12-16,0-1 2 0,-2 0 1 0,2 0-3 0,-1 0 2 16,0 0-12-16,-1 0 22 0,1 1-6 0,-2-1 0 15,0 0 2-15,1 0-103 0,0 1 199 0,-1 1-97 16,2 1 22-16,-2 0-33 0,1-2 13 0,-1 2 3 15,0-2 1-15,0 2 18 0,-2 0-22 0,1 0 8 16,0-2 1-16,0 2 19 0,0 0-13 16,1 0 3-16,-1 0 13 0,1 0 16 0,-2 0-10 15,2 0 13-15,-1 0 1 0,1 0 0 0,-2 2 2 0,2 0-2 16,-1-1 6-16,1 1-10 0,-2 0-1 15,2 0-3-15,-1 1 0 0,0 1-12 0,-1 1 7 16,0 3 4-16,0 1-10 0,-1 0 0 0,2 2-5 16,-1 1 2-16,2-1-2 0,0 0 0 0,-1 2 0 15,2 0-4-15,-1 0-9 0,1 1 8 0,1-2 1 16,1 2 3-16,0-2-4 0,0 0 4 15,2 1 7-15,0 1-2 0,2 0 0 0,-1-1 0 16,3 1-4-16,0-2 0 0,2-1 1 0,-1 0-2 16,1-1 1-16,-1 0-1 0,3-1-5 0,-1-1 7 15,0-1-4-15,2 0 1 0,-1-1 0 0,2 0-2 16,-1-3 2-16,0 0 2 0,-1-2 0 0,2 0 2 0,0-1 0 15,3 0 2-15,-2 0 0 0,2-2-3 16,-1-2 0-16,-1-1-1 0,2 0 0 0,-2-2-1 16,1 0-1-16,-1-3 1 0,1 1-2 0,-1-3 1 15,18-18-2-15,-24 21-3 0,17-23 0 0,-18 22-2 16,15-25-5-16,-17 24-3 0,12-27-7 0,-12 26 0 15,1-2 1-15,1-4-93 0,0-2 95 0,1 0-2 16,-2 0 2-16,-1 1 0 0,-1 0 5 16,-1 1 0-16,1-1-3 0,-2 2 5 0,-1 0-8 15,0 0 10-15,0 0-5 0,-1 2 8 0,-2-1-4 16,0 1 6-16,-1-1-1 0,0 2 1 0,-1-1 0 15,-1 2 2-15,1-1-1 0,-1 0 2 0,-1 0-1 16,1 1 1-16,-1 0 1 0,1 0 1 0,0 2 7 16,1 0-1-16,0 3 0 0,0-2 5 0,1 3 0 15,1 2-4-15,0 0-2 0,0 1-1 0,1 0-5 16,0 1-5-16,0 0-8 0,0 1-1 0,1-1 1 15,0 1 3-15,0 2-5 0,-1 0 3 16,1 0 0-16,0 0 1 0,-1 0 2 0,1 3-1 0,0 0-1 16,-1 1 0-16,1 0 1 0,-1 1 4 15,1 1 2-15,0 4-2 0,-1 3 3 0,0-1 2 0,0 3-4 16,1-1 2-16,-1 3-2 0,2 0 2 0,0 1 0 15,0 1 86-15,2 2-85 0,-1-1 0 16,1 1-3-16,0-1 0 0,1 1 4 0,1 1-10 16,2-2 8-16,-1 1-1 0,1-1-5 0,2-1 4 15,0 1-7-15,1-1 10 0,13 25 1 0,-16-35-5 16,1 5 4-16,2 0-1 0,2 1-2 0,-1 0 2 15,0 1-8-15,1-1 8 0,0-2-17 0,0 1-20 16,2-2-27-16,-3 0-29 0,0-2-55 0,1 0 12 16,0 0-221-16,-2-2-69 0,1 0-86 0,-3-1 38 15,-1-2-94-15,-1 0 29 0,1-2-318 0</inkml:trace>
  <inkml:trace contextRef="#ctx0" brushRef="#br0" timeOffset="14667">30351 1316 1803 0,'-5'12'317'16,"2"2"-34"-16,-2-1-29 0,1 1-31 0,1 1-20 15,0-1-26-15,-1 2-13 0,-1-1-23 0,0-1-17 16,-3 0-73-16,1 0-77 0,0 0 0 0,-1 0-310 15,-2 0 27-15,1-1-263 0,-1-1 42 0,-2 0-353 16</inkml:trace>
  <inkml:trace contextRef="#ctx0" brushRef="#br0" timeOffset="15900">30394 1001 1518 0,'-2'0'286'0,"1"0"4"0,1 2-24 15,0 1-25-15,1 1-27 0,-1 1-17 0,2 5-20 16,1 1-22-16,-2 0-12 0,3 3-17 0,-1 1-15 15,1 1-4-15,1 1-12 0,-2 0-8 0,1 2-10 16,0-1-4-16,0 1-7 0,2 1-4 0,-1-1-15 16,-2-2-2-16,1 1-11 0,-1-2-30 0,1 0-31 15,-1-1-71-15,0-1 8 0,1-1-161 0,-1-4-49 16,-1-1-39-16,0 1-110 0,-1-4 41 0,0 0-143 15,-1-2-342-15</inkml:trace>
  <inkml:trace contextRef="#ctx0" brushRef="#br0" timeOffset="16643">30391 1077 1496 0,'0'-6'309'0,"0"1"-25"16,0 0-134-16,0 0 89 0,0-1-23 0,2 0-25 15,-1 1-6-15,3-3-20 0,3 0-13 16,-1-2-16-16,1-2-18 0,0 3-10 0,2 1-6 0,-1-1-9 16,2 3-10-16,-1-2-12 0,1 2-5 0,1 2-5 15,0 0-8-15,-1 0-7 0,3 4-12 0,0 0 95 16,-2 0-189-16,-1 0 88 0,0 0-3 15,2 5-11-15,2-1 98 0,-1 1-183 0,0 4 181 0,3 0-98 16,-3 1 1-16,2 1-5 0,-2 3 2 16,1-1 1-16,-3 2-8 0,-1-1-2 0,0 0-2 15,-3 0-1-15,0 0-4 0,-1-1-3 0,0 1-9 16,-3-1-4-16,1-1-5 0,-2-2-3 0,1-1-2 15,-2 0 4-15,1-3 2 0,-1 1 4 0,-1-2 3 16,1-1-2-16,0 0-3 0,-1-2-3 16,0 0 3-16,0 0 0 0,-1-2 7 0,0 0-5 0,-1 0 5 15,0 0-5-15,-1-4 4 0,1 1 11 16,0-1 8-16,-1 1 6 0,1-2 2 0,-2-4 0 0,-1-1-3 15,1 2 4-15,1 1 1 0,-1 0-4 16,1 0-7-16,1 1 8 0,-2-5-2 0,3 2-93 0,-1 1 183 16,2-4-95-16,0 4-90 0,0-1 90 15,0 2 2-15,2-1-11 0,-1 3 7 0,1-2-9 16,2-1 6-16,-1-2 0 0,1-1 1 0,0 1 3 15,1 1-6-15,2-1 2 0,1 3 1 0,-1-1 1 16,1-1-7-16,-1-1 7 0,-1 2-1 0,2 0-2 16,-1 2 5-16,4 0-3 0,-3 0 2 0,0 3 0 15,-2-3-1-15,1 2 2 0,-2 0-1 0,1 1-3 16,-2 1 2-16,1 0-5 0,-1 0-1 0,0 0-4 15,-1 1 4-15,0-1-2 0,0 2 0 16,0-2 1-16,0 2 2 0,0 0 5 0,0 0-3 0,0 0 1 16,0 0 1-16,1 2-1 0,0-2 0 0,1 4-1 15,1-1 4-15,0 1 3 0,-1 2 3 16,1-2 101-16,1 4-181 0,0-1 198 0,-1 2-90 0,-1-1 10 15,2 2-3-15,-1 0 3 0,-1 2-1 16,1 0-1-16,-2 2 2 0,2 0 0 0,-1 2-7 16,-1-1 4-16,2 1-4 0,-1 2-3 0,0 0-4 15,2-1 1-15,-2 1-4 0,2 0-3 0,-1 0-2 0,1 0 1 16,1 2-8-16,-1-2 4 0,-1 0-10 15,1-1-31-15,0-2-34 0,-2-1-57 0,0-2 11 16,0 0-181-16,-1-2-68 0,0-3-60 0,-1 0 32 16,2 0-216-16,-2-1 38 0,0-2-361 0</inkml:trace>
  <inkml:trace contextRef="#ctx0" brushRef="#br0" timeOffset="17469">31367 1129 1649 0,'1'-4'278'16,"0"1"-17"-16,0 1-18 0,0 1-23 0,0-1-18 15,-1 0-11-15,0 2-17 0,0-2-22 0,0 0-7 16,0 0-14-16,0 2-16 0,0-2-14 0,-1 2-12 16,-2-2-8-16,1 2-12 0,-2 0-3 0,1 0-12 0,-1 0-4 15,-1 0-5-15,0 0-7 0,-4 2-7 16,-1 1 3-16,0 1-5 0,-2 1-5 0,2-2-3 15,0 1-3-15,-2 1-1 0,3 2-2 0,0 0-2 16,0-1-3-16,1 2-1 0,1-1-2 0,0 2 2 16,1-2-2-16,1 2 0 0,2-1 0 0,0-1-2 15,1 0 1-15,1 1 1 0,1-2-3 0,0 1 2 16,1-1-5-16,2 4 4 0,0-1 2 0,2 1 2 15,0-3-3-15,3 1 3 0,-1-2-2 16,0-2 1-16,1 3-1 0,2-5-1 0,0 2-7 0,0-1-13 16,-1 0-2-16,-2-3-8 0,0 0-3 15,-1 0-6-15,1 0 1 0,-2-3-9 0,0 3 1 16,-1-4-14-16,0 1-3 0,2-2-19 0,1-2 9 15,-1 0 0-15,0-3 3 0,-1 0 8 0,1 1 0 16,1-1 6-16,-1 0 6 0,-2 1 5 0,0 1 2 16,0-1 3-16,-1 2 9 0,-2-1 26 0,1 3 22 15,1 0 15-15,-1 1 13 0,-1 1-1 0,0-1 0 16,0 1 1-16,0 0-5 0,-1 0-15 0,0 2 10 15,0-2-12-15,0 0 0 0,0-1-1 16,0 2-2-16,0-1-4 0,-1 1 2 0,1 0-7 0,0-1 11 16,0 1 1-16,0 0-9 0,0 0 10 0,0 2-2 15,0-1 3-15,0 1-4 0,0-3-3 16,0 3-1-16,0 0 2 0,0-2-3 0,0 2-8 0,0-3 7 15,0 3-4-15,0 0 0 0,1 0-4 16,-1 0-4-16,0-2-3 0,0 2 4 0,0-2-12 16,0 2 7-16,0 0-1 0,0 0-6 0,0 0 3 15,0 0-1-15,0 0 3 0,0 0-1 0,2 3-1 16,-1 1 6-16,0 0 0 0,1-1 1 0,0 2 1 15,3 5 2-15,-1-1-1 0,3 2-2 0,-1 0 1 16,-1 2 1-16,1 1-2 0,1 0-2 16,1-2 2-16,-2 3 1 0,2-1-1 0,-1-2-23 0,1 1-28 15,0-1-39-15,-2 0-54 0,0 0 12 16,1-2-221-16,-1-1-101 0,-1 0 35 0,-1-3-190 15,-2-1 37-15,1-1 28 0,0-1-227 0</inkml:trace>
  <inkml:trace contextRef="#ctx0" brushRef="#br0" timeOffset="18679">31557 773 1535 0,'2'-2'322'0,"0"-1"-34"0,-2 0-28 15,1 1-20-15,0 0-18 0,-1 1-23 16,1 1-13-16,0-2-16 0,0 0-14 0,-1 2-16 15,0-3-20-15,1 2-1 0,-1 1-11 0,2 0-12 16,-2-2-6-16,0 2-10 0,1 0-9 0,-1-2-12 16,0 2-6-16,1 0-6 0,-1 0-1 0,0 0-2 15,2 3-3-15,-1-1 0 0,1 3-2 0,-1-1-4 16,0 7 4-16,2 4 14 0,-1 2-4 15,2 1 85-15,-3 4-91 0,1 1-3 0,2 37-6 0,-3-46-1 16,1 8-6-16,3 31 0 0,1-18-2 0,0 1-3 16,2-1 0-16,-3-2 1 0,2 0-3 0,0-3-1 15,2-1-3-15,-6-17 1 0,1 5-1 16,1 0-2-16,0 2-6 0,-1-2-13 0,2-2-27 15,-2-1-23-15,0 0-24 0,-1-3-14 0,0-1-24 16,1 1-30-16,-1-2 14 0,0-4-263 0,-3 0-122 16,1-2 39-16,-1-1-112 0,0-2 39 0,0-3 40 15,-1-1-323-15</inkml:trace>
  <inkml:trace contextRef="#ctx0" brushRef="#br0" timeOffset="19168">31374 897 1744 0,'11'-5'294'16,"1"-2"-32"-16,2 2-27 0,-1 0-25 0,2 0-12 16,-2 0-19-16,2 0-15 0,-2 3-13 0,3-1-19 15,-1-1-16-15,0 1-7 0,-1 1-13 16,-1-1-10-16,1 1-11 0,-3-1-7 0,1 1-4 0,-2 2-8 15,-1-2-5-15,1 1-9 0,-2 1 1 16,4 0-4-16,0-2-2 0,0 2-8 0,2-3-16 16,-2 2-37-16,-2 1-25 0,0 0-43 0,-2 0 7 0,-1 0-215 15,0 0-88-15,0 0 32 0,-1 1-233 16,-1-1 43-16,0 0 36 0,0 0-253 0</inkml:trace>
  <inkml:trace contextRef="#ctx0" brushRef="#br0" timeOffset="20766">31878 1206 1185 0,'0'0'227'15,"4"2"-27"-15,-1-2-17 0,2 0-25 0,-1 0-6 16,0 0-24-16,1 0-8 0,0 0-27 0,0 0 3 15,0 0-14-15,1-2-31 0,-1 0-6 0,3-2-93 16,0-2-20-16,1 1-21 0,-2-3-12 0,0 1-1 16,-1-2 10-16,-2 2 8 0,0-2 3 0,-1 3 9 15,0-2 14-15,-2 3 9 0,1-1 11 16,-2 1 9-16,0 1 4 0,0-1 6 0,0 1 18 0,0 0-5 15,-2 0 12-15,0 1 3 0,-1-1 8 16,0 1 13-16,-1 0 22 0,1 1-3 0,-1-1 14 16,1 1 9-16,-1 0 8 0,0 2-8 0,0 0 18 0,-1 0-5 15,0 0 9-15,0 0 17 0,0 2 2 16,1 1-15-16,-3 1 1 0,0 3-16 0,0-1-4 0,1 1-4 15,2-1-3-15,-2 2-9 0,2 0-5 16,-3 1-5-16,3 1-7 0,0-1-1 0,1 1-2 16,0 2-4-16,1-3-3 0,2 0-1 0,0 2-3 15,0 1-1-15,0 1-1 0,0 1-2 0,2 0 4 0,1-1-3 16,1 1 1-16,0-1 2 0,2 1-4 15,0-3-2-15,0 0 0 0,2 0-3 0,0-1-1 16,0 0-3-16,-1-2 0 0,0 0 0 0,1-1 2 16,0-1-6-16,-1-1 2 0,-1-3 1 0,0 1 0 15,0-1-1-15,1-2-3 0,-2 0-5 0,0 0-4 16,0 0 0-16,0 0-3 0,4-2-10 15,-1-3-9-15,1-1-9 0,0 0-7 0,0-2-17 16,-2-3-12-16,1 1-9 0,1-3-9 0,-2 1-11 0,0-3 7 16,0 0-19-16,0-1-6 0,0-1 28 15,0 1 7-15,-1-1-6 0,-2-1 40 0,1 1 4 0,0 1 19 16,-1-1 24-16,0 0 15 0,-1 2 8 15,0 1-3-15,-2 1 12 0,0 2 14 0,-1 1-4 16,0 1 3-16,0 1-102 0,0 2 94 0,0 0-4 16,0 1-3-16,0 0-6 0,0 0-5 0,0 1-7 15,0 1-5-15,0-1 3 0,0 1 80 0,0 1-89 16,0-1-112-16,0 1 184 0,0 0-97 0,0 1-94 15,0 1 201-15,0-2-100 0,0 0 4 0,1 2-3 16,1 0 1-16,0 0 2 0,0 0 9 0,0 0-9 16,3 0 8-16,-1 1 0 0,1 1-3 0,0-1 3 15,0 0 0-15,5 1 4 0,1 0 0 16,0 1 6-16,2-1 11 0,-3 0-2 0,1 0 3 15,0 0 4-15,-2-1-12 0,-2 0 4 0,-1 1 3 0,1-2-4 16,-1 0-2-16,-1 2-1 0,-1-2-1 16,0 1-3-16,-1-1-1 0,2 2 1 0,-2-1-3 15,0-1-3-15,0 1-3 0,-1-1 2 0,0 2-1 16,1-2-3-16,-2 1 2 0,1 1 2 0,0 0 1 15,0 0-2-15,-1 0 0 0,1-1 4 0,-2 2-3 16,1-1-1-16,-1 1 10 0,0-1-1 0,0 3 5 16,0-3-2-16,0 2-3 0,-2 2 6 0,-1 0-4 15,-2 3 3-15,1 0-1 0,0 0-1 0,-2 1-6 16,-1 2 4-16,1-3-10 0,1 2 3 0,-1 2 0 15,1-1-5-15,0 0 7 0,-1-1-4 16,2 1 2-16,1-1-6 0,0-2 0 0,1 0 4 0,2 0-1 16,0-1 2-16,0-2-5 0,0 0 2 15,0-1 7-15,3 0-4 0,-1 0 4 0,1 0 4 0,4 0 4 16,0 2-1-16,1-4 0 0,1 1 0 0,3 1-2 15,0-3-3-15,-1 1 0 0,0-3 4 16,1 0-4-16,1-3-6 0,-1 1 7 0,1-3-3 16,1 0-8-16,-2 0-11 0,1-1-13 0,-1 0-10 15,0-3-3-15,0-1-15 0,-2 0 10 0,2 1-5 16,-2 1 8-16,0-1 0 0,0 1 7 0,-2-1 11 15,-1 2 12-15,-1 1 9 0,-1-1 10 0,0 3 13 16,-2-1 7-16,0 2 1 0,0-2-2 0,-2 3 3 16,1-1 2-16,-2-1-3 0,2 1-2 0,-1 1 0 15,-1 0 0-15,1 0 2 0,1-1 3 0,-2 2 2 16,0-1 7-16,0 0-1 0,1 1-4 0,-1-1 0 15,0 0-5-15,1 0-3 0,-1 2-3 0,0-2 0 16,0 0-12-16,0 1 4 0,2 1-7 16,-2-3-2-16,1 3 1 0,-1 0-4 0,0-2 2 0,0 2-5 15,0-1-3-15,0 1-3 0,0 0-1 16,0-2-1-16,1 2 0 0,-1 0-4 0,0 0 6 0,0 0-2 15,0 2 1-15,0 1 0 0,0 0 1 16,0-1 2-16,0 4-3 0,0-2 3 0,0 2-1 0,0 1-1 16,0-1 4-16,1 6-3 0,-1 2 2 15,0 1 1-15,0-1-1 0,0 1-1 0,0-3-13 16,0 3-21-16,0 0-17 0,0-3-22 0,0 2-38 15,0 1 11-15,0 0-265 0,-2-1-76 0,-1-2-43 16,-1 0 40-16,-1-2-68 0,1-3 34 0,0-1-323 16</inkml:trace>
  <inkml:trace contextRef="#ctx0" brushRef="#br0" timeOffset="20964">32516 931 1546 0,'0'-5'249'0,"0"0"-75"15,1 0-20-15,-1 1-217 0,2 2-68 0,-2-2-77 16,1 1-73-16,0 2 18 0,1 0-245 0</inkml:trace>
  <inkml:trace contextRef="#ctx0" brushRef="#br0" timeOffset="22749">32993 1119 227 0,'-5'-2'439'0,"0"2"-82"0,-2-1-40 0,1 1-28 16,-4-2-21-16,-4 2-24 0,0 0-23 16,-1 0-24-16,1 0-19 0,-1 3-19 0,1-1-14 0,-2 2-8 15,3 2-18-15,1 0-6 0,-1 0-8 0,2 4-15 16,-1-1-10-16,2-1-8 0,1 4-10 0,-1-3-5 15,3 4-5-15,1-2-7 0,1-1-4 16,1 2-4-16,2-2-7 0,2 0-2 0,0-2-2 16,0 0-1-16,2 1 2 0,1 0-2 0,1 0-2 15,0-3-2-15,0 0-2 0,3 0-8 0,0-1 5 16,0 0-7-16,0-1-14 0,1-3-27 0,-1 1-19 15,0-1-16-15,-1-1-15 0,1 0 8 0,0 0-61 16,-1 0 15-16,0 0-33 0,0 0 4 0,-1-2 1 16,4-3 14-16,-1 1 16 0,0-3 18 0,-1 1 20 15,0-1 22-15,-3 0 29 0,-1 2 17 0,0-1 6 16,0 1 2-16,-1 0 22 0,0 0 10 0,-2-1 25 15,1 2 17-15,-1-1 12 0,0 0 11 16,0 0 8-16,1 0 3 0,-1 0 1 0,0 1-2 16,0-1-6-16,0 0 6 0,0 1-3 0,0 0-4 0,1 1-11 15,-1 1-7-15,0-1-10 0,0 0-8 16,0 1-8-16,1 0-7 0,-1 0-8 0,0 0-6 15,0 0-7-15,0 2 0 0,0 0-4 0,0 0-4 16,0 0-6-16,2 0 7 0,-1 2 0 0,1 0-2 16,-1 3-1-16,3-1-1 0,-2 0-2 0,2 5 1 15,0 1-2-15,2 1 0 0,1 2 1 16,1-1-3-16,-3 0 0 0,1 0-8 0,0-1 10 0,-1 0 1 15,1-2-4-15,1 2 3 0,0 0-3 0,0-3 3 16,-1 1-3-16,1-3 1 0,0 1-6 16,1 0-1-16,3 0 3 0,-2-4-2 0,-1-1-5 0,0 1-7 15,1-3-2-15,-1 0-2 0,1 0-4 0,3-4-3 16,-1 0-19-16,0-4-6 0,0 0-7 15,0-5-13-15,-1 1-4 0,1-2-20 0,0-3-19 16,-2 0 10-16,12-31-57 0,-10 16 6 0,-2 2-13 16,-2-5-83-16,-2 0 111 0,-1 0 15 0,-1 0 26 15,-3 20 30-15,0-6 40 0,0-3 2 0,2 1 57 16,-2-2 6-16,0 0 11 0,0 1 14 0,-3 0 21 15,-1-1-3-15,1 2 6 0,0 2 2 16,-1 1-10-16,1 0 2 0,0 1-6 0,-1 2-3 0,0 2-3 16,-1-1-8-16,1 3 1 0,1 1 8 15,0 0-12-15,0 4 7 0,1 1-9 0,0 1-6 16,1 1-11-16,1 0-5 0,-2 2-8 0,2-1-7 0,-2 1-4 15,2 3 1-15,0 0-2 0,-3 0-4 16,1 0 3-16,0 3-5 0,1 1 0 0,-1 1-1 16,-1 3 0-16,-1 1 0 0,0 3-8 0,0 2 2 15,0 1 4-15,-2 0-7 0,1 1 2 16,1 0 2-16,0 2-2 0,1 0-1 0,-1 1 1 0,1 0 4 15,0 1 89-15,0 1-91 0,1 1 1 0,2-2-4 16,0 4 4-16,0-1-2 0,0 1 2 16,0 1-1-16,0-2-2 0,2 0 0 0,-1-1 2 15,-1-1 0-15,4 0-3 0,-2-2 2 0,2 2 1 16,1-4-1-16,-1 1 2 0,1-2 0 0,-1 0 0 15,3-2 2-15,-3-2 0 0,1-1 2 0,0 1 0 16,0-3-2-16,0-1 1 0,0-2 0 0,-1 0-1 16,0-1 3-16,-1-2-1 0,1 0-1 0,0 0-3 15,0 0 0-15,0-2-3 0,1-1 2 0,0 0-5 16,0 0 2-16,1 0 0 0,0 0-2 15,4 0-3-15,-1-3 3 0,0 1 3 0,1-1-1 16,-2 1 0-16,2-1 0 0,2-1-2 0,-1-1 2 0,-1 2 0 16,1-3-1-16,1 1-1 0,-1 0 0 15,1-1-1-15,-1-2-1 0,-1 0-1 0,0 0-2 16,2-1-7-16,-1 0-3 0,0-2 0 0,1 2 2 0,-1-3 0 15,0 2 2-15,-1-2 2 0,-1 0 0 16,-1 3 4-16,0-2-1 0,-1-1 0 0,0 2 3 16,-1-2 0-16,-1 1-90 0,0 0 92 0,-1 1-1 15,-1 1-4-15,0 1 2 0,-1 0 4 0,-1 2 0 16,-1-1-1-16,2 2-1 0,-1 1-8 0,-1-1 8 15,0 0-3-15,0 2 1 0,0-2 1 0,0 1 0 16,0 0-6-16,0-1 8 0,0 1 1 16,-2 0-1-16,0 1-1 0,0-1 3 0,0 0 4 15,2 1-8-15,-3 1 6 0,2-1 1 0,-2 0-1 16,2 0-1-16,-2 1 1 0,1 0-7 0,1-1 4 15,-1 2-1-15,0-2-1 0,0 3 0 0,2-1-1 16,-1 1-8-16,-1 0 9 0,0 0 2 0,2 0 3 16,-2 0 1-16,-2 0-1 0,2 1 7 0,-1 2-3 15,1-2 0-15,0 2 0 0,0 1 1 0,-1 0 89 16,1 2-90-16,-1 1-2 0,0 4 1 0,1 2-2 15,2 0 5-15,0 1-4 0,0 0 4 16,0 2-1-16,2-1 0 0,2 0-3 0,0-1 2 0,1 0-2 16,1 0 4-16,2 1-10 0,0-1 11 15,0 1-9-15,-1 0 9 0,3-1-4 0,0-1 2 0,0 0 0 16,1 2-2-16,-1-3-1 0,1 2 1 0,1-2-1 15,0 1 2-15,-1-1-4 0,-1 0 0 16,0-1 0-16,0-1 1 0,-2 0-1 0,0 0 1 16,-1 0-3-16,-2-2 9 0,1 1 12 0,-3-2 33 15,-1 0 6-15,-1 0 13 0,-1 0-2 0,0-2-5 16,-4 4 7-16,-1 1-8 0,-3 0-16 0,0-1 1 15,-2-1-3-15,-3 1-7 0,-1-1-8 16,-3 0-13-16,1-1-14 0,-3 0-26 0,0 0-28 0,2-2-49 16,0 2-59-16,1-2 17 0,-1 1-291 0,1 0 36 15,0-3-249-15,2-1 43 0,2-2 50 16,0-2-528-16</inkml:trace>
</inkml:ink>
</file>

<file path=ppt/ink/ink7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6:17.775"/>
    </inkml:context>
    <inkml:brush xml:id="br0">
      <inkml:brushProperty name="width" value="0.05292" units="cm"/>
      <inkml:brushProperty name="height" value="0.05292" units="cm"/>
      <inkml:brushProperty name="color" value="#FF0000"/>
    </inkml:brush>
  </inkml:definitions>
  <inkml:trace contextRef="#ctx0" brushRef="#br0">26827 10631 2288 0,'-3'-3'372'0,"1"1"-41"15,0-2-35-15,0 0-24 0,0 1-25 0,1 0-25 0,1 0-15 16,-1 0-23-16,0 1-13 0,0-1-10 15,1 1-5-15,-2 0-23 0,2 1-10 0,0-1-10 16,-1 2-9-16,1-2-15 0,0 1-13 0,-1 0-6 16,1 0-10-16,0 1-12 0,0-2-3 0,0 2 2 15,1 0-9-15,0 0 3 0,2 0-4 0,0 1-15 16,5 2 8-16,1 2-1 0,0 1-2 0,3 2-6 15,-1 1-7-15,2 2 10 0,1 2-7 16,-2-1-7-16,19 25 5 0,-23-28 4 0,0 3-16 16,17 22 8-16,-19-24 12 0,2 4-19 0,1 1 5 0,1 1-1 15,-1-1-1-15,0 2 0 0,1-2-2 16,-2-1 3-16,0-2 4 0,2-2-11 0,-1 1 21 15,2-5 15-15,3-1-7 0,2-5 3 0,37-20 5 16,-12-7 4-16,11-6-2 0,4-8 16 0,5-12 0 16,5 0 0-16,7-6 0 0,10 1 5 0,3-7-9 15,4 2-7-15,2 0 0 0,5-4-9 0,-1 3 2 16,2 6-5-16,-7 1-3 0,-3 5-9 0,-4 4 1 15,-6 3 0-15,-6 6-9 0,-7 4 2 0,-9 4-4 16,-6 2-4-16,-7 7-10 0,-9-2 14 0,-2 5-14 16,-6 3 19-16,-1 4-16 0,-16 8 3 0,2-3-1 15,-1 4 3-15,-3-2-3 0,1 1 5 0,-4 1 8 16,0 1-13-16,-2 0-9 0,-1-1-1 15,0 1-82-15,-1 0-53 0,0 0-39 0,0 1-43 16,-1 1-68-16,0 0 28 0,-1 0-239 0,-1 0 42 0,0 1-174 16,-3 1 50-16,-3 1 43 0,-2 0 24 15,-4 0-599-15</inkml:trace>
  <inkml:trace contextRef="#ctx0" brushRef="#br0" timeOffset="6700">13407 14108 1425 0,'-2'-4'278'0,"0"-1"-23"15,0 0-24-15,0 1-21 0,1 0-17 16,0 0-17-16,1 1-15 0,0 0-3 0,-1 1-28 16,-1-1-12-16,1 1-15 0,1-1-11 0,0 1-10 15,-1 0-9-15,1-1-5 0,0 3-8 0,-1-2-1 0,1 0-2 16,0 1 2-16,-1 0-4 0,1 0-3 15,0-1-2-15,0 0-10 0,0 2-2 0,0-1-9 16,0 0-1-16,0 0-7 0,0 0 2 0,0 1-2 16,2 0 5-16,-1 0-10 0,2 0 2 0,1 0 4 15,1 1-9-15,3 1 1 0,1 1 6 0,4 2 5 16,0 2 5-16,1-1 2 0,1 2 2 15,2 2 1-15,-1 0 9 0,23 19-9 0,-17-10-1 0,0 1-3 16,-2-2-1-16,1 0 4 0,-1 0-7 0,-2 2-2 16,-9-14 3-16,20 20-7 0,-20-21 1 15,3 4-1-15,3 1-1 0,1 0 7 0,2-3 4 16,0-3 6-16,1-3 10 0,3-3-3 0,32-8 2 15,-19-10 1-15,7-6 5 0,3-7 4 0,4-7 0 16,1-8-2-16,3-5 0 0,3-6-7 0,4-6 7 16,2 1 5-16,4-2-20 0,2 0 2 0,1 0-6 15,6-2-3-15,-1 6 8 0,-5-1-1 0,0 8-7 16,-4 1-3-16,-3 6 3 0,-6 4-16 0,-4 6 6 15,-7 3 4-15,-6 4-7 0,-2 7 2 0,-8 1-14 16,-4 3 2-16,2 8-5 0,-19 5 5 0,5 0 5 16,-3 0 4-16,1 1-1 0,0 3 6 0,-3-1-5 15,-2 1 5-15,-1 3-2 0,0-2-4 16,-2 0-5-16,-1 2-20 0,0-1-43 0,-1 0-29 15,1 1-39-15,-1-1-48 0,0 1-81 0,0 0 24 0,-1 0-251 16,1 0 38-16,-1 1-163 0,0 1 53 16,1 1 32-16,-1 1 17 0,0 0-480 0</inkml:trace>
  <inkml:trace contextRef="#ctx0" brushRef="#br0" timeOffset="8935">20720 13710 1545 0,'-4'1'320'0,"0"-1"-36"0,1 0-34 0,1 0-23 0,0 0-16 15,0 0-17-15,0 0-9 0,0 0-11 0,1 0-4 16,-1 0 8-16,0 0-4 0,1 0 1 0,-1-1-15 15,0 0-8-15,1 1-9 0,-1-1-12 0,0-1-15 16,0 0-8-16,1-1-9 0,0 3-8 0,-1-3-4 16,1 1-5-16,0-1-3 0,0 0-14 15,1 0-6-15,-1 0-7 0,0 2-11 0,1-1 2 16,0 1-10-16,0 0-4 0,0 1-2 0,0-2-5 15,0 2-2-15,1 0 3 0,1 0-3 0,0 2-4 16,2-1 4-16,0 2-4 0,4 1-2 0,-1 5 1 16,2 0-3-16,1 2 0 0,0 0 1 15,0 2 1-15,1-1 7 0,-2 2-10 0,1 1 3 0,1 0 2 16,-1 0-4-16,0 1 0 0,0-1 2 0,-1 0-3 15,0-1 5-15,2-1-5 0,-2-1 4 16,1-2-2-16,3-1-2 0,0-2 6 0,3-3 15 16,0-1-15-16,3-3 1 0,31-12 0 0,-16-4 0 0,6-7 29 15,9-16-3-15,2-3 33 0,6-5-19 16,1-3 2-16,5 1-2 0,1-2-7 0,2 0-11 15,2 0-3-15,1 0-5 0,-1 4-13 0,0 0-13 0,1 1-24 16,-1 3-13-16,-8 4-11 0,1 3-6 16,-5 2-1-16,-4 6-2 0,-5 5 4 0,-6 1 1 0,-6 1 3 15,-3 6 7-15,-5 1 7 0,-17 8 13 16,3-1 23-16,1 0 31 0,0-1-2 0,-1 1 51 15,-2 3 13-15,-3-2 10 0,-1 3-11 0,-1-1-4 16,-1 2-19-16,-1 0-5 0,-1 1-5 0,0-1-9 16,-1 1-12-16,0 0-16 0,-1 1-39 0,1-3 0 15,-1 3-105-15,0-2-41 0,0 2-39 0,0 0-48 16,0-2-78-16,0 1 30 0,-1-1 27 15,0-1-419-15,0 0 35 0,-2-1 63 0,0 1-829 16</inkml:trace>
  <inkml:trace contextRef="#ctx0" brushRef="#br0" timeOffset="14562">505 10144 1347 0,'2'-2'254'0,"-1"1"-13"15,-1 0-15-15,0 0-22 0,1-1-8 0,-1 0-13 16,0 2-16-16,1-3-9 0,-1 3-12 0,2 0-9 16,-2-1-11-16,1 1-10 0,-1-1-10 15,1 1-12-15,-1-2-9 0,1 2-9 0,-1-1-12 0,0 1-7 16,1 0-6-16,-1-1-9 0,0 1-10 15,2 0-5-15,-2 0-2 0,2 0 1 0,0 2-3 0,1 0 4 16,2 3-6-16,3 3-2 0,-1 1 2 16,2 0-4-16,2 3 3 0,0 0 2 0,1 1 84 15,2 1-84-15,18 20 6 0,-14-15 3 0,2 2 0 16,-1-1-4-16,-12-12 3 0,20 18-7 0,-19-18-2 15,4 2-1-15,22 18-2 0,-12-11 2 0,2-2-3 16,-13-10 10-16,3 2-3 0,5 0-1 0,0-1-1 16,4-2-3-16,1-2 2 0,37-4-1 0,-24-7 0 15,6-4-3-15,2-5-1 0,5-3-5 16,1 0 92-16,5-4-88 0,1-5 6 0,4-3 0 0,2-3 11 15,2 1 0-15,-2-5 0 0,2-2-3 0,6 2 2 16,-3-1 76-16,1 4-80 0,-2 0-2 0,-1 4-4 16,-4 4 0-16,-2 6-5 0,-3 1 1 0,-6 2-3 15,-1 5-5-15,-7 0 1 0,0 6-1 16,-5 0 2-16,-6 1 3 0,-20 5-9 0,6-1 1 15,2-1 2-15,-2 3-9 0,0-1 5 0,-2 2 2 16,-1 0 4-16,-2-1 0 0,-1 0 0 0,-3-1 2 16,-2 3 4-16,0-2-3 0,-1 1 3 0,-1 1 1 15,-2-2-4-15,1 1-13 0,-1 1-16 0,0 0-26 16,0 0-34-16,0 0-87 0,0 0 14 0,-1 0-234 15,-1 0-95-15,0 0 37 0,0 0-102 0,-1 0 46 16,0 0 42-16,0 0 31 0,0 1-438 0</inkml:trace>
  <inkml:trace contextRef="#ctx0" brushRef="#br0" timeOffset="15785">469 7293 1582 0,'0'-4'315'0,"-2"0"-32"0,2 0-23 15,0 1-25-15,-1 0-19 0,1 0-22 0,0 1-21 16,0-1-18-16,0 1-10 0,0 0-18 0,-2 0-13 16,2 0-16-16,0 0-11 0,0 1-11 0,0-1-9 15,-2 2-9-15,2-1-13 0,0 1-1 0,0 0-4 16,0 0-3-16,2 0-3 0,0 3 1 0,1-1-7 15,3 4 0-15,0 2-3 0,1 1-5 0,0 1 2 16,2 2-5-16,0 0 3 0,0 1-2 0,1 4 0 16,15 21-2-16,-18-28 2 0,2 3-4 0,18 25 0 15,-11-16 88-15,1 0-89 0,-2 0-1 0,3-3-1 16,0 2-1-16,-11-14-2 0,21 18 2 15,-6-8-3-15,1-2 2 0,-12-9 3 0,4-1-3 16,5-1 5-16,1-1 0 0,36-4 0 0,-18-9 3 16,1-7 2-16,3-5 1 0,12-10-2 0,5-3 5 15,3-5 90-15,5 0-90 0,3-6 2 0,2-3-7 16,2 1 7-16,1-3-3 0,3 2-2 0,-2-1-4 15,4 3 96-15,4 1-91 0,-4 0-5 0,-4 5-2 16,-3 3-5-16,-6 4 2 0,-6 2-2 0,-4 3-3 16,-6 5 0-16,-5 3-5 0,-3 3 3 0,-5 2-1 15,-3 5-8-15,-4 0 9 0,-19 8 1 16,5-1-5-16,-2-1 5 0,2 0-5 0,-2 2 4 0,-1-1-5 15,-4 0 6-15,0 0 4 0,-2 2-2 0,-2 0 3 16,-1-1-5-16,0 2-9 0,-2-1-19 16,-1 1-26-16,1 1-34 0,-1-1-64 0,0 1 14 0,0 0-240 15,0 0-86-15,-2 0 40 0,1 0-142 16,-1 0 43-16,-1 0 41 0,0 0 24 0,0 0-368 15</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14:27.257"/>
    </inkml:context>
    <inkml:brush xml:id="br0">
      <inkml:brushProperty name="width" value="0.2" units="cm"/>
      <inkml:brushProperty name="height" value="0.2" units="cm"/>
      <inkml:brushProperty name="color" value="#ED1C24"/>
      <inkml:brushProperty name="fitToCurve" value="1"/>
    </inkml:brush>
  </inkml:definitions>
  <inkml:trace contextRef="#ctx0" brushRef="#br0">26 357 963 0,'-3'-3'189'0,"0"1"-7"0,0 2-15 0,1-2-17 15,1 2 6-15,-1-1 1 0,2 1-18 0,-1 0-13 16,1 0-17-16,-2 0-10 0,-1 0-11 0,3 0-21 16,0 0-14-16,-1 0-11 0,1 0-3 0,-2 0 0 15,2 0-10-15,-1 3-1 0,1-1-3 0,0 1-2 16,-2 1-8-16,2 3 4 0,0 1-2 15,0 8 10-15,2 1-10 0,-1 1-3 0,1 3 9 0,1 1-10 16,0-2-10-16,0 2 1 0,0-1 2 0,2-3-7 16,-1 2 2-16,1 2 0 0,-1-1 9 15,1-1-5-15,-1-1 2 0,1 2 0 0,-1-2 10 16,1 0 1-16,-1-1 1 0,1-3-3 0,-2-1-1 15,0-3-2-15,0 0-75 0,-2-2-23 0,1 1-16 16,-2-3-22-16,2-1-20 0,-2 1-17 0,0 0-19 16,0-1-596-16</inkml:trace>
  <inkml:trace contextRef="#ctx0" brushRef="#br0" timeOffset="1103">56 437 764 0,'8'-13'134'15,"-4"1"13"-15,2-1-40 0,1 1-12 0,-3-1-7 16,4-3-4-16,-2 1-15 0,3 0-1 0,-2 1-11 15,1 2-3-15,-1 1-2 0,1 2-5 0,0-2-5 16,1 1-5-16,0 2-2 0,-2-1-5 0,1 3-3 16,1 1-4-16,-3-1-3 0,2 1 4 0,-1 1-10 15,-1 2 20-15,2 1-22 0,-1-3-5 0,-1 3 0 16,3 1-2-16,0 0 3 0,-1 0-2 15,1 0-4-15,5 3 6 0,1 1 2 0,0 1-8 16,2 2 5-16,-2 0 0 0,0 0 0 0,-2 3 2 0,1-2-3 16,1 3 4-16,-1 0-3 0,-2 2 3 15,2 1 4-15,-1 0-9 0,-2 0-2 0,-1 0 3 16,-1 1-2-16,2-1-2 0,0 2 14 0,-4-1-12 15,2 0 9-15,0 1-11 0,-1 1-12 0,-1 0 11 16,-1-1 2-16,1-1 3 0,-3-1 5 0,1-2-8 16,-2-1 2-16,0-1 3 0,0-1-1 0,-2-4 6 15,2 2-3-15,-1 0 6 0,-1-1-2 16,2-1-1-16,-1 1-2 0,-1-2 6 0,1-1 6 0,-1 1 7 15,1-1 7-15,-1 1 1 0,-1-3-4 16,2 2 30-16,-1 0 5 0,1 1-13 0,-2-3-6 16,0 0 1-16,0 0-17 0,0-1 9 0,0 0-8 0,0 0-2 15,0 0-1-15,0 0-11 16,0-2 1-16,-2 1 1 0,2-3-6 0,-3 1 1 0,2-1-11 15,-1-3 4-15,-1 3 4 0,2-3-4 0,-1 0-1 16,-1 1 4-16,2-1-11 0,-1-1-2 0,1 1 2 16,-1 0 0-16,2 0-3 0,-1-2 15 0,1 1-14 15,0 0-4-15,-3-2 0 0,3 2 4 0,0-2 12 16,0 1-12-16,3-3 0 0,-2 5 5 15,-1-3-3-15,2-1-2 0,-2 3 1 0,1-3-2 16,1 1 0-16,-1-1 0 0,1 1-1 0,-1 1 11 0,4-4-15 16,-2-1 2-16,1 3-1 0,1 0-1 15,-2 1 0-15,0 0 12 0,2 2-12 0,-2-2-4 16,1 2 3-16,-1 0 4 0,2-1-4 0,4-5-1 15,0 3-2-15,-2-3 18 0,4 2-5 0,-2 1 0 16,0 1 3-16,-1 2-7 0,-1 1-4 0,-1-1 3 16,0 2 2-16,2 1-7 0,-2-2 4 0,0 3-1 15,5-3 4-15,-1-1-4 0,4 1 0 16,-4 1 6-16,1-1-3 0,0 2-5 0,-2 1 11 0,0 0-4 15,-2-1 0-15,2 2-8 0,-1-1-4 16,-1 1 1-16,3 0 3 0,-4 0-5 0,1 1 2 16,1 0-5-16,-1-1 4 0,-1 2-1 0,0 0 1 0,0 1-3 15,0-3 5-15,2 3-2 0,-2 0 0 16,2 1 21-16,-2 1-13 0,-2-2-1 0,4 1-1 15,-2 2 2-15,-2-2 6 0,2 1-1 0,-1 2 1 16,0 0 6-16,1 1-4 0,-2 0 2 0,1 2 1 16,1 3-3-16,0 1 3 0,-2 1 3 0,1-1-1 15,-1 2-2-15,1 1 0 0,-1 0 3 0,2 6-1 16,-2-4-3-16,-1 1 5 0,0 2-4 15,0-2-1-15,1 1 1 0,-1 3 0 0,0-3-3 0,2 3 6 16,1-2-6-16,-2 0-1 0,2 0-2 16,0 2 9-16,0 0-8 0,1-3 6 0,0 2-4 15,-1-1 1-15,2-2-2 0,-1 1-7 0,1-1 5 16,-1-1 1-16,-2-2 0 0,1 3 0 15,0-3 6-15,0 2 10 0,-1-3-3 0,1-3-16 0,-2 0-1 16,1-2-104-16,-1 0-40 0,-1-2-28 0,0-1-24 16,2 0-36-16,-1 0-77 0,1-1-509 15</inkml:trace>
  <inkml:trace contextRef="#ctx0" brushRef="#br0" timeOffset="2133">1649 239 1093 0,'2'-3'245'0,"-2"0"-11"0,0-1-15 0,1 3-18 15,-1-1-7-15,0 0-23 0,0-1-20 0,0 2-16 16,0-1-16-16,-1 0-16 0,-1 1-13 0,-1 1-7 15,-1-2-8-15,1 2-10 0,-2 0-9 0,-1 0-4 16,0 0-8-16,0 0-6 0,0 2-7 0,-2-1-1 16,1 1-5-16,-4 2-6 0,-1 3-1 0,-2 0 2 15,-1 0-5-15,2 3-3 0,-2-2-2 16,2 3-4-16,1-1 0 0,0-3 2 0,3 4-6 0,-3-4 3 15,1 6-2-15,2-1 0 0,0-1-2 16,2 2 4-16,1-6-3 0,-2 4 0 0,2-4 2 16,2 2-4-16,-1-1 3 0,2-1 1 0,0 1 0 0,1-1-2 15,-1 0 6-15,3 1-3 0,0-1 2 16,2 1 0-16,-2 1 2 0,1-2-3 0,1-1 1 15,1 1 1-15,0 0 0 0,0 0-3 0,0 0 1 16,0-1 2-16,2 1 1 0,4 4 0 0,-3-1-6 16,0 0-2-16,1-3 4 0,-1 0-4 0,0 0 1 15,4-1-2-15,-4-1 4 0,0 1 3 16,0-2-2-16,1 4 4 0,2 0-8 0,-1-2 2 15,1-2-1-15,0 2-3 0,-3-2 2 0,2-1 0 0,-1-1 0 16,-2 0 7-16,2-2-8 0,1 0-1 16,-2 0 0-16,0 0-2 0,0-4-5 0,2 4 2 15,-1-3 1-15,1-1 5 0,-2 0-7 0,1 1 2 16,1-1 9-16,1-3-10 0,0-3 2 0,-1 3 2 15,2-2 0-15,-2-1 1 0,-1-1 7 0,-1 2-2 16,-1-1-3-16,-1 2 5 0,1-2-7 0,-3 0-2 16,1 2 5-16,1-6-5 0,-1 0 5 0,0 1-4 15,-1-1-3-15,1 2 4 0,-2 2-2 0,-1 1 7 16,2 0 0-16,-2 1 1 0,0 1 1 0,0 0 5 15,0 1 4-15,0-1 0 0,0 2 0 16,0-1 1-16,0 1-4 0,0-1 1 0,-2 1-4 0,2-1-1 16,0 0 0-16,0 2 8 0,-1-1-12 15,1-1 2-15,-3 1 2 0,1-1-6 0,-1-1 2 16,2 2 0-16,-1-2 0 0,1 1 5 0,1 0-6 15,-3 1 4-15,3-1 2 0,-2 2 3 0,2 0-4 16,-1-2-2-16,-1 3 0 0,2 1-6 0,-3-1-8 16,1 0-5-16,2 2 4 0,-3-1-6 0,2-2 6 15,1 4-4-15,0 0 6 0,0 2 3 16,0 0-3-16,0 0-1 0,0 1 0 0,0 1 3 0,0 1 2 15,1 3-2-15,1-1 4 0,-1 2-3 0,1-2 0 16,3 9 2-16,1-3 2 0,0 4 2 16,1 0 3-16,1-1-2 0,-1 1 3 0,2-3 0 0,2 3 1 15,0-2-1-15,1 0 2 0,0-2 0 16,1 1 0-16,3 1 0 0,-1-2 2 0,0-1-1 15,0 2 2-15,0-3-1 0,2 2 1 0,-1-2 3 16,-1 0-3-16,1-4 1 0,-3 4-22 0,2-4-75 16,0 3 9-16,-1-3-116 0,-3-2-19 0,-2 0-42 15,-2 0-34-15,1-1-19 0,-2-2-86 0,-2 2-467 16</inkml:trace>
  <inkml:trace contextRef="#ctx0" brushRef="#br0" timeOffset="2671">2052 173 995 0,'-3'-1'146'16,"1"-2"-7"-16,2 3-14 0,0-1-5 0,0 1-14 15,0 0 11-15,2 0-13 0,1 0 0 0,-2 1-4 16,4 2-9-16,-1-2-8 0,2 2 4 0,3 4-5 16,3 0-2-16,2 0-3 0,1 0 1 0,2 4-8 15,-2-4-1-15,2 4-5 0,-1-2-1 16,1 0-6-16,1 1 7 0,0 1-4 0,2-1 7 15,1-1-4-15,-1 0-1 0,2 1-7 0,-1 0 0 16,2-2-4-16,-2 2-6 0,2-2-4 0,-5 2-1 0,5-3-4 16,0 4-5-16,-1-4-3 0,1 2 0 15,0-1-1-15,-2 0-6 0,0-1 1 0,-1 3-1 16,-2-3-3-16,0 0 0 0,-3-3-1 0,0 1-2 15,-1 1-3-15,-2-3-37 0,0 2-29 0,-3 1-28 16,0-2 9-16,-1-1-91 0,-1 1-24 0,-1-1-28 16,-1 0-22-16,-1 0-28 0,1 0-37 0,-2-2-583 15</inkml:trace>
  <inkml:trace contextRef="#ctx0" brushRef="#br0" timeOffset="3162">2543 10 972 0,'-3'-3'213'0,"0"-1"-27"16,2 4 27-16,1-1-12 0,-2 1-8 15,1 0-17-15,-2-2-13 0,1 2-12 0,1 0-18 0,-1 0-16 16,-1 0-3-16,1 0-13 0,1 0-9 0,-2 3-5 16,0 1 2-16,-2 0-7 0,1 1-8 15,-2 7 2-15,-2 1-15 0,-1 2-4 0,3 2-5 16,-3 0-4-16,3 5-4 0,-3-4-2 0,1 6 2 15,1 1-4-15,-1 0-2 0,1 0-2 0,1 1-6 16,-2 1-3-16,2-2-1 0,0 3-2 0,0 0-5 16,1-3 3-16,1 2-4 0,-1-1-3 0,2-3-4 15,0-1-1-15,-1 0 3 0,2-1-1 16,2-3-1-16,-1-1 0 0,-2-1 1 0,3-3-4 0,-2-2 2 15,2-3-1-15,0 2 2 0,0-2-2 16,0-2-2-16,0 1 2 0,-1 0-11 0,1 0-11 0,0 1-25 16,-2-3-32-16,1 0-28 0,1 2 9 0,0-3-70 15,0 2-59-15,-2-4-22 0,-1 3-28 16,3-3-26-16,-1 1-82 0,1-2 27 0,-2 1-484 15</inkml:trace>
  <inkml:trace contextRef="#ctx0" brushRef="#br0" timeOffset="3765">2943 240 1235 0,'4'-1'222'15,"-1"-2"-39"-15,0 3-23 0,2 0-26 16,-2 0-7-16,0 0-15 0,-2 0-10 0,2 0-12 16,0 0-6-16,0 0-8 0,0 2-6 0,-1-2-1 0,-1 0-2 15,2 1-6-15,-1-1-3 0,-1 0 2 16,1 0-17-16,-1 0-2 0,2 0-3 0,-1 0-6 15,-1 0 0-15,-1 0-2 0,3 0-2 0,-1 0 7 16,-2 0 7-16,3 0 4 0,-3 0 4 0,2 0 0 16,-1 0 2-16,-1 0 0 0,0 0-2 0,3 0 6 15,-1 0-15-15,-2 0-2 0,1 0-1 0,1 0 7 16,-2 0 6-16,0 0 11 0,1 0 13 15,-1 0 6-15,0 0 5 0,0 0 5 0,0 0 14 16,0 0 12-16,2-1 9 0,-2 1 5 0,0-2 7 16,1 2-10-16,-1-1-6 0,0 1-12 0,0-2-9 15,0 2-11-15,0 0-13 0,2-2-5 0,-2 2-9 16,0 0-3-16,0-2-7 0,0 2-12 15,0-2-22-15,0 2-23 0,1-1-36 0,-1 1-34 0,0-4-64 16,0 4-89-16,0-1 21 0,0 0-170 0,0 1-64 16,0-2 38-16,0 0-143 0,0 1 25 0,0-1 46 15,-1 0 24-15,-4 1-347 0</inkml:trace>
</inkml:ink>
</file>

<file path=ppt/ink/ink8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6:38.956"/>
    </inkml:context>
    <inkml:brush xml:id="br0">
      <inkml:brushProperty name="width" value="0.05292" units="cm"/>
      <inkml:brushProperty name="height" value="0.05292" units="cm"/>
      <inkml:brushProperty name="color" value="#FF0000"/>
    </inkml:brush>
  </inkml:definitions>
  <inkml:trace contextRef="#ctx0" brushRef="#br0">1935 9790 1766 0,'-2'-4'305'0,"2"1"-18"16,0-1-37-16,-1 1-30 0,1-1-18 0,0 1-21 15,-2 1-19-15,2-1-16 0,0-1-14 0,-3 2-15 16,3 1-10-16,0 0-13 0,0-1-7 0,0 1-10 15,-2-1-5-15,2 1-11 0,0-1-8 0,0 1-2 16,-2-1-8-16,2 1-5 0,0 1-3 0,0 0-7 16,0-1-6-16,0 1-9 0,0 0-2 15,0 0-2-15,0 0 3 0,0 1-1 0,2 3-2 0,-1 0-1 16,2 0 2-16,1 4-1 0,0 0-1 0,0 4-1 15,1-1 0-15,0 2-2 0,1 1 2 16,1-1-5-16,-1 1 2 0,0-2-1 0,0 1 8 16,1-1-10-16,-1 0-2 0,-1 0 3 0,0-3 8 0,0 1-3 15,0-2-6-15,0 0-3 0,-1-2 1 16,0 1 2-16,0-1 2 0,0-2 0 0,-1 0 1 15,1 0-2-15,0-1 2 0,1-1 1 0,5 0 6 16,3 0 2-16,2-2 100 0,1 0-88 0,2-4 8 16,29-9 2-16,-15 1 8 0,2-5 5 0,4 0-3 15,4-5-1-15,1-2 3 0,6-5-1 16,4-3-4-16,-1-1-1 0,1-2-15 0,4 2 4 0,-1 1 4 15,0-4-3-15,-1 4-6 0,3 2 1 0,-3 2-4 16,0 1-3-16,4-1-3 0,0 3-2 16,-4 1-1-16,-4 0-9 0,1 5 7 0,-5 3-2 0,-2 0-7 15,-3 2 8-15,-2 2-2 0,-6-1-2 16,-2 3 3-16,-3 1-4 0,-17 5 0 0,3 1 8 15,1-2-14-15,-2 1 13 0,0-1 5 0,-4 1 5 16,-1 0 4-16,0 2 5 0,-3-1-3 0,-1 1 7 16,0 0-6-16,-1 0-11 0,-1 1-20 0,0 1-35 15,-1 0-44-15,0 0-52 0,-1-2-85 0,0 2 21 16,-1 0-273-16,0 0 42 0,0 0-130 0,-1 0 42 15,-1 0 43-15,1 0 14 0,-1 2-481 0</inkml:trace>
  <inkml:trace contextRef="#ctx0" brushRef="#br0" timeOffset="1339">2881 13089 1153 0,'-6'-13'239'0,"-1"0"-11"0,2 0-15 0,0 1-8 15,0 0-14-15,0 0-1 0,1 0-12 16,1 3-13-16,-2 0-14 0,1-1-14 0,1 2-12 0,1 0-10 16,-1 1-5-16,1 2-19 0,0 0-7 0,0 1-9 15,1-1-8-15,0 2-7 0,0-1-5 16,0 2-9-16,0 0-3 0,1-1-6 0,-2 2-2 15,2-1-9-15,-1 0-2 0,1 1-3 0,-1-1 5 16,1 1-14-16,0 1-2 0,0-1-4 0,-2-2-2 16,2 3-3-16,0 0-1 0,0 0 3 0,0 0-3 15,0 0 6-15,2 0-2 0,0 0 0 0,0 4-2 16,1-1 1-16,1 1 0 0,2 3 0 15,1 2 1-15,4 3-1 0,-2 1 2 0,0 1 9 16,2 0-9-16,-1 1 3 0,0 1-6 0,18 26 4 16,-13-18-1-16,-10-14 1 0,3 4 3 0,2 1-2 15,1 2-2-15,-1 0 0 0,-1-1-1 0,1 0-2 16,-1 0 1-16,0-3 2 0,1-1-1 15,0-1-1-15,-1 1 2 0,2-1 3 0,-1-2 6 0,0-2 12 16,3-2 16-16,0-1 13 0,3-4 10 0,0-2 4 16,29-9 0-16,-11-9 6 0,4-3-6 15,2-4-4-15,2-5-7 0,1-5-4 0,6-1-5 16,-3-1-3-16,5 0 2 0,2 3-6 0,-2-5-8 0,2 1 0 15,5 0-6-15,-1 1-1 0,1 5 0 16,-3-1-7-16,-3 2-2 0,-2 0 0 0,0 2-3 16,-3 3-1-16,-2 0 2 0,0 3-5 0,-2-1 4 15,-3 2-13-15,-1 3-28 0,-4 3-35 0,-1 1-30 16,-2 2-26-16,-6 3-52 0,-15 7 17 0,2-2-156 15,3 2-47-15,-2 2-48 0,-1 0 33 0,-3 3-135 16,-3 3 40-16,-2 0 34 0,0 2-378 0</inkml:trace>
  <inkml:trace contextRef="#ctx0" brushRef="#br0" timeOffset="2355">3017 15637 1148 0,'-10'-10'193'0,"-2"-1"8"16,0-1-18-16,2 2-11 0,-1-1-12 15,1 2-7-15,0 0-1 0,2 2-12 0,0-1-8 16,2 3-17-16,0-2-13 0,2 3-8 0,1 0-9 16,-1 2-12-16,1-2-1 0,0 2-1 0,1 0-2 15,0 1-2-15,1-2 2 0,-1 3-1 0,1-3 1 16,-1 2-6-16,1 0-7 0,0 1-4 0,1-2-9 15,-1 1-4-15,0 0-4 0,0 1-6 0,1-3 7 16,-2 3-19-16,2 0-1 0,-1 0-5 0,1-2-4 16,0 2-4-16,0 0-1 0,0 0 0 0,0 0 2 15,2 2 1-15,0-2-1 0,1 3-1 0,3 2-1 16,3 2-2-16,0 0 0 0,1 3 1 0,1-1 1 15,0 3-3-15,2 0 3 0,1 1 6 16,0 0-2-16,21 20-1 0,-16-16 4 0,-10-8 0 0,3-1 6 16,19 20 0-16,-23-20-2 0,3 1 5 0,2 1-2 15,0 2 1-15,2-3 1 0,-1 1-5 16,1 0 3-16,-1-2-2 0,2-1 1 0,-1-1 3 15,2-1 14-15,-1-2 2 0,3-3 10 0,1-1 7 16,31-12 7-16,-18-2 4 0,1-5-1 0,2-2 0 16,3-4 1-16,2-4-4 0,4-3-1 0,2-3-5 15,2-2-7-15,2-2-1 0,2 2-5 0,5-5-5 16,-1 1 0-16,0 2-2 0,-2 1-10 15,-4 3 2-15,0 3-3 0,-5 3-3 0,-1 1-1 0,-3 1-8 16,-3 3 0-16,-1 2 1 0,-1 0-1 16,-4 2 0-16,-3 4-3 0,-2 1-2 0,-5 2-8 15,-14 9-15-15,4-2-4 0,-1 1-14 0,1-1-6 16,-2 3-9-16,-2-1-33 0,-1 2-80 0,-3 0 14 15,0 2-177-15,-2 1-51 0,0 1-65 0,-1 0 35 16,-1 1-106-16,-1 1 37 0,0 0 30 0,-1 0-305 16</inkml:trace>
  <inkml:trace contextRef="#ctx0" brushRef="#br0" timeOffset="5392">16382 9703 1166 0,'-2'-4'288'15,"0"1"-16"-15,-1-1-11 0,2 1-21 0,0-1-25 16,0 1-24-16,1 1-19 0,-1-1-17 0,-1 1-13 16,2 0-10-16,-1 0-7 0,0-1-10 0,0 2-4 15,0-1-2-15,1 0-4 0,-1 0-10 16,1 0-6-16,0 1-8 0,-2-1-4 0,2 2-4 15,0-2-14-15,0 2-6 0,0 0-8 0,0 0-3 0,-1-1-9 16,1 1 0-16,0 0 0 0,0 0 11 16,0 1 2-16,0 1-2 0,1-1 1 0,0 2-2 15,0 0 2-15,0 2-1 0,2 2 4 0,0 3 2 16,1-1 6-16,1 5-10 0,-1-1-1 0,-1-1 0 15,0 0-4-15,1 0-2 0,1 0-2 0,-1 0-4 16,3 0 2-16,0-2-3 0,1-1 1 16,3-1 4-16,3-2-5 0,2-2 0 0,3-3 16 0,34-6 30 15,-16-6-5-15,3-4 2 0,6-4 10 0,1-5-4 16,7-4 12-16,14-2-16 0,1-5-11 15,1 2 0-15,1 0-12 0,2 3-5 0,-2-1-9 16,-1 3-2-16,1 0-2 0,-5 1-2 0,-1 1-8 16,-4 2-3-16,4 2 0 0,-6 1-3 0,-1 2-7 15,-5 1 2-15,-3 4 11 0,-3-1 0 0,-7 1-4 16,0 5-10-16,-7-2-12 0,-4 4-32 0,-17 4-32 0,3-1-53 15,-1-1-35-15,3 3-45 0,-4 1-45 16,-3 1 23-16,-1 0-150 0,-5 2-47 0,-1 1-52 16,-3 0 39-16,-2 4-118 0,-3 2 39 0,-3 1 47 15,-2 1 34-15,0 2-429 0</inkml:trace>
  <inkml:trace contextRef="#ctx0" brushRef="#br0" timeOffset="6367">16922 12746 1729 0,'-3'-3'278'0,"0"1"-25"15,1 0-24-15,0 1-27 0,0-1-15 0,0 1-14 16,1 1-13-16,-1-2-12 0,1 1-17 0,0 0-11 15,0 1-12-15,0-1-15 0,-1 1-10 0,2-1-9 16,-1 1-6-16,0 0-7 0,1 0-1 0,0 0-7 16,0 0-2-16,0 0-2 0,1 0 0 0,2 1 5 15,0 0 7-15,-1 2 2 0,1 1-1 0,2 4 4 16,-1-1-2-16,3 2 1 0,0 1-3 0,0 0-1 15,0 0-4-15,0-1 0 0,3 2-1 0,-2-2 3 16,2 0 8-16,3 1 9 0,1-2 13 16,2 0 10-16,3-2 7 0,4-4 12 0,38-4 4 15,-20-10-14-15,5-4 8 0,3-5 0 0,11-8-11 0,9-12 1 16,2-2-10-16,6-3-9 0,4-3-13 15,5-3-5-15,-4 0-9 0,4-3-4 0,-3 5-24 16,-3-2-1-16,-1 5-52 0,-3 1-1 0,3 1-5 16,-7 3 5-16,-2 6-2 0,-7 2-27 0,-5 4-26 15,-7 3-27-15,-3 3-38 0,-6 4-44 0,-2 2-55 16,-7 4 21-16,-1 0-225 0,-21 10 36 15,3-1-212-15,-2 2 43 0,-3 0 36 0,-3 0 22 16,-2 0-546-16</inkml:trace>
</inkml:ink>
</file>

<file path=ppt/ink/ink8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6:54.161"/>
    </inkml:context>
    <inkml:brush xml:id="br0">
      <inkml:brushProperty name="width" value="0.05292" units="cm"/>
      <inkml:brushProperty name="height" value="0.05292" units="cm"/>
      <inkml:brushProperty name="color" value="#FF0000"/>
    </inkml:brush>
  </inkml:definitions>
  <inkml:trace contextRef="#ctx0" brushRef="#br0">21767 6213 1601 0,'-3'-5'301'0,"2"0"-30"0,-1 2-20 15,0-2-18-15,1 1-11 0,0-1-19 0,0 3-17 16,1-3-14-16,-2 2-10 0,1-2-23 0,0 2-10 16,0-1-12-16,-1 1-12 0,2 1-5 0,0 0-13 15,-1-1-10-15,1 1-4 0,0 1-16 16,0 0-6-16,-2-1-7 0,2 1-8 0,0 1-5 15,0 0 3-15,0 0-4 0,2 0-2 0,1 0 0 0,0 2-4 16,1 1 7-16,2 2-10 0,3 2-2 16,1 1 0-16,-1 2-3 0,0-1 2 0,0 3-4 0,1 0-1 15,-1-1 0-15,0 0 0 0,2 1-3 16,-2 0 0-16,0-2 1 0,2 1-2 0,-1-2 3 15,0 0 1-15,0 0 0 0,-1-3 3 0,2 0 6 16,2-1 4-16,0-3 8 0,4-4 14 0,29-12 3 16,-12-6 1-16,3-6-6 0,6-8 4 0,4-7 8 15,7-7 3-15,6-2-1 0,7-2-2 0,2-4-12 16,4 3 9-16,7-3-18 0,1 3-3 0,-3 1-1 15,-4 5-3-15,-2 1-3 0,-4 5 1 16,-3 4-6-16,-1 3-2 0,-6 1-5 0,-2 4-2 0,-4 3-1 16,-4 1 2-16,-4 5-4 0,-9-2 0 15,-2 6 0-15,-4 2-2 0,-4 2 5 0,-16 6 5 16,4 1 11-16,-1-2 13 0,0 0 7 0,0 0-4 0,-2 2 32 15,-1 0 5-15,0 0-13 0,-2 1 5 16,-2 2-6-16,0-1-13 0,-2 0 6 0,2 1-10 16,-2 0-3-16,0 0 0 0,-1 1-8 0,0 1-8 15,1-3-3-15,-1 3-12 0,-1 0-15 16,1-1 0-16,-1 0-69 0,0 1-41 0,1-2-26 15,-1 2-35-15,1 0-28 0,-1 0-48 0,0 0 22 16,1 0-255-16,-1 0-57 0,-1 2 43 0,0 0-119 16,-3 0 41-16,2 0 52 0,-2 2-563 0</inkml:trace>
  <inkml:trace contextRef="#ctx0" brushRef="#br0" timeOffset="9701">745 7302 1078 0,'-3'-6'229'16,"2"1"-7"-16,1-1-14 0,-2 0 10 16,0 2-19-16,0-1-13 0,2-1-118 0,-2 1 195 15,2-1-107-15,-1 1-18 0,1 0-12 0,0-2-7 16,0 3-2-16,0-1-11 0,-2-1-7 15,2 2-2-15,0-2-13 0,0 2-4 0,-2 1-4 0,2 0-8 16,0-2-3-16,0 2-7 0,0 0-5 0,0 1-3 16,0-1-5-16,-2 1-2 0,2 0-8 15,0 0-4-15,0 1-5 0,0-2-3 0,0 3-7 16,0-1 3-16,0 0-12 0,0 1 3 0,0 0-1 15,0 0-1-15,2 0-5 0,-1 0 3 0,2 0 2 16,0 0-2-16,2 1 1 0,5 3-3 0,0 0 2 16,1 3 1-16,2-1-3 0,0 3 2 0,1 1 0 15,22 17-4-15,-15-8 2 0,-14-12 1 16,4 4-3-16,20 18 3 0,-12-8-1 0,-1-4 4 0,-10-9-5 15,2 1-1-15,3 3 0 0,1 2 1 0,-1-2 0 16,2 0-1-16,-1 0 2 0,2-4-2 16,0 1 2-16,2-4 2 0,2 1 3 0,-1-4-2 0,35-4 2 15,-20-6-1-15,5-5 5 0,10-12 93 16,8-2-83-16,2-4 0 0,6-6 0 0,5-2-3 15,6-1-2-15,2-5-3 0,7-2 95 0,4 0-94 16,4-1-1-16,-2-1 0 0,8-1-5 0,-2 3 0 16,-4 1-2-16,-1 5 0 0,-3 3 1 0,-5 1-6 15,-4 4 1-15,-3 6 1 0,-6 0-5 0,-7 4-2 16,-3 3 1-16,-4 1-4 0,-5 5 9 0,-6-2-5 15,-2 4-1-15,-7 2 3 0,-5 1-1 0,-3-1-2 16,-18 8 1-16,4-2 3 0,0 0 0 0,-1 0 1 16,-2 1 11-16,-2 1 24 0,0 0 16 0,-3 0 9 15,-2 0 5-15,0 0 11 0,-1 0-19 0,1 0 20 16,-2 1-3-16,1 1-5 0,-1-2-6 0,0 1-4 15,-1 0-6-15,1 1-7 0,-2-2-10 16,1 1-5-16,0-1-13 0,1 1-24 0,-1 0-29 16,1 1-36-16,-1-2-50 0,1 2-58 0,-2 0 16 15,1-1-400-15,-1 1 46 0,0 0-98 0,0 0 51 16,-1 0 40-16,0 0-558 0</inkml:trace>
</inkml:ink>
</file>

<file path=ppt/ink/ink8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7:09.070"/>
    </inkml:context>
    <inkml:brush xml:id="br0">
      <inkml:brushProperty name="width" value="0.05292" units="cm"/>
      <inkml:brushProperty name="height" value="0.05292" units="cm"/>
      <inkml:brushProperty name="color" value="#FF0000"/>
    </inkml:brush>
  </inkml:definitions>
  <inkml:trace contextRef="#ctx0" brushRef="#br0">278 6634 1781 0,'0'-2'295'0,"0"-1"-30"0,0 0-31 0,0 1-15 16,0 2-18-16,0-3-23 0,0 2-15 0,0 0-19 16,0-1-14-16,0 1-15 0,0-1-13 0,0 0-13 15,0 1-8-15,0 0-8 0,0 0-11 0,0 1-5 16,0-2-6-16,0 2-5 0,0-1-7 0,0-1-3 15,0 2-5-15,0-2-2 0,1 2-5 16,-1 0-6-16,0-1-3 0,1 1-1 0,-1 0-5 0,0-2-3 16,2 2 3-16,-1 0 0 0,1 2 2 0,2-1-3 15,-1 1 3-15,2 3-2 0,1 2 1 16,1 1-3-16,0 1 0 0,2 1-1 0,0 1 2 0,-2 2-2 15,3-1-2-15,-2 1 2 0,1 1 0 16,-1 1-4-16,2-1 4 0,-2 1-1 0,1-1-1 16,0 1-1-16,0-1 2 0,-2-2-1 0,0 1-2 15,2 0 0-15,-1-1 1 0,-1-1 0 0,0 0-2 16,1-1 3-16,-2-2-1 0,0 1-2 0,1-1 4 15,1-1-2-15,-1-3 3 0,1 1-2 0,2-2 4 16,1-1-2-16,1-2 1 0,5-4 1 16,30-10 92-16,-14-2-87 0,2-5 2 0,6-1-1 15,3-5 2-15,6 0 0 0,4-4-1 0,2-4-4 16,6-1 0-16,4-2-3 0,11-3 92 0,5-2-91 15,1 2-4-15,3-1 1 0,-2 1-5 0,0 1 4 16,2 3-1-16,-1 0 99 0,0 0-92 0,-4 4 4 16,1 2 1-16,0-2 0 0,-9 1 0 0,-2 4-3 15,-4 2-2-15,-6 2 0 0,-7 3 2 0,-2 0 1 16,-3 3-3-16,-6 3 1 0,-4 1 2 0,-3-1 5 15,-4 5 3-15,-8-2 9 0,-13 8 21 16,0-1 13-16,4 0 8 0,-3-1 7 0,-1 2 6 0,0-1 4 16,-3 3-9-16,-1-1 9 0,-2 1-8 0,1 0 20 15,-2-1-9-15,0 2-5 0,-1-1-9 16,0 0-2-16,-1 0-10 0,0 1-11 0,-1-1-15 0,0 1-21 15,0 0-3-15,0-1-63 0,0 2-81 16,1 0-34-16,-1-3-63 0,0 3 22 0,2 0-253 16,-2 0-96-16,0 0 46 0,0 0-123 0,-1 0 47 15,1 0-725-15</inkml:trace>
  <inkml:trace contextRef="#ctx0" brushRef="#br0" timeOffset="4761">84 13673 1474 0,'2'-2'298'15,"-2"-1"-25"-15,0 1-24 0,0-1-19 0,1 1-20 16,-1-1-13-16,0 3-13 0,0-3-16 16,1 3-11-16,-1-2-14 0,0 0-15 0,0 1-9 15,0-1-10-15,0 1-8 0,1 0-10 0,-1-1-6 16,0 2-14-16,2-1-3 0,-2-1-10 0,0 2-7 15,0-1-6-15,0 1-8 0,0-1-6 0,0 0-5 16,0 1-6-16,0-2-2 0,0 2-9 0,0 0 0 16,1 0 1-16,1 0-1 0,-1 0 1 0,1 0-3 15,1 2-2-15,4 1-1 0,1 2 0 0,1 0-1 16,1 2-3-16,3 2 3 0,0-1-2 0,2 1-4 15,23 18 6-15,-28-22-2 0,23 17 1 0,-7-8 0 16,-1 0-1-16,0-1 1 0,2-2-2 0,1-1 0 16,1-2 0-16,-16-5 0 0,39 3 0 15,-12-4 94-15,0-5-90 0,5-5-2 0,4 0-6 16,1-7 7-16,5-5 1 0,3-3 0 0,2-5-4 15,2-4 1-15,5-4 1 0,13-8 87 0,4-2-89 16,0 2-1-16,2-2 2 0,-1 1-2 0,0 2-1 16,-4 3 1-16,1 2 1 0,-3 2 91 0,-4 4-90 15,1 3-1-15,-3 2-2 0,-4 2 1 0,-6 4-1 16,-1 4-3-16,-9 0 2 0,-3 3 1 0,-6 1-1 15,-2 2 2-15,-6 3-1 0,-3-1 2 0,-21 6 0 16,4-2 14-16,0 1 30 0,0 1 29 16,-2-2 19-16,0 1 21 0,-4 1 27 0,1 1-5 0,-3-1-6 15,-1 1-13-15,-1 0-8 0,-2 0-8 0,1 0-10 16,-2 1-11-16,-1 1-9 0,0-3-48 15,-1 3-26-15,-1 0-16 0,0 0-24 0,0-1-19 16,-2 1-33-16,2 0-30 0,-1 0-50 0,-1 0 18 16,0 1-312-16,-1-1-112 0,-2 3 45 0,2-2-49 15,-1 2 28-15,0 1-622 0</inkml:trace>
  <inkml:trace contextRef="#ctx0" brushRef="#br0" timeOffset="7050">11453 11030 1232 0,'-3'-3'290'0,"-1"1"-19"0,1 0-22 15,-1 1-21-15,1 0-16 0,1-2-16 0,-1 3-19 16,2 0-14-16,-2-1-10 0,1-1 2 0,0 1-15 15,1 0-13-15,-1-1-12 0,1 1-9 16,-1 1-4-16,1 0-10 0,1-1-8 0,-1 0-3 0,0 1-8 16,0 0-6-16,1-2-9 0,-1 2-3 15,-1-1-12-15,2 1-5 0,-1 0-4 0,1-1-5 0,-1 1-6 16,1 0-5-16,0 0 2 0,0 0-2 0,0 0-2 15,1 2 0-15,3 4 0 0,1 1-2 16,0 2-7-16,3 2 4 0,-1 1-3 0,1 1 2 16,1 1 0-16,0 1 3 0,0-1-3 0,0 1 6 15,16 27-3-15,-20-31 1 0,4 3 0 0,-1 1 0 16,1 2 8-16,0 0-10 0,0-1-1 0,0-1 0 15,-1 1-1-15,2 0-4 0,-2-2 1 0,1 1 0 16,-1-2 0-16,1-1-1 0,-1 0 1 0,0-1 2 16,2-2 0-16,-1 0 3 0,-1-4 1 15,2-1 6-15,2 1 2 0,3-5 7 0,28-9 7 16,-14-5 2-16,5-4 5 0,4-4 9 0,3-4 9 15,5-5 7-15,3-4 2 0,2-2 2 0,8-3-9 16,2-2-4-16,3 2-5 0,10-6-2 16,-1 1-5-16,0 5-8 0,-3 1-5 0,-3 1 8 0,-3 4-15 15,-2 2 1-15,-5 4-6 0,-2 3-2 0,-4 2 0 16,-4 2-6-16,0 2-1 0,-6 3 1 0,-4 2-6 15,-4 1-2-15,-3 2 4 0,-18 6-2 16,2 1 2-16,3-3 10 0,-1 1-10 0,-1 2 4 0,-2-2 13 16,-1 1 9-16,-2 1 17 0,-1 0 0 0,-3 1 3 15,0 0-11-15,-2 1-9 0,-1-1-12 0,-1 0-26 16,-1 0-34-16,-1 1-32 0,0 0-37 0,0 1-87 15,-1-2 19-15,-1 1-254 0,1 0-85 16,-1 1 42-16,0 1-124 0,0-2 48 0,-2 2 37 0,0 0 41 16,1 1-494-16</inkml:trace>
</inkml:ink>
</file>

<file path=ppt/ink/ink8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7:21.736"/>
    </inkml:context>
    <inkml:brush xml:id="br0">
      <inkml:brushProperty name="width" value="0.05292" units="cm"/>
      <inkml:brushProperty name="height" value="0.05292" units="cm"/>
      <inkml:brushProperty name="color" value="#FF0000"/>
    </inkml:brush>
  </inkml:definitions>
  <inkml:trace contextRef="#ctx0" brushRef="#br0">475 8593 1211 0,'1'-3'235'0,"-1"2"-11"15,2 0-7-15,-2-1-15 0,1 1-20 16,-1 0-14-16,2-1-15 0,-1 1-8 0,-1 0-7 16,0 0-5-16,2 1-9 0,-2-2-10 0,0 1-9 0,1-1-20 15,-1 2-6-15,0-2-7 0,0 2-8 16,0 0-9-16,1 0-4 0,1 0-4 0,-1 0-3 0,2 0-7 15,0 2 2-15,0-2-4 0,4 5-2 16,0 2-6-16,1-2-2 0,1 2 0 0,2 1-2 16,-1 1 2-16,0 0-3 0,2-1-3 0,0 4-11 0,2 0 96 15,-1 0-94-15,3 1-1 0,17 21-1 16,-26-27-2-16,3 4 1 0,3 0 1 0,-1 1-2 15,1 2-1-15,0-2 1 0,0 0 11 0,0 0-12 16,-1-1 0-16,2-2 5 0,-1 2 2 0,1-3-1 16,-1 0 0-16,3-1 2 0,-1-2 1 0,1-1-1 15,1-2 6-15,1-2 6 0,1-2 1 0,2-3 8 16,34-14 4-16,-21 0 4 0,2-3 3 15,2-4 3-15,6-2-4 0,1-3 1 0,5-4 90 16,1-2-91-16,4-4-6 0,4 0 4 0,0-3-3 0,9 0-4 16,-3-3-1-16,2 3-5 0,-4-2-1 15,0 9-3-15,0-5 92 0,-1 3-93 0,-1 2-4 16,-3 3 2-16,-2 0-2 0,-5 4 1 0,-3 1 5 15,-4 3 4-15,-3 5-2 0,-4 1-3 0,-3 6-1 16,-6-1-3-16,-2 1-5 0,-15 9 1 0,1-3 2 16,1 1 2-16,0 0-3 0,-2 0 12 0,-2 1-2 15,1 1 0-15,-2 1-5 0,-2 0-3 0,0 1-9 16,0 0-22-16,-2 1-25 0,-1 1-34 0,0 0-34 15,-1 1-55-15,0 0 15 0,-1 0-334 16,-1 0 40-16,1 0-176 0,-1 0 56 0,0 1 30 16,0-1 22-16,0 1-452 0</inkml:trace>
  <inkml:trace contextRef="#ctx0" brushRef="#br0" timeOffset="1878">10234 5196 1308 0,'0'-2'265'16,"0"0"-23"-16,0 0-22 0,0 0-14 0,0 1-17 0,0-1-21 15,1 1-13-15,-1 1-17 0,1-2-11 16,-1 1-12-16,0-1-14 0,0 1-18 0,0-1-3 16,1 2-10-16,-1-1-7 0,2 1 5 0,-1-1 4 15,1 1-2-15,0 0 11 0,3 0-17 0,0 1-3 16,3 2 3-16,2 3-6 0,3-1 5 0,0 2-2 15,0 1 1-15,1 1-12 0,2 1-4 0,-2-1 5 16,3 1-13-16,-2 2-2 0,3 0-1 0,-2-2 0 16,1 2-4-16,-1-1-2 0,1 0 1 0,-2-1-4 15,1-1 0-15,-2 2-2 0,0-2-2 0,-1-1-3 16,0 1 2-16,-1-2 0 0,1-1 0 0,-1 0 1 15,-1 0 0-15,1-2 3 0,-3-2 8 16,0 0 5-16,2-4 2 0,2 0 0 0,1-2-1 0,1-5-2 16,32-22-8-16,-13 4-2 0,5-4 1 15,2-5-4-15,4-4 7 0,4 0 11 0,3-3 6 16,1-3 0-16,4 2 4 0,-1-4-7 0,2 4 9 15,5-6 1-15,1 3 1 0,-3-1-5 16,1 4-5-16,-1 1-5 0,-3 1-1 0,-2 4-2 0,-3 1-1 16,-2 1-20-16,-2 5 9 0,-5 2 8 0,-2 2-17 15,-3-1 0-15,-4 6-2 0,-3 1-5 16,-3 4 4-16,-3 0 4 0,-5 2-8 0,-11 10 0 0,1-3 0 15,2 0-3-15,-2 2 2 0,-2 1 17 16,-1 0-12-16,0 0-1 0,-2 0 0 0,0 3-1 16,-2-1-2-16,-1 1 2 0,1-1-2 0,0 1 4 15,-2 1-4-15,0 0-1 0,0-2-25 0,-1 3-18 16,1 0-23-16,-1-1-30 0,1-1-34 0,-1 1-39 15,1 1-53-15,-1-1 20 0,0 1-199 0,0-1-51 16,-1 1-56-16,0-2 40 0,0 2-93 0,0 0 50 16,0 0 39-16,0-1-412 0</inkml:trace>
  <inkml:trace contextRef="#ctx0" brushRef="#br0" timeOffset="4588">27354 5046 1554 0,'-1'-2'263'15,"0"0"-32"-15,1-1-23 0,0 1-20 0,0 1-14 16,0-1-16-16,0 0-8 0,0-1-5 0,0 3-11 16,0-2-7-16,1 0-8 0,0 1-3 15,0 1-8-15,0-1-9 0,1 1-3 0,-1-1-5 0,1 1 2 16,-1 0-4-16,0 0-9 0,1 0 0 0,2 0-6 15,-2 0 0-15,1 1-6 0,1 0 2 16,0 1-6-16,0 1-3 0,0 0 0 0,0 0-2 16,3 2-7-16,-1 1 2 0,0 0-6 0,0 1-9 0,1 0 3 15,1 2-5-15,-1 2-4 0,0-2-2 16,0 2-5-16,1 0 0 0,-1 0-2 0,0 0-3 15,0 0-2-15,2-1 1 0,-2 0-5 0,1 1 3 16,-1-3-6-16,3 2 7 0,-1 0 0 0,2-3 3 16,1-2 0-16,1 1-2 0,1-3 9 0,2-2-8 15,4-1-4-15,32-6-2 0,-19-6-1 0,15-2-1 16,0-8 0-16,7-1-4 0,3-1-1 0,3-3 1 15,3-1 0-15,-3 3-4 0,-1-1 3 16,0 2 6-16,2 0-14 0,-8 2-1 0,1 3-5 16,-3 2 1-16,-4-1 3 0,-5 6 1 0,-4-1 2 15,0 2 0-15,-5 0 4 0,-22 8-2 0,5-2 6 16,0-1-1-16,1 2-2 0,-3-2 6 0,0 2-1 15,-1 0 7-15,-2-1 1 0,-2 1 0 0,0 1 3 16,-2 1 3-16,-1 0-18 0,-2 0 13 0,0 1 2 16,-1-1-5-16,-1 1-4 0,0-1-13 0,2 2-22 15,-2-1-29-15,0 1-28 0,0-1-35 0,-1 1-52 16,-1 0 16-16,1 0-191 0,-1 0-64 0,0 0-61 15,-1 0 35-15,0 0-127 0,0 0 42 16,-1 0 37-16,-3 1-406 0</inkml:trace>
  <inkml:trace contextRef="#ctx0" brushRef="#br0" timeOffset="7137">16484 13222 1662 0,'-4'-9'278'0,"1"1"-19"0,1 1-17 0,0 2-14 15,0 0-17-15,0 0-13 0,0 1-13 0,1 1-13 16,-1-2-13-16,1 1-15 0,0 1-12 0,-1 1-17 0,1-1-9 15,1 0-15-15,-1 1-5 0,1 0-15 16,0 0-12-16,0 2-7 0,-1-3-5 0,1 3-10 16,0-2-1-16,0 2-2 0,0-1 3 0,1 1-13 0,0 0-2 15,1 0-3-15,2 0-2 0,0 1-3 16,1 1 0-16,3-1-2 0,2 2-2 0,2 1-1 15,0 3 0-15,0-2 1 0,2 2-3 0,-1 0 2 16,2 2-3-16,-1-1 0 0,1 2 0 0,0 1 0 16,1 0 0-16,-2 0 1 0,2-1-2 0,-2 2 1 15,1-1 1-15,-1-2-3 0,0 1 3 0,0 1-4 16,1-3 4-16,-1 1 0 0,1-1-10 15,0-2 3-15,0 0 6 0,1-1 8 0,1-2 8 0,1-2 1 16,1-1 2-16,2-4 0 0,40-14 7 16,-19-1 2-16,3-7 8 0,6-3 4 0,4-3 9 15,5-6-2-15,2-4-2 0,5-3 0 0,1-1-4 16,4 0-5-16,2 3-2 0,7-2-6 0,0 3-4 15,-6 0-3-15,1 6 0 0,-5 1-9 0,-5 3-5 16,-2 2 3-16,-5 1 10 0,-3 4-25 0,-2 2 8 16,-6 5-7-16,-4-1-2 0,-6 5 1 0,-3 1 0 15,-6 2 1-15,-19 6 0 0,6 0-1 16,-2 0 7-16,1-2-3 0,-2 2 5 0,0 0 7 0,-3 1 3 15,-2 0 1-15,0 1-2 0,-3 1 0 16,-1 0-3-16,0 0-21 0,-1 2-28 0,-1 0-31 16,-1 0-38-16,0 0-51 0,1 0-77 0,-1 0 21 0,0 0-252 15,-1 1-81-15,3 0 41 0,-2 3-17 16,-1 0 47-16,0 1 23 0,0-1-445 0</inkml:trace>
  <inkml:trace contextRef="#ctx0" brushRef="#br0" timeOffset="8673">16667 10649 1488 0,'-2'-4'282'0,"-1"-1"-27"0,2 1-35 0,-1-1-20 15,0 0-19-15,1 0-14 0,0 1-15 16,0-2-16-16,-1 2-12 0,1 1-18 0,-1-1-9 0,1 1-16 16,1 0-8-16,0 0-7 0,0 1-7 15,0 1-8-15,1 0-5 0,1 1-4 0,0 0-2 0,0 0-1 16,1 0-5-16,1 0-2 0,1 2 2 0,2 1 1 15,3 2 1-15,0 2 0 0,1 1-1 16,0 1 0-16,-2 0 1 0,1 1-2 0,1 2 5 16,-2-2-9-16,0 2 4 0,1-1-3 0,-2-1 5 0,0 0-5 15,0 2 0-15,1-2-3 0,-2-2 2 16,1 1-3-16,-1 0 2 0,1-3 3 0,0 2 3 15,0-4 11-15,3 0 11 0,1-3 2 0,2-1 5 16,32-12 6-16,-12-3-9 0,3-5-2 0,7-4 2 16,3-5 1-16,6-4 3 0,3-3-1 0,5-3-7 15,1-1 2-15,4 0-14 0,9-5 4 16,-1 1 5-16,1 0-3 0,0 3-9 0,-3 2 7 15,-2 0-13-15,-4 4-9 0,-4 2 1 0,-2 4-6 0,-6 2-3 16,-4 1-2-16,-3 4 1 0,-4 1-2 16,-7 4-2-16,-1 3-4 0,-7 1 1 0,-17 8-3 0,4-1 2 15,1-1 4-15,-2 0-11 0,1 1-2 16,-3 0-12-16,-1 0-37 0,-3 3-18 0,-2-1-28 15,-1 1-35-15,-2-1-49 0,0 1 18 0,0 3-192 16,0 0-54-16,-1 0-51 0,-1 0 39 0,-1 0-109 16,0 0 39-16,-2 0 42 0,-2 4 28 15,1-1-365-15</inkml:trace>
  <inkml:trace contextRef="#ctx0" brushRef="#br0" timeOffset="10552">16880 8629 933 0,'-2'-1'169'0,"1"1"-13"16,1 0 17-16,0-1-38 0,0 1-16 0,0 0-12 15,0 0-4-15,0-2-4 0,0 2-7 16,0 0-8-16,1-1-13 0,0 1-8 0,0 0 9 15,1 0-8-15,0 0 3 0,0 0 0 0,-1 0-3 16,1 0 3-16,1 1 8 0,2 1-10 0,-2-1 0 16,1 1 8-16,0 0 3 0,3 3-4 0,2 0 2 15,0 2 2-15,0 2-1 0,0 1 3 0,0 0 3 16,-1-1-3-16,1 1-5 0,-1 0-1 0,-1-2-5 15,1 1-5-15,0 0-9 0,0-2-4 16,0 1-1-16,-1-2-1 0,2 1 9 0,2-1 8 0,-1-3 6 16,0 0 5-16,4-2-1 0,1-3 3 0,31-9 2 15,-13-2 0-15,8-11 0 0,8-1 1 16,2-5-7-16,4-2-5 0,4-2-2 0,4-4-4 15,5 1-4-15,0-5-1 0,3 2-3 0,0 1-5 16,1-2-4-16,2 0-1 0,-1 2-7 0,-7 4 3 16,-3 2-12-16,-2 2 4 0,-5 2-8 0,-5 4-2 15,-5 3-3-15,-5 3-3 0,-4 1 1 0,-4 2 0 16,-5 3-1-16,-17 8-2 0,2-3 1 15,2 1-11-15,-1 0-20 0,-2 0-31 0,0 2-31 0,-4-1-44 16,0 3-59-16,-3-1 16 0,-3 1-196 0,-2 1-111 16,-1 2 38-16,-1 0-102 0,-1 0 40 15,0 0 38-15,-2 0 35 0,0 1-369 0</inkml:trace>
  <inkml:trace contextRef="#ctx0" brushRef="#br0" timeOffset="13929">18130 4893 1565 0,'2'-4'298'0,"0"0"-30"15,-1 1-34-15,0 1-23 0,0-1-26 0,-1 0-21 16,3 0-17-16,-3 0-8 0,1 2-27 0,1-1-16 16,-2 0-1-16,1 1-24 0,-1-1-12 0,1 0-6 15,0 2-7-15,0 0-1 0,0-1-7 0,1 1-5 16,1 1 1-16,0 2 5 0,4 1-13 0,2 2-1 15,0 3-2-15,1 0-3 0,1 3-2 16,-1 0-1-16,15 24-2 0,-19-26-1 0,15 24-3 0,-7-9 0 16,1 1 0-16,-1 3 0 0,-2-4-1 15,5 4-1-15,-4-2-3 0,0-2 2 0,0 0-1 16,-7-13-1-16,1 2 1 0,2 1 0 0,-1 1 2 0,2 1-2 15,-1-1 3-15,0-2-1 16,1 0 1-16,-1-2 6 0,0 0 15 0,-1-3 2 0,1-1 14 16,-2-1 8-16,1-4 3 0,0-1 1 0,4-2-4 15,2-5-4-15,27-15 3 0,-10 2-12 0,2-4-2 16,5-5 8-16,4-3-11 0,6-4-4 0,4-3-1 15,3-4-2-15,3-1 5 0,2 2-1 16,14-9 18-16,-2 3 6 0,3 0-1 0,0 2-4 16,0 1 5-16,-4 1-1 0,-2 2 0 0,-2 1-4 15,-2 3-3-15,-3 0-6 0,-1 4 0 0,-3 0-8 16,-5 3 1-16,-3 2-7 0,-6 4-5 0,-2 3-1 15,-7-1 0-15,-3 4 0 0,-2 4-6 0,-7-1 0 16,-13 9 0-16,2-1-2 0,1-1-21 16,-2-1-20-16,1 2-33 0,-2 2-28 0,-2 0-48 0,-1 1-91 15,0 0 21-15,-2 0-216 0,-1 1-86 0,-1 0 38 16,-2 1-107-16,0 0 48 0,-1-1 41 0,0 1-432 15</inkml:trace>
</inkml:ink>
</file>

<file path=ppt/ink/ink8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7:46.070"/>
    </inkml:context>
    <inkml:brush xml:id="br0">
      <inkml:brushProperty name="width" value="0.05292" units="cm"/>
      <inkml:brushProperty name="height" value="0.05292" units="cm"/>
      <inkml:brushProperty name="color" value="#FF0000"/>
    </inkml:brush>
  </inkml:definitions>
  <inkml:trace contextRef="#ctx0" brushRef="#br0">21094 13583 1460 0,'-3'0'275'0,"0"0"-26"0,0-3-20 0,1 1-8 16,-1-2-16-16,1 1-16 0,0-2-17 0,1 2-2 16,1-2-27-16,-1 1-10 0,0 0-9 15,1-2-11-15,-2 1-6 0,1 0-12 0,1-1-7 16,0 1 1-16,0 0-19 0,0 0-2 0,0 0-8 15,0 2-6-15,0-2-6 0,0 1-5 0,0-1-4 0,0 3-3 16,0-1-8-16,0 1 3 0,0-1 5 16,0 1-14-16,0 0-4 0,0 1-1 0,0-1-5 15,0 0-2-15,0 1-3 0,0-1-2 0,0 2 5 16,0 0-4-16,1 0 0 0,0 0 0 0,0 0-3 15,0 2 1-15,1-1 1 0,0 1-3 0,1 0 0 16,0 1 1-16,0-1 1 0,0 1-2 0,-1 1 0 16,1-1-2-16,3 4 8 0,-1 0-10 0,1 0 1 15,1 1 5-15,0-1-5 0,1 2 3 16,0-3-1-16,1 2 2 0,0-3-1 0,1 1 1 0,2-2 1 15,2-3 3-15,2-1 2 0,1 0 10 16,29-12 7-16,-18 0 7 0,3-5 15 0,1-7 18 0,4-1 15 16,4-5 20-16,5-4 1 0,9-11-12 15,4-1-5-15,0-2-3 0,2-2-13 0,0 3-9 16,-1-2-5-16,0 1-6 0,-4 1 0 0,-1 2-6 0,-2 4-17 15,-3 3-2-15,0-1 0 0,-3 3 0 16,-4 2-4-16,-5 4 0 0,-2 4-4 0,-6 2-3 16,-3 5 3-16,-2 2 1 0,-16 10 4 0,3-1 2 15,1-2 3-15,-1 1 0 0,-2 0-2 16,1 3 15-16,-2-1-6 0,-2 2-19 0,-1 1-4 0,-1-1-19 15,1 2-25-15,-3 2-28 0,0 0-29 0,-1-2-31 16,-1 3-85-16,0 0 17 0,0 0-177 16,0 0-63-16,-1 0-88 0,-1 0 42 0,-1 2-44 0,-2-2 44 15,1 0 29-15,-1 0 37 0,-1 0-381 16</inkml:trace>
  <inkml:trace contextRef="#ctx0" brushRef="#br0" timeOffset="931">20542 11148 1557 0,'2'-1'346'0,"-1"-1"-39"15,0 0-28-15,-1 1-26 0,1-2-26 0,0 0-16 16,0 1-20-16,1 0-14 0,0-1-17 0,0-1-11 16,-1 0-11-16,1 0-14 0,1-1-15 0,-1 1-12 15,0 1-6-15,2 0-14 0,-1 0-14 16,-1 0-3-16,1 0-10 0,-1 0-4 0,2 2 2 0,-1-1-10 15,1 1-7-15,1-1 0 0,1 2-3 16,0 0-1-16,4 2-5 0,1 0 0 0,1 2-2 16,0 0-4-16,1 3-2 0,-1 0-2 0,2 0 1 15,-1 1-2-15,-1 1-1 0,3 0 1 0,-2-1 0 16,1 2-1-16,-1-2 0 0,1 0 0 0,-1 0 3 15,2-2-2-15,-1 0 4 0,4-3 4 16,0-2 1-16,4-2-2 0,35-11 4 0,-19-3 2 0,5-3 8 16,4-7-4-16,5-5 8 0,3-6 6 0,6-6 0 15,4-4 8-15,12-9-1 0,5-5 6 16,4 1 1-16,0-2-10 0,1 0-6 0,-1 2-12 15,0 3-3-15,0 3 1 0,-3 2 0 0,-3 4-6 0,-3 2-2 16,-4 2-2-16,-2 5-1 0,-10 3-4 16,-8 4 10-16,-2 5 5 0,-8 3-8 0,-6 2-4 15,-5 4 12-15,-4 0-15 0,-1 5 7 0,-19 7-3 0,3-3 3 16,2 1 1-16,-1 1-6 0,-2 0-7 15,0 1-13-15,-3-1-19 0,-1 3-17 0,-1-1-15 16,-1 1-27-16,0 1-47 0,-2 0-72 0,0 1 20 16,-1 1-296-16,-1-1-64 0,0 1 42 0,-1 0-46 15,-1 0 40-15,-1 0 44 0,-1 1-486 16</inkml:trace>
  <inkml:trace contextRef="#ctx0" brushRef="#br0" timeOffset="2864">11890 10997 1296 0,'-1'-2'242'15,"1"0"-32"-15,0 1-28 0,-1 1-17 0,0-3-12 16,1 3-23-16,0-3-15 0,0 2-9 0,0 0-13 0,0 1-8 16,0-1-10-16,0 0-9 0,0 1 11 15,0-1 5-15,0 1-2 0,1-2-5 0,0 2-6 16,0 0-3-16,2 0-8 0,0 0-2 0,0 0-3 15,0 2 1-15,1 1-2 0,0-1-2 0,3 5 1 16,1 0 2-16,0 1-2 0,0 1-4 0,2 1 2 16,-1-1-7-16,-1 2-1 0,1 1-4 0,0-2-2 15,-1 3 11-15,-1 1-17 0,2-3-3 0,-1 3-1 16,0-1-6-16,-1-2 2 0,2 0-1 0,-1 0-6 15,0-1 1-15,1 0 1 0,1-3 0 16,1 1 6-16,1-1 7 0,1-4 14 0,3-1 1 16,0-5 5-16,3-1 2 0,28-15 5 0,-12 2-2 0,6-7 0 15,2-4-2-15,14-10-2 0,2-4 2 16,3-7-5-16,2-2 3 0,5-3 4 0,5 0 8 15,-2-6-3-15,6 0 0 0,-1-2-4 0,4 5-5 16,-2-2-3-16,3-3-6 0,0 5-6 0,-2 4 7 16,-6 1-13-16,-4 1-2 0,-2 5-2 0,-3 3-1 15,-7 2-3-15,-1 4-1 0,-5 6-7 0,-4 2-4 16,-6 2-46-16,-7 3-26 0,1 7-31 0,-7 0-38 15,-5 3-55-15,-15 8 17 0,2 1-150 16,0 1-40-16,-1 1-45 0,-3 3-103 0,-1 2 38 0,-4 1 0 16,-4 2 27-16,-1 4-398 0</inkml:trace>
  <inkml:trace contextRef="#ctx0" brushRef="#br0" timeOffset="4141">12862 13512 1200 0,'-3'-3'238'0,"1"2"-16"0,-1 0-8 0,1-1-8 15,0 2-18-15,1-2-18 0,0 2-15 16,0-1-17-16,-1 1-14 0,1-1-5 0,0 1-18 15,1 0-13-15,-1-1-10 0,-1 1-9 0,1-2-7 16,0 2-7-16,1-1-7 0,-1 1-7 0,0 0-2 16,1-1-7-16,0 1-7 0,-2 0 4 0,2 0 3 15,0 0 3-15,0 0-1 0,2 0 5 16,-1 1-1-16,1 1 1 0,0 1-2 0,1 0 2 0,2 4-1 15,3 1 7-15,-1 1 0 0,0 1 2 0,1 2 2 16,1-2 2-16,-1 2 11 0,1 0 9 0,0 1-17 16,1 1 0-16,-1-3-5 0,1 0-3 0,2 1-1 15,-1-3 9-15,4-2-4 0,1-1 13 0,2-3 16 16,37-12 7-16,-17-9 10 0,9-5 1 0,3-6 2 15,5-7 0-15,4-7-7 0,4-5-2 16,5-4-4-16,4-6-8 0,5-2-2 0,2-1-9 0,8-5-6 16,0 1-4-16,-3 3 8 0,0 1-27 15,-3 3-8-15,-3 2 5 0,-2 6-8 0,-5 2 1 16,-4 2-4-16,-3 4-2 0,-4 2-4 0,-2 5 0 15,-6 6-1-15,-7 0 1 0,-4 4-8 0,-4 4-13 16,-6 5-41-16,-3 2-9 0,-4-2-22 0,-16 11-31 16,3-2-35-16,1 2-82 0,-4 0 22 0,-2 3-321 15,-3 1 42-15,-3 1-110 0,-1 1 47 0,-1 1 27 16,-3-1 47-16,-2 5-481 0</inkml:trace>
</inkml:ink>
</file>

<file path=ppt/ink/ink8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7:53.699"/>
    </inkml:context>
    <inkml:brush xml:id="br0">
      <inkml:brushProperty name="width" value="0.05292" units="cm"/>
      <inkml:brushProperty name="height" value="0.05292" units="cm"/>
      <inkml:brushProperty name="color" value="#FF0000"/>
    </inkml:brush>
  </inkml:definitions>
  <inkml:trace contextRef="#ctx0" brushRef="#br0">2039 6710 1596 0,'0'-3'287'0,"-2"0"-30"0,2 2-26 16,0 0-27-16,0-1-25 0,-1 1-18 0,1-1-19 16,0 2-18-16,0-1-15 0,0 0-14 15,0 1-10-15,0 0-11 0,0-1-14 0,0 1-5 16,0 0-4-16,0 0-2 0,0 0-5 0,1 1-2 15,2 0-3-15,-1 2-3 0,4 2-1 0,1 0-4 16,0 2-1-16,-1 1-6 0,2 0 0 0,0 0 0 16,0 3 1-16,-1-1-4 0,1 0-2 0,1 3-1 15,0-1 3-15,-2-1 87 0,3 0-183 0,-1 2 182 16,1-1-85-16,0-1-11 0,0 0 0 15,0-1 0-15,3 2-1 0,0-2 0 0,0-1 2 16,3-3 5-16,1-1 2 0,1-2 11 0,3-3 3 16,32-11 4-16,-19-6 1 0,2-5 0 0,4-7-4 0,6-8-1 15,10-10-9-15,1-2 0 0,7-6 3 16,1-2-6-16,4-2-1 0,3-3-1 0,4 0 3 0,-1-1 5 15,0 0 8-15,1 1-4 0,0 1 9 16,5-3-3-16,-2 3 2 0,-2 2 1 0,-5 6-1 16,-2 2-4-16,-4 5-3 0,-3 4-3 0,-8 2-6 15,-5 4-4-15,-3 4 0 0,-6 5-1 0,-6 3-3 16,-2 2 0-16,-5 3-2 0,-4 4-1 0,-14 8-8 15,2 0-22-15,1-2-21 0,-1 1-31 0,1 0-33 16,-3 2-71-16,-2 1 15 0,-1 1-365 16,-3 1 39-16,0 0-93 0,-2 3 40 0,-1 0 41 0,-1 0-433 15</inkml:trace>
  <inkml:trace contextRef="#ctx0" brushRef="#br0" timeOffset="1742">17271 5353 1634 0,'-2'-4'296'0,"-1"0"-31"16,2 0-28-16,0 0-22 0,0 1-22 0,-1 0-21 0,2 0-16 15,-1 0-15-15,1 1-18 0,0 0-15 16,-1 1-13-16,1-2-12 0,-1 2-10 0,1 0-6 16,0-1-10-16,0 1-11 0,0 1-2 0,0-1-6 15,0 1-4-15,0-1-1 0,0 1-1 0,1 0-3 16,1 0-2-16,0 0-2 0,1 2 0 0,0 0 1 15,3 2 9-15,1 3-14 0,2 0 5 0,-1 0-2 16,-1 2 1-16,1-1 0 0,1 2 0 16,0 2 3-16,0-2-5 0,1 2 2 0,-1-1 0 0,-2-1-5 15,1 1-1-15,1-2 1 0,-1 2-5 0,-1-2-1 16,0 0 0-16,1-2 2 0,0 0 1 15,0 0 4-15,2-2 10 0,0-2 9 0,0-1 10 16,4-2 3-16,1-3 9 0,30-16 1 0,-12 0-6 16,3-8 13-16,15-11-3 0,5-4 5 0,5-3-9 15,5-2-5-15,2 0-2 0,0 0-7 0,4 0 1 16,2 1-8-16,0 1 0 0,0 2-7 0,-1 2 7 15,6-1-20-15,-3 2 2 0,-2 2-5 16,-3 4-5-16,-3 1 4 0,-4 2-4 0,-4 3 6 0,-3 3-12 16,-5 0 2-16,-3 4-9 0,-3 2 9 0,-4 2-4 15,-4 2 2-15,-6 1-5 0,-5 1 2 16,-17 9 2-16,4-1 1 0,1-2 2 0,-1 1 9 15,-1 1-13-15,-3 0-7 0,-1 3-20 0,-2-2-23 16,-2 2-15-16,-1 1-22 0,-1-1-30 0,-1 2-35 16,-1 0-48-16,-1 0 20 0,0 0-138 0,-3 2-47 15,0-2-48-15,-1 3-74 0,-3 0 38 16,-2 0-88-16,1 0 42 0,0 0 2 0,1-1-275 0</inkml:trace>
  <inkml:trace contextRef="#ctx0" brushRef="#br0" timeOffset="2931">24703 4761 1577 0,'-3'-2'303'0,"1"1"-38"0,1-1-31 0,-2 0-29 0,2 1-26 16,0 0-24-16,1 1-13 0,-2 0-15 0,2 0-21 15,-1-1-9-15,0 1-15 0,1 0-6 16,0-1-12-16,-1 1-5 0,1-1-2 0,0 1-7 0,0 0 4 15,0 0 3-15,2 0 2 0,0 0 5 16,0 1 0-16,2 0-14 0,-1 1-2 0,0-1 0 16,1 2-9-16,-1 0-1 0,4 3 2 0,-1 0 0 0,2 2 6 15,0 2-5-15,0 1 4 0,1 2 7 16,-1 1-10-16,1 1-4 0,-1 1-3 0,2 2-2 0,-2-1 5 15,0 0-2-15,3 2-2 0,-2-2-2 16,0-1 2-16,4 0-1 0,0-2-1 0,1 0 1 16,2-1-7-16,26 13 3 0,-14-15 5 0,3-5-3 15,-17-6 5-15,40-4 13 0,-15-4 13 0,6-5 4 16,10-5-6-16,3-7 10 0,6-1 3 15,1-1-9-15,3-2-6 0,-1 0 5 0,-1 0-18 0,1 2-6 16,-5 0-12-16,-2 1 4 0,-3 1 1 0,0-1-15 16,-1 2 17-16,-5 1 5 0,-5 3-20 15,-1 0 6-15,-4 0 2 0,-3 3-13 0,-3 1 6 16,-4 0-2-16,-5 3 2 0,-1 0 0 0,-15 7-7 15,3-1 0-15,0-1 1 0,1 2-3 0,-2 0-2 16,0 0-3-16,-2 1-6 0,-2 0-13 0,-1 3-15 16,-1-1-26-16,0 1-19 0,-2 1-68 0,-1-1-25 15,-1 2-40-15,-1 0 18 0,1 0-134 0,-2 0-46 16,0 0-56-16,-2 1 34 0,-1 0-177 0,-1 1 34 15,0 0 46-15,-5 1 14 0,-2 0-330 16</inkml:trace>
  <inkml:trace contextRef="#ctx0" brushRef="#br0" timeOffset="8655">11486 11209 1390 0,'-2'-4'242'15,"1"0"-19"-15,0 1-22 0,1 2-16 16,-1-2-14-16,-1 1-16 0,2 0-10 0,-1 1-11 0,1-1-10 16,-1 0 0-16,1 2-9 0,-1-3-11 0,1 3-6 15,0-2-1-15,-1 2-16 0,1-1-6 16,-2 0-8-16,2-1-8 0,0 2-6 0,-1-1-10 0,1 0-2 15,0 1-9-15,0-1-4 0,0 1-3 16,0 0-5-16,0 0 2 0,0-1-2 0,0 1-6 16,1 0 3-16,1 1-2 0,-1 1 1 0,2-1-3 15,0 2-1-15,0 0 1 0,4 2-1 0,0 2 2 16,2 2 6-16,0 2 7 0,1-2-11 0,0 2-2 15,-1-1-1-15,1 1-1 0,0-1 0 0,0 1-4 16,1-1 4-16,0 1-4 0,-1 0-1 0,3-1 1 16,-2-1 6-16,1 0-7 0,0-1 0 15,-1 1-2-15,2-2 2 0,-1 0 3 0,2-3 0 16,-1 1 3-16,2-2 5 0,-1-3 4 0,4-3 9 15,1-1 7-15,29-13-5 0,-17-2 7 0,3-3 4 16,1-3 5-16,4-7 0 0,6 1 9 0,1-10-6 16,6 0-6-16,6-3-3 0,10-9-4 0,2-5-3 15,3-1-1-15,-1 2-6 0,1-1-3 0,1 3-1 16,2 2-2-16,-3 1 0 0,-2 1-4 0,2 5-4 15,-3 3 0-15,-1 3-1 0,0 2-1 0,-9 2 2 16,-3 3-6-16,-4 5 0 0,-5 2-3 0,-4 4-1 16,-3 3 1-16,-7 2-4 0,-2 4 1 0,-5 1-2 15,-18 6-4-15,4 0-3 0,1-1-4 0,-1 0-11 16,0 1-8-16,-3 1-13 0,-2 1-17 0,0 0-14 15,-3 1-20-15,0 1-21 0,-2 2-39 0,-2 0 16 16,1 0-219-16,-2 0-62 0,0 4 33 16,0-1-133-16,-3 4 40 0,0 1 42 0,-3 0-400 15</inkml:trace>
  <inkml:trace contextRef="#ctx0" brushRef="#br0" timeOffset="10699">11552 13205 1278 0,'-3'-2'230'0,"2"-3"-24"0,0 3-20 16,-1-3-16-16,2 3-8 0,0-1-14 0,-1 0-15 15,1 0-7-15,0 2-20 0,0-2-12 0,-1 1-11 16,1-1-5-16,0 2-8 0,0-1-11 0,0 0-4 16,0 1-7-16,0 0 8 0,0-1-5 0,1 2-5 15,-1-3 2-15,1 2-1 0,-1-1-5 0,2 1 0 16,0 0-9-16,2-1 7 0,-2 0-10 0,2 2-4 15,0-2-2-15,0 2-1 0,0 0 7 16,1 0-9-16,5 2 1 0,0-1-1 0,1 2 4 0,1 2-2 16,1 0-1-16,0 2 2 0,-1 1-1 0,1-2 6 15,1 3 8-15,-1 2 1 0,0-2 2 16,0 2 3-16,1-2 0 0,-2 2-3 0,0-2-4 15,1 2 6-15,-2-1-12 0,1 0-2 0,0-1-7 16,0 0 5-16,2-1-1 0,-1-2-1 0,3 0 5 16,0-1 3-16,2-4 8 0,2-1 6 0,28-9 5 15,-16-3 1-15,7-6 1 0,1-4 3 0,12-13 10 16,2-7 4-16,5-2-8 0,7-7-2 0,4-1 3 15,0 0-13-15,2-6-1 0,3 0-5 0,0 0 1 16,4 4-5-16,-1 1-11 0,2-2 0 16,-1 4 1-16,-7 3 3 0,-2 5-12 0,-4 4 0 0,-7 3-4 15,-4 3 0-15,-4 6-6 0,-4 4-1 0,-5 3-2 16,-6 2-2-16,-2 3-3 0,-5 5-13 0,-16 6-24 15,1 0-24-15,3 0-16 0,-2 2-21 16,-1 2-17-16,-4 0-29 0,-2 2-32 0,-2 1 16 0,0 1-134 16,-3 1-120-16,-2 1-89 0,0 0 37 15,-2 4-32-15,-2 1 36 0,-1 2 28 0,-2-1-322 16</inkml:trace>
</inkml:ink>
</file>

<file path=ppt/ink/ink8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8:10.281"/>
    </inkml:context>
    <inkml:brush xml:id="br0">
      <inkml:brushProperty name="width" value="0.05292" units="cm"/>
      <inkml:brushProperty name="height" value="0.05292" units="cm"/>
      <inkml:brushProperty name="color" value="#FF0000"/>
    </inkml:brush>
  </inkml:definitions>
  <inkml:trace contextRef="#ctx0" brushRef="#br0">11966 9365 1305 0,'-2'-3'270'0,"0"0"-23"0,0 0-26 0,1 0-21 0,-1 1-13 16,1 0-15-16,0 1-15 0,1-1-14 16,-1 1-4-16,1-1-26 0,-1 2-11 0,1-2 0 15,-1 1-21-15,1 0-9 0,-2 1-8 0,2 0-8 0,0-3-7 16,-1 3-7-16,1 0-4 0,0-1-7 15,0 0 0-15,0 1-3 0,0 0-4 0,0 0-3 16,1 0-1-16,0 0-2 0,1 0-3 0,1 0 1 16,0 2-2-16,0 0 3 0,4 3-4 0,1 1 0 15,-1 1 2-15,1 2 4 0,0-1 2 16,1 1 3-16,0 2 2 0,-1 1 0 0,0 0 3 0,1 0 2 15,0 2 3-15,1 0 1 0,-1 1-6 16,0-1 4-16,-1 1-3 0,2-1-1 0,-3-1-2 16,1-1-3-16,-1-1-2 0,2-1 4 0,-1 1-6 0,0-2 28 15,0-4 12-15,3 1 10 0,-1-3 7 16,5-5 5-16,0-1 10 0,26-16-17 0,-9 2-3 15,2-5 1-15,5-7-7 0,2-2 3 0,14-12-10 16,2-1-1-16,1-3-6 0,1-4-6 0,3 1-1 16,1 2-2-16,-1-1-10 0,2 3 4 0,0 3-9 15,-1 2 1-15,-5 0-5 0,4 4-2 16,-4 3-3-16,-4 3-1 0,-2 3-6 0,-4 4 1 0,-5 3 5 15,-3 2-13-15,-4 4-10 0,-4 1-13 16,-2 2-10-16,-19 7-8 0,5 0-30 0,-1 0-6 16,1 0-26-16,-2 1-18 0,-2 1-13 0,-2 1-11 15,-3 1-4-15,0 1-6 0,-3 0-24 0,0 2 16 16,-1-1-74-16,-1 3-84 0,-2-1-44 0,0 2-60 15,-1 0 30-15,-1-2-81 0,-1 6 31 0,0-1-370 16</inkml:trace>
  <inkml:trace contextRef="#ctx0" brushRef="#br0" timeOffset="1796">22338 8163 1399 0,'-2'2'301'0,"0"1"-31"0,1-1-36 0,0-2-27 0,1 2-21 16,-1-1-8-16,1-1-14 0,0 2-8 0,0-1-16 15,-1 0-8-15,1-1-20 0,0 1-9 16,0-1-14-16,-2 1-10 0,2-1-16 0,0 2-9 0,-2-2-26 15,2 0-24-15,-1 1-33 0,1-1-28 0,0 0-18 16,0 0 5-16,0 0 4 0,0 3 6 16,-1-3 9-16,1 0 12 0,0 1-2 0,0 0 3 0,0-1 4 15,0 2 12-15,0-2 15 0,0 1 39 16,0-1 20-16,0 0 18 0,0 1 10 0,-1-1 7 15,1 0 9-15,0 0-2 0,0 0 3 0,0 0 2 16,-1 0 1-16,1 1 2 0,-2-1 4 0,1 0-2 16,1 0-2-16,-1 0-5 0,1 0-8 0,0 0-3 15,0 0-15-15,-1 0-5 0,1 0-9 0,-1 0-9 16,1 0-5-16,0 0-3 0,0 1-1 15,0-1-6-15,0 0-6 0,0 0 2 0,0 0-6 16,0 1-4-16,0-1 2 0,0 0-2 0,0 0 0 0,0 0-2 16,0 0-3-16,0 0 3 0,0 0-3 15,0 0-12-15,0 0-38 0,0 0-46 0,0 0-66 16,0 0 15-16,0 0-172 0,0 0-42 0,0 0-44 15,2 5-125-15,0 3 39 0,-2-1 10 0,0 3 30 16,-1 4-423-16</inkml:trace>
  <inkml:trace contextRef="#ctx0" brushRef="#br0" timeOffset="2581">22162 8635 1440 0,'-3'-4'234'0,"0"-1"-24"15,1 0-29-15,0-1-21 0,1 1-17 0,-1-2-16 16,1 2-8-16,0 0-11 0,0-2-3 0,-3-2-1 16,3 1 22-16,-1-1 9 0,1 2-11 0,0-1 2 15,0 3-3-15,0 0-3 0,0 1-1 16,-1-1-2-16,2 2-1 0,-1-1-4 0,0 0-2 0,0 2-4 15,1-1-8-15,0 0-10 0,0 1-9 16,0 0-10-16,0 0-10 0,-1 0-9 0,1 2-5 16,0-2-6-16,0 1-11 0,0-1-3 0,0 1-3 15,0 1-1-15,1 0-2 0,1 0 0 0,0 0-1 16,1 1 2-16,0 2 0 0,0-1 0 0,4 4-1 15,0 3-1-15,0-2-1 0,0 3 0 16,3 2-2-16,-3 0-2 0,1 1 1 0,-1 0 4 0,2 0-7 16,-1 2-1-16,0-2 0 0,0 1-1 0,1 0-1 15,-1 0 0-15,0 0-1 0,0 1 5 0,-1-1-3 16,0 0-4-16,-1-1 3 0,1-3 2 0,-1 2-6 15,-1-4 2-15,-2-1-2 0,1 1 3 0,-1-2 2 16,0-1 6-16,1-1 11 0,1-1 11 16,0-1 2-16,2 0 9 0,5-4 7 0,5-3 7 15,35-12 12-15,-14-4 7 0,7-2 11 0,6-6 8 0,14-10-10 16,4-2 16-16,8-2-8 0,3-3-7 15,2-2-5-15,5 4-10 0,-2 1-7 0,2 3-7 16,-3 0-5-16,-3 3-9 0,-5 6-5 0,-1 0-2 16,-2 4 0-16,-8 1-8 0,-3 2-2 0,-5 4-5 15,-5 3 0-15,-5 3-12 0,-6 0 4 0,-2 3-3 16,-6 1-3-16,-6-1 14 0,-17 8-22 0,3-1 8 15,1-1-5-15,-1-1-10 0,-1 3-10 16,0-1 13-16,-3 2-1 0,0-1-9 0,-2 1-5 0,-1 0 3 16,-1 1-37-16,-1 0-38 0,-1 0-27 15,1-1-24-15,-1 2-20 0,0-1-27 0,-2 0-41 0,1-1-52 16,-1 2 25-16,-1 0-170 0,0 0-60 0,0 0 39 15,-1 0-119-15,-2 0 27 0,0 0 28 16,-1 2 32-16,-3-2-434 0</inkml:trace>
  <inkml:trace contextRef="#ctx0" brushRef="#br0" timeOffset="5495">11586 14170 1492 0,'-3'-2'282'0,"-1"0"-33"0,1 0-26 15,1 1-24-15,0-1-22 0,0 0-19 0,1 0-14 16,-1 0-14-16,1 1-10 0,1 1-12 0,-2 0-13 16,1-3-7-16,0 3-8 0,-1 0-8 0,1 0-9 15,1-1-6-15,-1 1-6 0,1-1 1 0,-1 1-15 16,0 0-7-16,1-2-3 0,-1 1-2 15,-1 1 4-15,2 0-12 0,0 0 0 0,0 0 1 0,0 0 2 16,0 0 2-16,2 0-4 0,0 1-2 16,1 1 4-16,0 0-3 0,1 1 0 0,1-3 0 15,-1 3 1-15,4 3 0 0,1 0-2 0,1 1 3 16,2 0 9-16,-2 3 2 0,2 0 8 0,1 1 13 15,-1 0-13-15,0 0-3 0,-1 1-3 0,1-2-1 16,0 2-3-16,-1 1 1 0,0-1-3 0,1 0 1 16,-1-1-2-16,2 1-1 0,-1 0-2 0,0 0-1 15,0-2-1-15,0 1 0 0,1-3-1 0,-1 0 3 16,0-1-2-16,4-1 4 0,-2-2 6 0,3-2 2 15,3-4 7-15,33-8 4 0,-17-2 4 16,2-6 0-16,4-3 0 0,7-3 6 0,4-5 6 16,7-4 6-16,3-6 8 0,6-3-9 0,4-1 2 0,10-10-5 15,2-1 1-15,3 2-4 0,0-1-12 16,3 1-2-16,-5 1-3 0,0 1-2 0,-1 3 8 15,-3 2-17-15,-4 3 4 0,-6 1-10 0,2 6-3 16,-5 4-3-16,-5 2-2 0,-8 6-1 0,-4 1-2 16,-7 3-3-16,-5 4-4 0,-5 1 1 0,-4 4-3 15,-20 4 13-15,4 0-14 0,0-1-2 16,0 2-2-16,-2-1 4 0,0 2-28 0,-4 2-23 15,-1 1-27-15,-1 1-27 0,-2 0-29 0,-1 1-35 0,-1 2-50 16,-1 1 20-16,0-1-234 0,-1 2-63 16,1 1 40-16,-2-1-81 0,1 6 53 0,1 0 34 15,-2-3 27-15,0 1-405 0</inkml:trace>
  <inkml:trace contextRef="#ctx0" brushRef="#br0" timeOffset="8164">1633 16358 1180 0,'-3'-2'201'0,"3"1"-15"0,0 1-8 15,-2 0-16-15,2 0-8 0,-1 0-11 0,1 0-16 16,0 0-12-16,-2 0-4 0,2 0-23 0,0 0-8 15,0 0-13-15,0 0-5 0,-3 0-11 0,3 0-6 16,0 0-2-16,0 0-6 0,0 0 1 0,0 1 3 16,3 1 2-16,-1 1-1 0,4 1-3 0,0 1 7 15,1 2-4-15,2-1 5 0,0 2-5 0,1 1 1 16,0-2 6-16,2 2 5 0,0 1 5 15,1 0 6-15,-1 1-17 0,2-1-6 0,-1 0-2 16,-1 2-4-16,2-2-3 0,-2-1-1 0,1 1-4 0,-2-2 6 16,1 0-13-16,0 1-2 0,0-2 0 15,0 1 0-15,-1-2 0 0,1-2 2 0,1-1 7 16,-3-2 10-16,4-1 7 0,0-2 6 0,2-4 3 15,26-11 8-15,-14 0-1 0,2-1 90 0,0-5-98 16,2-3-1-16,3-1-8 0,5-2-4 0,-3-3-3 16,4 3-2-16,3-2-7 0,-3-1-1 0,4-4-3 15,-2-1-1-15,-1 2 0 0,-1 1-5 16,-2 5-2-16,-3-3-1 0,4 3 0 0,-7 4-1 15,-3 0-3-15,1 0 1 0,-3 4-5 0,-3 2 0 16,-4 1 2-16,0 1 0 0,-14 10-2 0,2-1 8 16,1-2-3-16,0 2 0 0,-1 1 1 0,-1 1 0 15,-2 1 0-15,1 1-9 0,-3-1-42 16,1 2-39-16,-2 1-63 0,0-1 14 0,-1 1-240 0,1 1-73 15,0 0 36-15,1-2-162 0,0 3 45 0,0 0 16 16,0 0-376-16</inkml:trace>
  <inkml:trace contextRef="#ctx0" brushRef="#br0" timeOffset="11308">12346 16256 1188 0,'-3'-2'232'0,"-2"-2"1"0,2 2-22 16,0-1-15-16,1 2-18 0,0-1-3 0,-1 0-33 15,1-1-12-15,0 2-13 0,0 0-11 0,1-2-6 16,0 1-4-16,-1-1-4 0,1 1-3 16,-1-1-7-16,2 1-8 0,-1-1 8 0,1 1-17 15,-1-2-4-15,-2 2-5 0,3-1-10 0,-1 2-3 0,1-1-9 16,0 0-5-16,0 1 0 0,0-1-5 15,0 0-4-15,0 1 11 0,1 0-15 0,2-2-3 16,-2 3 13-16,1 0-17 0,1 0 2 0,1 0-2 16,1 0 2-16,3 3 0 0,3 1-2 0,0 1 2 15,1 0 8-15,2 0 3 0,-2 2 9 0,1 1 2 16,-1 1 6-16,0-1 4 0,0 2 7 0,-1 1 3 15,3 0 3-15,-3 0-4 0,20 18-3 0,-24-23 2 16,4 0-2-16,0 3-5 0,4-1 2 0,-1 0 1 16,3-3 5-16,1 1 9 0,4-5 0 0,33-6 12 15,-17-6 5-15,0-4-2 0,5-8 14 16,1-6 7-16,7-4 1 0,0-8 0 0,8-3-12 0,1-5-9 15,4-2-1-15,9-5-4 0,-1 2-10 16,-1 0-8-16,0 3 3 0,-4 5-5 0,-1 0-8 16,-4 0-2-16,0 6-2 0,-4 1-12 0,-4 3 5 0,-3 5-9 15,-5 1-33-15,-3 2-27 0,-5 6-18 16,-4 1-26-16,-5 5-14 0,-6-1-18 0,-13 12-12 15,1 0-14-15,0 1-24 0,-3 1-42 0,-3 0 20 16,-2 6-163-16,-2-1-27 0,-1 3-33 0,-3 2-56 16,-2 5 34-16,-2 1-76 0,-2 1 31 0,-2 0-412 15</inkml:trace>
  <inkml:trace contextRef="#ctx0" brushRef="#br0" timeOffset="16354">1114 9053 1445 0,'-2'-4'296'0,"0"1"-38"15,2 0-29-15,-3 0-26 0,0-1-25 0,3 2-17 16,-1 0-14-16,-1 0-14 0,2-1-12 0,0 2-10 15,-2-1-11-15,2 0-8 0,-2 1-10 16,2-1-9-16,0 2-11 0,0-2-8 0,0 1-7 16,0 0-6-16,0 1 2 0,0-1-8 0,0 1-1 15,1-2-2-15,1 1-2 0,1 1-2 0,0 0-5 16,3 0 11-16,-1 1-13 0,3 1-1 0,2 3-1 15,2 0-1-15,0 0 0 0,1 2-2 16,-1 3-2-16,1-2-1 0,0 2-2 0,0 0 1 16,0 1-2-16,-1 3 1 0,2-2 7 0,-2 1 2 0,0 1 0 15,1 0 1-15,0 0-12 0,0 1-1 16,-1-1 91-16,1 0-185 0,1-1 186 0,0-3-92 15,0 1-1-15,0-2 0 0,2-1 3 0,0-2-2 0,3-1 2 16,4-3 4-16,34-6 8 0,-19-6 8 16,3-5 15-16,5-5-2 0,2-6 11 0,5-4-7 0,4-7-4 15,7-2 6-15,7-3 91 0,4-4-94 16,8-11-2-16,2 1-5 0,4 0-2 0,-2-2-8 15,3 2 1-15,4 4-3 0,-3 1-2 0,1 2-4 16,-2 3-4-16,-4 2 1 0,-1 4-3 0,-2 2-3 16,-4 4-2-16,-5 4 1 0,-8 4-3 15,-3 1 1-15,-6 4 0 0,-6 3-8 0,-3 4 4 0,-5 1 0 16,-3 1 0-16,-7 4-3 0,-3 0 2 15,-20 3 2-15,5 3 2 0,0-4 1 0,0 3 3 16,-1-2 14-16,-2 2 0 0,-2 0 2 0,-1 1 1 16,-1-1 0-16,-1 1 7 0,-2 0-2 0,-1-1-11 15,0 3-22-15,-2 0-50 0,1 0-55 0,-1-2-70 16,-1 2 17-16,-1 0-232 0,0 0-68 0,0 0 38 15,0 0-135-15,-1 2 39 0,0-2 42 16,-1 3 38-16,0-1-423 0</inkml:trace>
</inkml:ink>
</file>

<file path=ppt/ink/ink8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8:33.573"/>
    </inkml:context>
    <inkml:brush xml:id="br0">
      <inkml:brushProperty name="width" value="0.05292" units="cm"/>
      <inkml:brushProperty name="height" value="0.05292" units="cm"/>
      <inkml:brushProperty name="color" value="#FF0000"/>
    </inkml:brush>
  </inkml:definitions>
  <inkml:trace contextRef="#ctx0" brushRef="#br0">12468 9180 1404 0,'-3'-6'292'0,"0"3"-26"0,0-1-22 0,0 1-20 15,1-1-18-15,1 0-21 0,-1 0-17 0,1 0-13 16,0 0-6-16,-1 0-23 0,1 2-10 0,-1-1-8 15,2-1-11-15,-1 1-5 0,0 1-11 0,0 0-7 16,0 1-8-16,1-2-9 0,-1 1-6 0,1 1-8 16,0 0-5-16,0-1-4 0,0 2 6 0,0 0-10 15,0 0-3-15,1 0-3 0,1 1 0 0,0 2-2 16,1-1-1-16,0 2 0 0,1 3 2 0,2 0-1 15,2 1-1-15,-2 1 1 0,1 0 1 16,0 1-1-16,1 0 3 0,-1 0-2 0,-1-1-3 16,1 1-2-16,2 0-1 0,-1-1-3 0,0 1 2 15,1-1-3-15,0-1 1 0,1-1-4 0,1-2 2 16,4-2 7-16,2-1 8 0,4-5 9 0,34-9 8 15,-20-8 7-15,5-6 3 0,7-4 11 0,4-9-2 16,7-5 5-16,14-12 7 0,3-3 6 0,5-3-9 16,0 0-7-16,3 2-1 0,-2 0-7 0,-1 1-9 15,-1 5-3-15,-2 1-3 0,-3 4-6 0,-1 6-1 16,-3-1-8-16,-4 4 0 0,-5 4 1 0,-5 4-6 15,-4 2-4-15,-6 5-4 0,-4 1-4 0,-5 3-13 16,-6 4-23-16,-2 2-16 0,-2 1-6 0,-18 9-3 16,3-2-2-16,0 0-8 0,-1 0-15 0,-3 2-13 15,0 0-23-15,-4 2-28 0,-1-1-35 16,-2 2 17-16,-1 1-143 0,-1 1-58 0,-1 0-136 15,-2 2 40-15,-3 3-55 0,-3 0 43 0,-2 1 24 16,-3 2-398-16</inkml:trace>
  <inkml:trace contextRef="#ctx0" brushRef="#br0" timeOffset="1949">3054 8949 1542 0,'-4'-3'292'0,"1"1"-43"0,1-1-28 16,0 0-22-16,1 2-22 0,-1-1-18 15,1 2-19-15,0 0-14 0,0-3-12 0,0 3-17 0,1 0-9 16,-1-1-11-16,1 0-9 0,-2 1-9 0,1-2-11 15,1 2-6-15,-1 0-8 0,1 0-5 16,0 0 2-16,0 0-5 0,0 0 0 0,0 0-1 0,1 0-6 16,0 0 1-16,1 2-2 0,1 0-2 15,2 3 0-15,1 0 0 0,2 2-2 0,0 1 0 16,1-1-1-16,1 4 2 0,-1-1 0 0,0 0-1 15,1 2 2-15,1 0-3 0,-1 0 4 0,1 0 0 16,-1 1-4-16,0 0 3 0,2 0-3 0,-3-1 0 16,1 0 0-16,1 0-1 0,-1-2-3 0,0 0 3 15,1-1 0-15,2-1 6 0,2-3 8 16,1-1 2-16,4-3 4 0,31-6 6 0,-14-5 6 15,4-6 0-15,3-4 0 0,4-7 4 0,5-2-3 0,7-5-2 16,16-7 6-16,4-3 7 0,2 1 0 16,0-3-9-16,4-2 3 0,-1 2 1 0,3-3 1 15,-2 3 0-15,3 0 5 0,-6-1-12 0,1 3-6 16,1 0-6-16,-2 0 2 0,-8 6-4 0,-4 1-4 15,-5 6-1-15,-4 2-3 0,-5 2-3 0,-8-1 0 16,-1 7 1-16,-7 0-10 0,-5 2 2 0,-2 2 2 16,-3 5-8-16,-5-3-24 0,-15 12-28 0,2-3-32 15,0-1-41-15,1 1-54 0,-3-1 14 16,0 2-187-16,-2 1-62 0,-2 1-117 0,-1 1 39 15,0-1-19-15,0 3 47 0,-2 0 24 0,0-2-335 16</inkml:trace>
  <inkml:trace contextRef="#ctx0" brushRef="#br0" timeOffset="5275">20842 9101 1226 0,'-2'-2'226'0,"0"2"-22"16,1-2-27-16,1 1-20 0,-1 1-15 0,1-2-18 0,0 2-16 16,-2 0-10-16,2 0-17 0,-1-2-7 15,1 2-7-15,0-2-6 0,-1 2-9 0,1 0-3 0,0 0-8 16,1-1-2-16,0 1-6 0,0 0-1 0,0 0-4 15,0 0 1-15,2 0-5 0,2 5 0 16,-1-2-3-16,2 1 10 0,-1 1-4 0,0 0-7 16,3 1 9-16,-1 1-11 0,-1 0-5 0,1 1 3 15,2 0 1-15,-3 1 1 0,3 0-5 0,1 0 0 16,1 0-1-16,-1 0 0 0,0-1 1 0,1-1 7 15,0 0 18-15,1-2 9 0,1 0 9 0,2-2 35 16,4-3 16-16,33-7 8 0,-18-7 5 0,4-6 7 16,5-5-4-16,2-5-7 0,8-4-2 0,2-2-14 15,5-6-9-15,4 4-4 0,10-8-14 16,1 3-7-16,-1 1-9 0,-1 3-5 0,-1 5-4 0,-3 0-3 15,-4 1-7-15,-3 4-4 0,-3 2-5 16,-2 1-3-16,-4 4-2 0,-2 0-5 0,-5 3 4 16,-1 1-1-16,-7 2-8 0,-4 4 5 0,-2 1-7 15,-21 6-1-15,4 1 5 0,0-3 0 0,0 0 2 16,-2 2 0-16,0-1 6 0,-3 2 4 0,-1-1 0 15,-1 2-11-15,-4 0-12 0,1 0-16 0,-3 0-21 16,0 1-25-16,-1 0-25 0,-1 1-32 0,0 0-54 16,0 0 15-16,0-1-224 0,-1 2-58 0,0 0 34 15,-1 0-134-15,0 0 39 0,-1 2 34 0,-1 0 40 16,-2-1-359-16</inkml:trace>
  <inkml:trace contextRef="#ctx0" brushRef="#br0" timeOffset="12801">12307 11426 1485 0,'-4'-4'277'0,"0"0"-21"0,0 1-18 0,1 0-18 16,0 1-7-16,0-1-14 0,1 0-13 15,-1 0-16-15,2 2-15 0,-3-2-11 0,2 2-14 0,0-2-13 16,1 3-12-16,-1-3-8 0,1 2-12 0,0 0-5 15,0-1-9-15,0 1-8 0,-1 0-10 16,1 0-4-16,1 1-7 0,0-2-7 0,-1 2-5 16,1-1-6-16,-1 1-1 0,1-1-2 0,0 1 0 15,0 0-4-15,0 0 0 0,1 0-3 0,0 0-3 16,1 1 2-16,1 0-1 0,3 4 0 0,2-1 0 15,-2 0-3-15,2 2 0 0,0-1-1 16,3 3 1-16,-1 1-4 0,0-2-1 0,1 3 3 16,-1-2-3-16,1-1-1 0,2 2-1 0,-1-1 0 15,2 0 2-15,-1-2 0 0,2 2 3 0,1-4 4 16,2 1 2-16,0-2 11 0,3-3 19 0,34-8 9 15,-20-4 3-15,3-5 1 0,3-3 3 0,2-5 5 16,7-5 2-16,8-9 0 0,3-3 2 0,4-1-8 16,3 0-6-16,1-1-1 0,-1 1-7 0,2 0-7 15,-2 3-1-15,-2-1-7 0,0 4 0 0,-4 2-2 16,2 1-1-16,-4 3-4 0,-2 2-1 0,-6 2 0 15,-4 4-9-15,-4 2 10 0,-6 2-15 16,-4 3 2-16,-1 3-1 0,-7 0-3 0,-15 7-4 0,1 0-13 16,2 0-7-16,-2-1-16 0,-1 1-17 0,-1 3-9 15,-3-1-17-15,-3 2-11 0,0 1-28 16,-2-1-27-16,-1 2-45 0,-1 0 17 0,0 2-210 15,0 0-51-15,-1 2-92 0,-1-1 40 0,0 1-8 16,0 0 35-16,-2 4 25 0,1 0-343 0</inkml:trace>
  <inkml:trace contextRef="#ctx0" brushRef="#br0" timeOffset="14545">13881 5055 1057 0,'2'-2'194'15,"-1"0"-25"-15,1 1-21 0,-2 0-17 0,1 0 15 16,-1-1-11-16,0 2-7 0,0-2-15 16,2 2-15-16,-1-1-12 0,-1 0-11 0,0-1-5 0,1 2-13 15,0 0 6-15,0 0 11 0,0 0 18 16,1 2-7-16,0-1-5 0,-1 2-6 0,2 0-6 15,-1-1-7-15,1 2-5 0,2 2 0 0,2 2-10 16,-1 1-4-16,1 0-6 0,0 2-2 0,1 0 3 16,1 0-8-16,-2 0-4 0,1 1-4 0,2 1 1 15,-1 1-3-15,0-2-4 0,0 1 2 0,2 0-5 16,-1-1 5-16,-1 1-4 0,2 1 0 0,-2-2 3 15,1 0-8-15,0 0 4 0,-2-1-4 0,1-1 0 16,0 0 0-16,0 0 0 0,-1-2-4 0,0 1 10 16,1-1-6-16,-2-2 4 0,0 0-3 15,0-1 5-15,0-1-3 0,0-2 3 0,0 0 7 0,3-1 6 16,4-1 4-16,2-2 3 0,2-4 2 0,34-16-3 15,-14-2 1-15,2-4-6 0,9-4-1 16,5-4-2-16,6-4-1 0,6-2-4 0,5-2-3 0,5-5 0 16,0 1 0-16,5-1 5 0,11-5 17 15,0 3 9-15,-1 0 9 0,-1 2 0 0,-1 1 2 16,-3 5 1-16,-4-1 1 0,-1 2-4 0,-4 3-3 15,-5 3 2-15,-2 3-4 0,0 2-4 0,-5 1-1 16,-3 4-7-16,-8 2-5 0,-2 3-3 0,-6 3-1 16,-6 1-6-16,-4 3-1 0,-3 2-2 0,-6 0-4 15,-15 9 2-15,1-2-5 0,0-2-4 16,2 2-6-16,-3 1-7 0,-1-1-17 0,-2 2-18 16,-1 1-13-16,-1-1-20 0,-2 0-23 0,0 2-28 0,-1 0-46 15,-1 0 16-15,-1 0-163 0,0 1-35 16,-1 0-39-16,0 0-47 0,-1 0 37 0,0 0-95 15,0 0 35-15,1 0-307 0</inkml:trace>
</inkml:ink>
</file>

<file path=ppt/ink/ink8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39:44.910"/>
    </inkml:context>
    <inkml:brush xml:id="br0">
      <inkml:brushProperty name="width" value="0.05292" units="cm"/>
      <inkml:brushProperty name="height" value="0.05292" units="cm"/>
      <inkml:brushProperty name="color" value="#FF0000"/>
    </inkml:brush>
  </inkml:definitions>
  <inkml:trace contextRef="#ctx0" brushRef="#br0">9241 10855 901 0,'3'1'145'0,"-3"-1"-10"15,1 1-8-15,-1-1-10 0,1 1-4 0,-1-1-8 16,1 0 0-16,-1 0-2 0,1 1-3 0,-1-1 1 15,1 1-13-15,-1 0 17 0,0-1-10 16,0 1-8-16,0 0-7 0,0-1-5 0,0 0-15 16,1 0-6-16,0 0-6 0,-1 1-7 0,0-1-6 0,0 0-4 15,1 0-7-15,-1 0 2 0,0 1-9 16,1-1-1-16,0 0 3 0,-1 0-9 0,0 0-2 0,0 0-3 15,0 3-3-15,1-3 6 0,0 0-3 16,-1 0 6-16,1 0 5 0,-1 1 4 0,1-1 4 16,0 0 2-16,1 0-2 0,-1 0 6 0,0 0-5 0,1 0 1 15,-1 0-6-15,2 0 1 0,0 2 2 16,1-2-9-16,-2 0-4 0,2 0 4 0,-2 0-7 15,2 1 5-15,0-1-5 0,0 0 6 16,0 1-5-16,1 0-1 0,0 1 3 0,0-2-1 16,0 1-2-16,-1-1 0 0,1 0-2 0,2 1 2 0,-2-1-3 15,0 0 2-15,1 2-2 0,-1-2 0 0,1 0-1 16,1 2 6-16,0-2-5 0,-1 0 0 15,0 0 0-15,1 0 1 0,-2 0-2 0,1 0 2 0,1 0-2 16,-2 1 1-16,2-1-1 0,-1 0-3 0,1 0 6 16,-1 0-2-16,0 0 1 0,1 0 0 15,-1 0 0-15,1 0 2 0,-1 0-6 0,1 0 7 16,0 0-4-16,-1 0 1 0,0-1-4 0,1 1 1 15,2 0 1-15,-3 0-2 0,1 0-2 0,0 0 2 16,0 0-6-16,1-2 6 0,-2 2-4 0,1 0 0 16,4 0 1-16,-2 0 0 0,1 0 2 15,-2 0-1-15,0 0 0 0,-1 0 2 0,-1 0-2 16,0 0 3-16,1 0-2 0,-2 0 1 0,0 0 5 0,-1 0-6 15,1 0 0-15,0 0 3 0,1 0-1 16,-2 0 0-16,0 0-3 0,1 0 1 0,-1 0 0 16,1 0 4-16,-1 0-6 0,2 2 2 0,0-1 1 0,-2 1-1 15,1-2 1-15,-1 0 0 0,0 0-1 16,2 0-1-16,-2 0 4 0,1 0-3 0,-1 0-3 15,2 0 2-15,-2 0-2 0,1 0 3 0,0 0-4 16,0 0 1-16,-1 0 1 0,1 0 0 0,0 2 5 16,0-2-7-16,1 0 6 0,-1 0-4 15,1 1-1-15,-2-1 3 0,2 2-3 0,-1-2 12 16,2 0-8-16,-1 0 11 0,-1 0-15 0,1 0 5 15,0 1-4-15,1-1 1 0,-1 0 0 0,0 0 1 16,0 0-3-16,0 1 3 0,2-1-1 0,-3 0-1 16,1 0-3-16,0 0 6 0,-1 1-5 0,2-1 8 15,-2 0 3-15,0 0-9 0,0 0-2 0,0 0 5 16,2 0-1-16,-2 0 1 0,0 0 2 15,0 0-1-15,1 0-1 0,0 0 1 0,0 0-2 0,0 0 0 16,0 0 0-16,0 0 0 0,0 0-2 16,0 0 2-16,0 0 0 0,0 0 2 0,0 0-4 15,0 0 4-15,2 1-2 0,-2-1-1 0,0 0 0 16,0 0 0-16,1 0 1 0,0 0 2 0,-1 0-2 15,0 0 0-15,5 2-2 0,0-1 2 16,0-1-1-16,-1 0 3 0,0 0-1 0,-1 0 0 0,3 0-1 16,1 0 2-16,0-3 1 0,0 3 2 0,-1-1-5 15,2 0 3-15,-2-1-1 0,1 0 1 16,0 2-2-16,-2-1 2 0,0-1-3 0,-2 2 2 15,0-3-1-15,0 3-2 0,-2 0-1 0,0-2 0 16,-1 2 1-16,2 0-1 0,-2 0 2 0,0 0 2 16,0-2-1-16,0 1-2 0,1 1 1 0,0 0 2 0,-2 0-1 15,2-1 4-15,-1 1-6 0,1-2 2 16,0 2-4-16,-1-1 5 0,1 0-2 0,1 0 0 15,2-2 3-15,1 3-3 0,0 0-3 0,-2-3 2 16,0 3-2-16,-1 0 5 0,1 0-3 0,-1 0 4 16,-1-1-5-16,-2 0 2 0,2-1-4 0,-1 2 6 15,0 0-8-15,0-1 4 0,0 1 3 0,1 0-5 16,-2 0-1-16,1-2 5 0,4 3 3 15,0-1-2-15,-2 0 0 0,0 0 0 0,-2 0-4 0,3 0 5 16,-3 0-2-16,-1 0 1 0,1 0-3 0,-1 0 5 16,1 1-2-16,-1-1 1 0,1 0-2 15,-1 0 3-15,0 0-4 0,0 0 4 0,2 0-5 16,-1 0 7-16,0 0-1 0,0 0-3 0,1 0 3 15,0-2-4-15,4 0-2 0,0 1 2 0,0-1 0 16,-1 2 1-16,-2-2 0 0,1 2 2 0,2 0-4 16,0-2 1-16,0 1 0 0,-1 1 0 0,-1-2-1 15,1 1 2-15,-2 1 1 0,3-1-1 16,0 1-2-16,-1 0 1 0,-1 0 0 0,0 0 6 0,-1-1-2 15,-2 0-6-15,1 1 2 0,0 0-4 16,0-2 1-16,-1 1 0 0,0 1 3 0,1 0-3 0,-1 0 1 16,1-3 3-16,0 3-2 0,-1 0 5 15,3 0-4-15,-2-1 2 0,4 1 1 0,1-2 2 16,0 1-2-16,-1 0-2 0,0-1-2 0,2 2 5 15,-1 0-3-15,-1 0 7 0,-2 0-7 0,1-1-1 16,-2 0-1-16,-1 1 1 0,-1-1 0 0,1 1-1 16,0-2 0-16,-1 2 1 0,-1-2 0 0,1 2-1 15,0 0-1-15,0 0 5 0,-1 0-6 0,0 0 1 16,1 0 1-16,-1 0 0 0,1 0 7 15,-1 0-7-15,0 0-2 0,1 0 4 0,-1 0 0 0,1-3-1 16,1 3 1-16,-1 0 0 0,-1-1-2 0,5 1 1 16,2 0-1-16,-2 0 1 0,-1 0 0 15,1 0 12-15,-3-1-13 0,0 0 2 0,-1 1-6 16,1-1 4-16,-1 1-1 0,-1 0 3 0,1 0 2 15,-1 0-5-15,2 0 7 0,-2 0-2 0,1-1-4 16,1 1 4-16,-1 0-2 0,1 0 1 0,0-2 1 16,-2 1-2-16,1 0-1 0,1 1 2 0,0 0-3 15,0 0 7-15,-2 0-11 0,2 0 0 0,-1 0 7 16,2 0-5-16,-2 0 3 0,1-3 2 0,-1 3-1 15,5 0 1-15,-1-2-1 0,1 1-1 16,-1 1 2-16,1-1-2 0,-1 0 1 0,1 1 13 0,-2 0-1 16,-1 0 13-16,0-2 11 0,-1 2 17 0,0 0-7 15,-1-1 5-15,1 1-1 0,0 0-4 16,0-1-5-16,-1 0 3 0,0 1-11 0,1 0-4 15,-1-1-3-15,-1 1-7 0,0 0-18 0,-1 0-46 16,1 0 6-16,0-2-207 0,-2 2-58 0,0 0-86 16,-2 0 34-16,1 0-125 0,-1-1 26 0,0 1-345 15</inkml:trace>
  <inkml:trace contextRef="#ctx0" brushRef="#br0" timeOffset="1251">11918 10921 1132 0,'0'0'194'16,"0"0"-25"-16,0 0 2 0,1 0-17 0,1 0-4 0,-1-1-17 15,2 1-13-15,1 0-18 0,0 0-2 16,1-1-7-16,-1 0-12 0,3 1-3 0,-1-1-5 15,0-2-6-15,1 3 0 0,5 0 4 0,-1-3 0 16,2 3-3-16,1 0-2 0,0-1-8 0,2-1-1 16,-2 0-7-16,2 0 0 0,-2 0-6 0,0-1-8 15,0 1-2-15,2 2-5 0,-3-3 4 0,2 1-9 16,-2 0 1-16,2 0-4 0,0 0 1 15,2 1-5-15,-1-1 2 0,0-1 3 0,-1 2-8 16,1-1-1-16,0-1-4 0,0 1 0 0,-1-1 1 16,2 1-3-16,0-1 1 0,2 1 11 0,-2-2-14 0,0 2 1 15,0-1-4-15,-1 1 4 0,1 0-4 16,-3-1 0-16,2 0 3 0,-1 2-3 0,0-2-2 0,0 0 2 15,0 2-4-15,-1 0 2 0,0-1 0 16,-1 1-1-16,0-1 2 0,-2 2 1 0,0 0 1 16,-1-1 0-16,-1 1-1 0,-1-1-1 0,4 1 5 15,0-1 5-15,0-1-10 0,0 2-5 0,-2 0 9 16,0 0-5-16,-1 0-5 0,-1-2 2 0,-1 2 3 15,0 0-2-15,1 0-3 0,3 0 3 16,1 0-1-16,0 0 5 0,-2 0-1 0,1-3-1 0,-2 3 3 16,2 0-1-16,2 0-1 0,-1-1 3 0,1 1-2 15,0-1 1-15,-1 0-1 0,2-1 0 16,0 1 0-16,1 1 0 0,-1-2-1 0,0 1 1 15,0 1-2-15,1-3 0 0,-1 3-2 0,1 0 0 16,-2-2-1-16,1 1 3 0,2 1 5 0,-1 0-5 16,-1 0-2-16,0 0 7 0,2 0 7 0,-1 0 4 15,1 1 6-15,-1-1 4 0,2 0-1 0,-3 0 2 16,2 0 4-16,-1 2 5 0,0-2-4 15,-2 0 3-15,2 1 1 0,-3 1-2 0,0-2-2 16,-2 1-2-16,-2-1 1 0,1 1-4 0,-3 0 3 0,1 0 0 16,-1-1 2-16,-1 0-4 0,1 1-2 15,0-1-1-15,-2 0-2 0,1 0-2 0,0 0-2 16,-1 1-3-16,3 0-1 0,-3-1-2 0,1 0-2 15,-1 1-10-15,0-1-32 0,1 1-44 0,-1-1-46 16,2 2 11-16,-1-1-136 0,-1-1-81 0,2 2-80 16,-1-2 31-16,0 2-137 0,1-2 17 15,-1 0-341-15</inkml:trace>
  <inkml:trace contextRef="#ctx0" brushRef="#br0" timeOffset="2399">14368 10834 1258 0,'-2'0'286'0,"-1"-2"-19"0,1 2-11 0,1 0-17 16,-1 0-14-16,1 0-23 0,0 0-17 16,-1 0-18-16,1 0-7 0,0 0-30 0,1 0-12 15,-1 0-1-15,1 0-21 0,0 0-10 0,0 0 1 0,0 0-17 16,0 0-7-16,1 0-6 0,1 0-9 15,1 0-2-15,0 0-6 0,1 0-3 0,0 0-1 16,3 0-2-16,-1 0 3 0,5 0 6 0,3 0 11 16,1 0-2-16,3-1-6 0,-1 0-3 0,2 1-4 15,0-2-2-15,1 0-4 0,1 0-4 0,-1 0-1 16,1 1-2-16,1-2-4 0,1 1 1 0,-1 0-4 15,2-1-2-15,0 0-2 0,0 0-2 16,-2 0 8-16,2-1-5 0,-1 2 2 0,2-2-2 0,-2 0-1 16,-1 0-2-16,1-1-1 0,1 1 1 15,0 0-2-15,-3 0-2 0,2-2-1 0,-1 2 0 16,-1 1-1-16,0-2-3 0,0 3 2 0,-1-2 1 0,-2 1-5 15,2 1 1-15,-3-1-1 0,1 0-2 16,-4 1 3-16,2 0-2 0,-2 1 0 0,-2 0 4 16,2 1-3-16,1 0 0 0,-2 0-3 0,0-1 1 0,-3 1 1 15,3-2 1-15,2 2 1 0,-1-1-3 16,1 0 0-16,-1-1 3 0,2 2-1 0,-2-1 2 15,1 1-2-15,-2 0 0 0,1 0 0 0,-2-3-3 16,2 3 5-16,0-1-6 0,-1 0 3 0,1-1-1 16,-3 2 1-16,0-1-1 0,-2 1-1 0,-1-1 1 15,0 1-1-15,0 0 1 0,-1-2 0 16,0 2 0-16,0 0-2 0,1 0 2 0,-1-1-2 15,3 1 3-15,4-1 0 0,-1 1 0 0,3 0 1 0,-1-2-4 16,1 2 3-16,0 0-3 0,1-2 2 16,-2 0-1-16,2 1-2 0,-1-1 3 0,0 0 0 0,0 2 0 15,1-1-1-15,-2 0-1 0,0 1 0 16,-1 0-3-16,1 0 1 0,-1 0 0 0,2 0 3 15,-3 0-2-15,1 1 1 0,1 1 2 0,-1-1 0 16,-1 0-1-16,2 0 4 0,-3 0-4 0,1 1-10 16,2 0 1-16,-1-1 6 0,-1 0-12 0,-2 1-16 15,-1 0-17-15,-2-1-19 0,-1 0-31 0,0 0-25 16,-2 0-34-16,0 0 15 0,-1 0-39 0,0 1-27 15,-1-1-40-15,-1 2-39 0,-1-2-43 16,0 1-95-16,-1 0 33 0,0-1-59 0,-1 0-344 16</inkml:trace>
  <inkml:trace contextRef="#ctx0" brushRef="#br0" timeOffset="2890">15973 10816 1855 0,'1'2'319'0,"0"-2"-41"0,2 0-31 0,3 0-16 16,3-2-13-16,4 0-18 0,2 0-20 0,2 0-6 15,4-1-21-15,0 1-16 0,-1 0-9 0,3 0-15 16,0-2-17-16,1 0-11 0,-1 1-8 0,2-1-11 16,1 2-5-16,1 0-7 0,-2 0-6 0,-1 0-4 15,0 0-7-15,0 2-2 0,-1 0-5 0,0 0-2 16,-2 0 3-16,0 0-10 0,-2-2-2 15,-2 2-3-15,-2-1 1 0,-3 1 5 0,1 0 19 16,-5 0 18-16,0 0 9 0,-1 0 7 0,-1 0-1 16,-1 0 1-16,0 0 4 0,-1 0-2 0,0 0-4 15,0 0-16-15,-1 0 0 0,1 0 5 0,-2 0-20 16,1-1-19-16,-2 1-12 0,1-1-38 0,0 1-23 15,-1-2-66-15,0 1-56 0,0 1 18 16,0-1-179-16,0 1-63 0,-1 0-49 0,0 0 36 16,0 0-140-16,0 0 38 0,0 0 36 0,-2 0 34 15,1 0-348-15</inkml:trace>
  <inkml:trace contextRef="#ctx0" brushRef="#br0" timeOffset="109351">3337 17123 708 0,'0'-1'127'0,"0"-1"-11"0,0 0-11 15,0 0-9-15,0 1-7 0,0-2-1 0,0 2-2 16,0-2 3-16,0 3-6 0,-1-2-6 16,1 0-3-16,0-1-2 0,0 0-4 0,-1 1-5 15,1 0-2-15,0-1 7 0,0 0-5 0,-2-1-1 0,2 1-8 16,0 1 1-16,0-3 0 0,0 2-16 15,0-1 7-15,0 2-7 0,0-1 7 0,0-1-5 16,0 1 8-16,0 1-5 0,0-1 0 0,0 1 11 0,0 1 1 16,0-2 6-16,0 1-2 0,0 0-1 15,0 0-19-15,0 0 13 0,0 2-2 0,0-3 13 16,0 3-33-16,0-2 9 0,0 0-3 0,0 1-2 15,0 0 2-15,0 0 5 0,0-1 3 0,0 1-4 16,0 0-2-16,0 0 5 0,0-1 1 0,0 2-3 16,0-1 1-16,0 1-4 0,0-2 0 0,0 2-3 15,0-1-2-15,0 0-1 0,0 1-13 16,0-2 11-16,0 2-3 0,0-1-3 0,0 1-4 15,0 0 2-15,0-1-1 0,0 1 6 0,0 0-9 16,0-1-1-16,0 1 0 0,0 0-11 0,0 0 2 16,0 0 4-16,0 0-4 0,0 0-2 0,0 0-3 0,0 0-1 15,0 0-3-15,0 0-5 0,0 0 0 16,0 0 3-16,0 0-14 0,0 2 15 0,0-1-1 15,0 0-1-15,0 1 3 0,-1 1-4 0,1-1 3 16,0 2 2-16,-1 1-3 0,0 0-5 0,1 1 6 16,-1 2 0-16,0 1 3 0,-1 1-1 0,1 2-5 15,-2 0 6-15,2-4-5 0,0 1 3 0,0 1-1 16,1-3 1-16,0 3-1 0,-1-3-1 15,1 0 2-15,-1 5-91 0,1 0 99 0,0 1-6 16,0-4-2-16,0 3-3 0,0-2 1 0,0 0 2 0,0 1 0 16,0 1 0-16,0-1 1 0,0 1 0 15,0-1-2-15,-2-2 8 0,1 2-7 0,0 2 3 16,1 1-2-16,-1-3-3 0,1 0 4 0,-1 2-2 15,-1-2 1-15,0 1 2 0,1-2-2 0,-1 0 3 16,1-1 1-16,0 0-1 0,0-1 0 0,0-1-2 16,1 0 2-16,-2 3 0 0,-1 0-3 0,0 1 4 15,1 0-2-15,0-2 1 0,0 1-4 16,1-3 2-16,0 0-6 0,0 2-2 0,0 2 4 0,-1-1 2 15,1 1-1-15,-1-1 1 0,1 0 1 16,0-2-5-16,0 0 5 0,0-1-3 0,0 0 3 0,-1-2-8 16,1 1 8-16,1-1-1 0,-1 0 3 15,1-1-2-15,-1 1 1 0,0-1-1 0,1 0 1 16,-1 0 0-16,1-1 0 0,-3-1-1 0,3 1 1 15,0-1-1-15,0 1 1 0,-1-1-1 0,1 0 3 0,0 0-1 16,0-1 0-16,-1 1 0 0,1 0 2 16,0-1-3-16,0 1 6 0,0 0-7 0,0-1-3 15,-1 1-24-15,1-2-27 0,0 2-50 0,0-2 11 16,0 0-193-16,0 1-91 0,0-1-91 0,0 0 39 15,-1-1-142-15,1-3-287 0</inkml:trace>
  <inkml:trace contextRef="#ctx0" brushRef="#br0" timeOffset="110434">3390 17129 1341 0,'2'-2'289'0,"-1"0"-30"0,0 1-28 16,-1 1-17-16,0-1-26 0,0 1-4 0,1 0-16 15,-1-3-13-15,0 3-17 0,0 0-13 0,0-1-19 16,1 0-7-16,0-1-12 0,-1 1-10 16,0-1-8-16,1 0-7 0,0 0-6 0,0 1-8 0,0-1-4 15,1-1-7-15,0 1-3 0,0-1-7 16,0-1-1-16,0 1-5 0,1 2-4 0,1-2-1 0,-1 0-2 15,1 1-2-15,-2-1 1 0,2 1-4 16,0-1 7-16,0 1-12 0,1-1 1 0,1 1-3 16,-2 0 1-16,1-1 2 0,0 2-3 0,0-1-1 15,0 0-1-15,1 0 0 0,-1 0 1 0,1 1-3 16,-1 0 1-16,0 0-2 0,1-1 3 0,0 2 1 15,0 0-3-15,-1 0 2 0,1 0 0 0,1 0-1 16,-2 0 0-16,1 0 0 0,0 0-1 0,0 0 2 16,-1 0 0-16,2 1-1 0,-1 0 2 0,-1 1-1 15,1 0 0-15,0 1 1 0,0-1 0 0,-1 0 0 16,-1-1 1-16,1 2 0 0,0-1 1 0,-1 1-3 15,4 1 4-15,-1 1-1 0,0 0-6 16,-2 0 4-16,-1 0 2 0,1-2-1 0,0 1 0 16,-2 1 1-16,1-2-1 0,-2 1 9 0,1 1-10 15,0-1 1-15,0-1 3 0,0 3-5 0,0-2 4 16,-1 1 1-16,1 0 0 0,-2-1-2 0,1 1 2 15,0 1-2-15,-1 0 7 0,0-1-6 0,1 0 1 16,-2 0 1-16,0 0-4 0,0 0 2 0,0-1 0 16,1 2-93-16,-1 0 94 0,0-1 0 0,0 1 1 15,0 0-3-15,0-1 5 0,0 0-4 16,-1 0 2-16,0 0 1 0,0 0-2 0,-1 0 2 0,0-1-4 15,0 1 3-15,1 2 0 0,-2-4-3 0,-1 2-2 16,2 0 1-16,0-1 2 0,-1-1-1 16,0 2-2-16,1-1-1 0,-1-1 1 0,1 1-2 0,-1 1 2 15,0-1 0-15,0 0 1 0,-1-2 0 16,1 3 2-16,0-2-1 0,-1 1 1 0,1 0-2 15,-1 0 2-15,0-1 0 0,1 1 3 0,-1-1 0 16,0 0 0-16,0 0 3 0,1-1-3 0,-1 1-1 16,-1-2 3-16,2 1 4 0,-2 0 0 0,0-2-1 15,1 2 1-15,0-2-2 0,-1 0 2 0,0 1-8 16,1 1 3-16,0-2-3 0,-2 0 7 0,0 0-2 15,1 0-2-15,0 0 1 0,-1 0 2 16,1 0 1-16,-2 0-1 0,1 0 4 0,1 0-2 0,-1 0 3 16,0 0 3-16,-1 0 7 0,1 0 8 0,0-2 0 15,0 2-9-15,-1-3 9 0,2 1-8 16,-3-1 3-16,-1 1 0 0,-2-1-1 0,3-1-5 0,0 1 2 15,1 1-3-15,-1-1-1 0,2 1-1 16,0-1-2-16,1 1-4 0,0 0 3 0,0-1-4 0,0 1-4 16,0 1 2-16,1-1 1 0,0 0-1 0,-1-1 0 15,1 1-1-15,-1 0-2 0,1 2-1 16,1-3-1-16,-1 3 0 0,0-2 1 0,0 0-3 15,2 2 1-15,-1-2-1 0,0 2-2 0,-1-3-3 16,2 3 4-16,0-1-4 0,0 1-12 0,0 0-24 16,1-2-21-16,0 2-32 0,0 0-45 0,1 0 13 15,0-2-132-15,-2 2-43 0,2 0-118 0,1 0-66 16,0 0 35-16,1 0-130 0,0 0 29 0,1 0-272 15</inkml:trace>
  <inkml:trace contextRef="#ctx0" brushRef="#br0" timeOffset="112811">3769 17606 1180 0,'-2'0'253'16,"1"0"-22"-16,-1 0 1 0,2 0-38 0,0 0-16 15,0 0-5-15,-1 0-11 0,1 0-9 16,-1 0-23-16,1 0-11 0,0 0-15 0,0 0-3 0,0 0-14 15,-1 0-9-15,1 0 3 0,0 0-22 0,-1 0-3 16,1 0-4-16,0 0-4 0,0 0-8 0,1 0-4 16,1-2 0-16,-1 0-6 0,2-1-1 15,-1 1-4-15,0-1 0 0,1-1-3 0,3-2 1 0,1-1-6 16,1-2 6-16,1-1-12 0,-1 1 2 15,1-2-1-15,0 0-5 0,2-1 4 0,-2 2 0 16,0-2-10-16,0 0 9 0,2 2-2 0,-2 0-1 16,0-2 0-16,1 1 0 0,-2 0 1 0,-1 0-1 15,0 1 1-15,1 0-9 0,-1 1 10 0,-1 1 0 16,-1 1-2-16,-1 0 1 0,1 1-1 15,-1 0 97-15,-2 1-105 0,1 0 9 0,-1 0 1 16,0 0-3-16,0 2 1 0,-1-1-2 0,2 0-1 0,-1 1-9 16,-1-1 15-16,1 0-9 0,0 0 1 15,-1 1 2-15,1 0-3 0,-1-1-1 0,1 0 1 16,-2 1 2-16,1 0 1 0,0 2-3 0,0-2 1 15,0 1 6-15,-1 0-9 0,1 0 2 0,-1 0 6 16,0 0-4-16,1 2-2 0,0-1-2 0,-1-1 2 16,0 2-8-16,1 0-4 0,-1-2-1 0,0 2 6 15,0-2-14-15,0 2 1 0,-1 0 2 16,-1 0-2-16,1 0 3 0,0 0-1 0,-1 0 3 15,1 0 1-15,-2 0-1 0,-1 0 13 0,1 0-105 16,0 2 88-16,0-2 1 0,1 2 0 0,-1-2 5 16,0 3-3-16,0-2 6 0,1 2-4 0,0-1-1 15,-1 2-3-15,0-2 5 0,1 0-2 0,1 2 7 16,1 1-2-16,0-2 4 0,0 2 1 0,1-1 2 15,1 2 3-15,1-1 2 0,1 1-2 0,2 0 3 16,2 3 0-16,0-1 2 0,1-2-2 0,1 0-1 16,0 0 3-16,1 0 2 0,0-1-5 0,-1-1 3 15,2 0-1-15,-1 0 3 0,-2-2-3 0,3 2-1 16,-3-1-1-16,0 0 3 0,1-1-1 15,-3 0 0-15,0-1-4 0,0 1 2 0,1 1-2 16,-3-3 2-16,1 2-1 0,-1 0-1 0,1-1 2 0,0 0-2 16,0 1 0-16,-1-1-1 0,0 1 1 15,-1-1 0-15,0-1-1 0,2 1 1 0,-2-1 0 16,0 2 1-16,0-1 1 0,1 0 8 0,-1 1-8 15,0-1 2-15,1 0-2 0,0-1 0 0,-1 2-1 16,0-2 1-16,0 0-1 0,0 3 0 16,0-3-1-16,0 0-1 0,0 0 2 0,-1 3-4 0,0-3-2 15,0 0-1-15,-1 0-2 0,1 0 2 16,-2 1-2-16,2-1 0 0,-1 0 1 0,-1 1 0 0,0-1-2 15,2 0 4-15,-2 2-14 0,1-2 16 16,-1 1-1-16,0-1 2 0,0 1-3 0,0-1-1 0,0 1 10 16,1-1-14-16,-1 0-2 0,-1 2-1 0,1-2-2 15,0 0 0-15,-1 0-3 0,0 0 6 16,0 3 13-16,0-3 0 0,0 0-14 0,0 2 17 15,0-2-15-15,0 0 1 0,-1 1-1 0,0 0 3 0,0 0 3 16,-1 1-7-16,0 0 23 0,-1 1-22 16,1-1 1-16,-2 1 3 0,1-2 0 0,-1 2 2 15,0 0 4-15,0 0 2 0,0-1 5 0,-2 3-1 16,-4 1 14-16,2 0 0 0,-2-1 8 0,0 1 3 15,2 0-2-15,-1 0 4 0,1 0-2 0,0-2 3 16,2 2-3-16,-1-2 1 0,2 0-3 0,-1 1-3 16,2-1-1-16,0-2-4 0,0 3-2 15,2-1-5-15,-1-1 2 0,0-1-4 0,0 2 0 0,0 0 2 16,1 0-1-16,-1 0-2 0,1 1-1 15,1 1-1-15,0-1-1 0,1 0 1 0,-2 0-1 16,2 2 2-16,0-2-3 0,0 2-1 0,0-2-5 0,2 1 6 16,-2 0-3-16,1 0 2 0,0 1 0 15,1-3 0-15,-1 3 2 0,2-2-2 0,-1 0 2 16,0 0-1-16,1-1 0 0,-1 0-14 0,1 1-3 15,0-1-31-15,2-2-64 0,0 0 11 0,2-2-150 16,-1 0-39-16,5 0-50 0,2 0-49 0,1-2 33 16,1-1-217-16,-1-3-359 0</inkml:trace>
  <inkml:trace contextRef="#ctx0" brushRef="#br0" timeOffset="113829">4602 17355 1374 0,'1'-2'256'0,"0"0"-17"15,-1-1-25-15,0 3-15 0,0 0-27 0,0-3-10 16,0 1-23-16,-1 2-11 0,1-2-12 0,-1 1-10 16,-1 1-17-16,0 0-10 0,1-2-8 15,-2 2-8-15,0 0-7 0,1-2-6 0,-2 2-7 0,1 0-2 16,-1 0-4-16,1 0-6 0,-1 0-3 0,-1 0-1 15,0 1-5-15,1 1 0 0,-1-1-1 16,0 1-2-16,0 0-3 0,-1-1-2 0,-1 3 3 16,0 1-4-16,0-1-1 0,-1 0 7 0,1 1 0 15,1-1 1-15,2-1 0 0,-1 2-1 0,0 2 1 16,-2-2-2-16,1 2-2 0,1-1 0 0,0-1-1 15,1 1-2-15,1-1 0 0,-1 2-6 16,0 2 4-16,1-1-1 0,0 0 0 0,0 1-3 0,1-1 1 16,0 1-1-16,1-1 1 0,0-1-1 0,0-2-2 0,0 3 0 15,1-2-2-15,0 1 1 0,0 0 0 16,0 0 2-16,0 0-3 0,0-1 1 0,1 4-1 15,0 0 1-15,0 0 1 0,0-1-1 0,1 0 1 16,1-1 0-16,0 2-1 0,0-2 1 16,-1 0 0-16,1 0 1 0,1-3 1 0,0 1-3 0,-1-2 2 15,0 0-6-15,0 1 7 0,1-3-2 0,0 2-3 16,2 2 12-16,2-2-8 0,-1-1 1 15,0 1-2-15,0 0 2 0,0-1-2 0,-2-2 4 0,0 2-5 16,0-2 2-16,0 1-3 0,2-1 3 16,-2-1-3-16,1 2 4 0,-1-1 0 0,0-1 2 15,1 2-5-15,0-2 6 0,0 1-2 0,-2-1-1 16,2 0 3-16,0 0-2 0,1 0-1 0,3 0 2 15,0-3-1-15,1 1-1 0,-2-1 1 0,1 1 0 16,0-2-1-16,0-2 1 0,-2 1-2 0,1 0 1 16,-1 1-1-16,-2-1 2 0,1 1-5 0,0-2 3 15,1 1-1-15,-2 0 1 0,0 0-1 0,-1 1 1 16,-1-1-5-16,0 0 5 0,0 2-3 0,0-1 2 15,-1-1 0-15,0 1 0 0,0-1-6 16,0-1 7-16,-1 2-2 0,0-1 2 0,1 1-2 0,-1-1-1 16,0-1-5-16,1 1 7 0,-1 0-4 0,0 1 6 15,0-1 2-15,0 0-1 0,0 1 0 16,-1-2 0-16,1 2-4 0,-1-1 3 0,-1 0-1 15,1 1 1-15,-1-2 1 0,0 2 0 0,0 0-4 16,0-2 4-16,0 1-2 0,-1 0-2 0,0-2 1 16,-1 2 2-16,1 0-1 0,-1-2 3 0,0 3-7 15,-1-5 6-15,-1 1-9 0,-1 0 7 16,1-1 0-16,-1 1 6 0,0 0-1 0,0 1 1 0,1 2-3 15,0-1 3-15,-1 3-4 0,2-3-3 0,-1 2 0 16,0 0-2-16,1 1 2 0,-1 0-1 16,-1-1 0-16,0 1-3 0,1 1-1 0,0-1 1 0,-3-1-10 15,0 1 6-15,-3-1-9 0,2 1 3 0,0 0-6 16,1 0-18-16,-1 1-12 0,2 2-26 15,0-2-25-15,1 2-33 0,0 0 13 0,-1 0-100 16,2 0-33-16,0 0-35 0,1 0-46 0,-2 0-50 0,2 0 34 16,-1 0-200-16,-1 0-345 0</inkml:trace>
  <inkml:trace contextRef="#ctx0" brushRef="#br0" timeOffset="115328">5339 17460 1329 0,'1'-3'209'0,"-1"0"-21"0,0 1 5 15,-1-1-23-15,-1 1-17 0,0-1-7 0,0 1-11 16,-1 0-8-16,-2-1-5 0,1-1-7 0,0 1-4 16,-1 1-23-16,1-1 5 0,-2 1-5 0,0-1-10 15,0 2-8-15,-3-2-9 0,0 2-7 0,-1-1-7 16,1 2-4-16,0 0-4 0,0 0-1 0,1 0-5 15,-2 0-4-15,0 2-5 0,-3 0-3 0,1 1 0 16,-1 1-1-16,2 1-1 0,0 1-7 0,-1-1 4 16,1 1-3-16,0 0 3 0,1 1-2 0,1 0-2 15,2-1-3-15,-1 1 1 0,3-3 2 0,0 2-6 16,1 0 10-16,0-1-8 0,0 2-1 0,0-2-5 15,2 0 2-15,-1 5 2 0,0-1-1 16,2-1-1-16,0 2 1 0,-1-3-4 0,2 2 3 0,0-2 8 16,0 0-10-16,1-1 1 0,0 1-3 15,1 1 6-15,2 2-2 0,0-1-1 0,1-2-2 16,-1 1 3-16,1 1 0 0,0-3 1 0,1 1 1 15,-1-2 0-15,1 1 0 0,-2-2-1 0,2-1 5 16,-2 0-1-16,1 1-1 0,0-1 1 0,0-1 1 16,-1-2-1-16,1 0 2 0,-1 3-1 0,0-3 0 15,1 0 0-15,1 0 1 0,0 0-1 16,-1-3-1-16,2 1-2 0,1-4 1 0,2 0-1 0,-1-2-3 15,0 0-2-15,0-2 1 0,-1-1-12 0,0-2 2 16,0-2 3-16,1-1-2 0,-2-2 1 16,0 1 0-16,0-2-1 0,1 1 2 0,-1 2-1 0,0-1 2 15,-1-1 5-15,1 1-5 0,-2 1-1 16,1-2 88-16,-2 0-92 0,1 1 0 0,-1 0 0 15,0-1 5-15,0 0 0 0,-1 1 1 0,0 1 11 16,-1-2-12-16,0 1 3 0,-1-1-1 0,-1-1-1 16,0-2 3-16,0 1-5 0,0-2 2 0,0 3 2 15,0-2 0-15,0 3-2 0,0 1-2 0,0 2 3 16,0 1-1-16,0 2 1 0,0 3-1 15,0 1 4-15,0 0 1 0,0 2 4 0,0 0 1 0,-1 1-3 16,1 1 1-16,0-1-5 0,-1 1-3 0,1 1-3 16,0 1-6-16,0-1-1 0,0 1-4 15,0 0 4-15,0 1 0 0,0 0 2 0,-2 1 2 16,2 0-1-16,0 0 0 0,-1 0 3 0,1 1 3 15,-1 0-1-15,1 1-1 0,-1 0-1 0,0 2 0 16,-1 0 3-16,2 0-3 0,-1 2 4 0,0 0-6 16,1-1 5-16,-1 0 10 0,-1 2-11 0,2-1-1 15,-2 5 0-15,1 1 1 0,0 1 1 16,-1 1 0-16,0 0 2 0,0-1 0 0,1 1-1 0,-1 1 1 15,0-3-1-15,0 2-91 0,1-2 94 0,0 1-2 16,1-1 1-16,-1 2-3 0,1-2 2 16,0 0 1-16,0 0 0 0,0-2 0 0,0 0-4 0,-1 4 3 15,1-2 3-15,0 2-1 0,0 1 1 16,0-1 7-16,-2 1-3 0,2 0-2 0,0-1 1 15,0-1-9-15,0 1 9 0,0 0 0 0,0 0-1 16,2 0-8-16,-2 0 8 0,1 0 0 0,1 0 4 16,-2-1 0-16,0 1 0 0,1-2 3 0,1 1 5 15,0 1 1-15,1 0 1 0,0-1 2 0,1-1-1 16,1-1-2-16,-2-1 1 0,2 0 1 15,-1 1-3-15,1-2-3 0,0 0 2 0,-1-2-1 0,2 0-2 16,-2-2 3-16,0 0-7 0,0 0-30 0,-1-2-60 16,1-1 10-16,-1 1-327 0,6 1 35 0,-1-1-256 15,-1-3 42-15,0-2 36 0,1-4-259 16</inkml:trace>
  <inkml:trace contextRef="#ctx0" brushRef="#br0" timeOffset="116382">5553 17404 1387 0,'-1'-1'280'0,"-1"-1"-32"0,1 2-29 0,1 0-25 0,-1-2-18 16,0 0-15-16,0 2-17 0,0-2-7 0,1 2-14 15,-2 0-14-15,1-1-8 0,0 1-13 16,1 0-8-16,-2 0-9 0,2 0-7 0,-1 0-10 0,1 0-4 16,0 0-3-16,-1 0-11 0,1 0 8 0,-2 0-12 15,2 0 0-15,0 3-4 0,-1 0 0 16,1 1-4-16,0 1-3 0,0 0 0 0,-1 1-7 15,1-1 2-15,0 2-2 0,0 1-1 0,0-2 0 16,1 5-4-16,0 2 1 0,1 1-5 0,-1 0 4 16,2 0-2-16,-1 1 1 0,0-1-2 0,0-2 0 15,0 1-4-15,0-2 3 0,0-1 1 0,0 0-4 16,2 0 3-16,-1 0 0 0,0-1 0 15,0-2 0-15,0 0 1 0,0-2 2 0,0 0 1 0,-1-1 0 16,0 1 0-16,1-2 1 0,0 0 0 16,0-1-1-16,0 1 0 0,0-1 2 0,1 0 0 0,1-2-2 15,-1 0-5-15,1 0 6 0,-1 0-1 16,1 0-7-16,0 0 0 0,2 0-5 0,0-2-7 15,1-4-1-15,1 2-1 0,-1-1-1 0,-1 0-3 16,-1 1-1-16,0 0-2 0,2-2 4 0,-1 1 0 16,0-2 2-16,0 0-4 0,1-2 3 0,-2 1 0 15,-1-1-2-15,0 0-6 0,-1-1-2 0,0 0-2 16,-1-1 5-16,0-1 0 0,-1 1-1 0,1 0 4 15,-1-1 0-15,-1-1 1 0,0 0 2 16,1 3-1-16,-1 1 5 0,-1 1 5 0,0-1 10 16,1 1 5-16,-1 2 9 0,0 0 4 0,1 1-1 0,-1-1 4 15,0 1 5-15,0 0-1 0,0 1-2 16,0 0 0-16,0 2-6 0,0-2 1 0,0 1 0 15,0 0-5-15,0 1 1 0,0-1 3 0,0 1-2 16,0 1-2-16,0-1 1 0,0 2 2 0,0-2-3 16,0 2-2-16,0-2 1 0,-2 2-2 0,2-1 1 15,0 1-3-15,0-2-8 0,0 2 4 16,0 0-1-16,0-2 1 0,0 2-1 0,0-3-3 0,0 3 2 15,0 0-9-15,-1 0 5 0,1 0 0 16,0 0 0-16,0 0-1 0,0 0 1 0,0 0-1 16,-1 3 0-16,1-2 0 0,-1 2-1 0,1 0 1 15,0 2-1-15,-1-1 2 0,1 2-3 0,0-2 2 0,0 4-6 16,0-1 4-16,0 4 2 0,0 2-1 15,0 1 1-15,1 1 0 0,0 0 1 0,0-1-2 0,1 1 2 16,0-1-1-16,0 0 2 0,1 0 0 0,-1-1-3 16,0-1 2-16,2 0 0 0,0-2 3 15,0 0 0-15,0-1 2 0,2 1-1 0,-1-1-4 16,0-3-29-16,3 3-65 0,0-4 9 0,0 0-358 15,0-1 36-15,2-2-219 0,-2-2 49 0,1-2 30 16,1-2-260-16</inkml:trace>
  <inkml:trace contextRef="#ctx0" brushRef="#br0" timeOffset="117198">6475 17473 1371 0,'2'-4'254'0,"-1"-1"-32"16,-1 1-4-16,0 0-17 0,0 0-12 0,0 1-17 16,-1 1-14-16,-1-1-14 0,0-1-10 0,0 1-15 15,-1 1-9-15,0-1-9 0,1 0-18 0,-2 1 0 16,0-1-11-16,-1 2-8 0,1-2-6 0,-1 1-5 15,0 0-6-15,-1 1-5 0,1-1-3 0,-2 2-11 16,-3-2 3-16,0-1-5 0,-1 3-3 0,1 0-4 16,2 0-2-16,-2 0-2 0,1 0-4 15,1 0 1-15,-2 0-2 0,-2 3 1 0,1-1-2 0,-1 0 0 16,2 1-4-16,2 1 6 0,-1-3-5 0,0 3 4 15,0 0-3-15,1 0 1 0,-1-1-2 16,2 1 4-16,1-1-2 0,0 1 0 0,0 1 1 16,-2 2-2-16,1-1 4 0,1 0-1 0,-1 2 1 15,-1-1-1-15,2 0-2 0,-1 1 2 0,0 1-6 16,1-1 3-16,-2 1-1 0,1 0 1 0,1 0-3 15,1 0 1-15,-1 0-3 0,1 0-2 0,0 1 6 16,1 0-1-16,1 0-2 0,0-2 2 16,2-1 0-16,-1 1-2 0,2-2 3 0,0 1-1 0,0-2 3 15,2 1 0-15,1 3 0 0,0-1 5 16,1 1-3-16,2 0 6 0,-1-1 1 0,2 0-1 0,1-2 0 15,0 1 0-15,1-2 2 0,-2-2-4 0,1 1-1 16,3-1-27-16,3-1-48 0,0-2-77 16,1 0 12-16,0 0-219 0,1-2-85 0,0-1 34 15,0 0-199-15,-1 1 22 0,1-2-316 0</inkml:trace>
  <inkml:trace contextRef="#ctx0" brushRef="#br0" timeOffset="118085">6721 16977 1526 0,'-1'-3'317'0,"-1"2"-22"0,1-2-26 0,-1 3-26 16,1-2-22-16,0 0-14 0,0 1-21 0,0 1-17 15,0-1-16-15,1 1-18 0,0-1-19 0,-2 1-5 16,1-2-12-16,1 2-10 0,-1 0-8 0,0-3-7 15,0 3-8-15,1 0-13 0,-2-2-3 16,2 2-3-16,-1 0-7 0,0 0-6 0,1 0-7 0,0 0 1 16,-1-2-6-16,1 2-5 0,0 0-4 15,-1 0-1-15,0 0-4 0,-1 0-3 0,1 2 3 16,-2 0-3-16,1 1 1 0,0 1-1 0,-1-1-1 15,1 2 0-15,-3 2-3 0,1 1 2 0,-2 1-1 16,0 1 0-16,1 2 2 0,1 0 0 16,-1 0 1-16,1 0 0 0,0 1 1 0,1 0 2 0,-1 0-4 15,0 1 3-15,1-2-2 0,1 3 1 0,-1-2-1 16,1 3-4-16,1 0-87 0,0-1 93 15,-1 3-3-15,1-2 2 0,1 1 1 0,-2-2-5 0,1 1 3 16,1-1 3-16,0-1 1 0,0-1 0 0,0-1 2 16,0 2 0-16,0-2 2 0,0 0-1 0,0 0-4 15,1 1 2-15,1-3 1 0,-1 0-2 16,0-1 3-16,0 0-1 0,0-1-1 0,-1-1-6 15,0 0 4-15,1 1-2 0,-1-1 2 0,0 0-1 16,1 0-1-16,0 0-9 0,-1 0 10 0,1-1-2 16,-1 2 1-16,1 2-2 0,0 0-5 0,0 0 5 15,0-2 1-15,0-1 0 0,0 0-1 0,0 0 1 16,1-1 0-16,-1 0 0 0,2-2-2 0,-2 1 3 15,1 0 2-15,0 0-6 0,0 0 6 0,1-1-2 16,-1 0 0-16,1 1-5 0,0-3 5 16,0 2-5-16,0-1-1 0,0 0-26 0,2 0-14 0,-2-1-26 15,1 0-54-15,0 0-64 0,5 1 18 16,0-1-163-16,0-2-56 0,-1 0-58 0,0-1 32 15,0-2-174-15,-2 1 29 0,2-1-283 0</inkml:trace>
  <inkml:trace contextRef="#ctx0" brushRef="#br0" timeOffset="118673">6491 17202 1513 0,'-3'-3'275'0,"0"1"-20"15,1 0-38-15,1 0-22 0,-2 1-18 0,2 0-15 16,0 0-13-16,-1-1-13 0,1 2-14 0,1-1-12 15,-1 0-10-15,0 1-18 0,1 0-5 0,-1-3-8 0,1 3-6 16,0 0 7-16,1 0 6 0,1-2-2 16,2 2 4-16,1 0-2 0,1 0-5 0,4-1-6 15,4 1-6-15,1 0-3 0,2 0-6 0,0-1-1 16,3 1-8-16,1 0 1 0,-1 0 1 0,1 0-6 15,-1 0 0-15,-1 0 1 0,-1 0 1 16,-2 0-1-16,-1 0 1 0,-4 0 2 0,1 0 6 0,-3 0 7 16,0 0-2-16,-3 0-1 0,1 0-3 15,-2 0-4-15,1 0-4 0,-2 0 0 0,0 0-8 16,0 0-1-16,1 0-1 0,0 0-4 0,-2 1-5 15,0-1-7-15,-2 0-26 0,2 1-33 0,0-1-44 16,-1 2-70-16,0-2 15 0,-1 1-222 0,1 1-83 16,-1 0 36-16,-1 1-209 0,1-1 46 0,-1 0 50 15,0-2-356-15</inkml:trace>
  <inkml:trace contextRef="#ctx0" brushRef="#br0" timeOffset="120077">8337 17234 1467 0,'2'-2'249'0,"-2"1"-10"16,1-1-2-16,-1 2-29 0,0 0-9 0,0-2-15 15,0 2-27-15,0-3-8 0,0 2-13 16,-1-1-9-16,-1 0-9 0,1-2-8 0,-1 1-12 16,0 0-8-16,-1-1-8 0,1 0-2 0,0 1-10 0,-1-1-2 15,1 0-3-15,-1 0-5 0,1 1-1 16,-1 0-1-16,0-1-2 0,0 1-6 0,0 0-2 15,-1-1-5-15,-2 1-4 0,0-1-6 0,-1-3-4 16,-2 4-1-16,1-3-6 0,-1 1-2 0,2 2-3 16,-1 0 0-16,1 0-3 0,0 0-6 0,-3 0 5 15,0 2-3-15,1-1-3 0,0 1-1 16,0 0 0-16,1 1-3 0,0 0-1 0,1 0-1 0,-1 0-2 15,2 0 0-15,-1 0 1 0,0 0 0 16,1 1 1-16,-5 0-1 0,1 2 0 0,-2-1-1 16,2 1 1-16,-2 0 0 0,0 0 0 0,2 0 0 0,0 0 0 15,-1 3 0-15,1-3 3 0,1 2-5 16,-1 2 1-16,0-2 0 0,1 2 1 0,0-2 0 15,-1 1-1-15,2 0-2 0,0-1 0 0,0 1 3 16,1 1-1-16,0 2-90 0,0 1 90 0,-2-3 1 16,4 3 0-16,-2-1 0 0,2 1 0 0,-1 0-2 15,1 0 2-15,1-2 0 0,1 2 3 0,0-3-4 16,1 1-1-16,0 0 2 0,1-1 0 0,0 5-5 15,0 0 4-15,0 2 0 0,1-2 2 0,0 1-7 16,0 1 6-16,0 1 1 0,2-1 0 0,0 1-1 16,1-1 1-16,1 1-5 0,1 1 8 15,1-1 1-15,0-1 1 0,0 0 2 0,0-1-3 16,1 0 8-16,3-1-5 0,-1 0 6 0,0 0-5 15,2-2 11-15,1 0-1 0,0-1-3 0,1 0 7 16,1-1-2-16,0-1 0 0,-2-1 1 0,2-1-5 16,-3 1 5-16,0-1-2 0,0-3 1 0,0 2 0 15,-2 0-3-15,1-2-5 0,-2 0 8 0,-1-2-3 16,0 0 1-16,-1 0-7 0,-1 0 9 0,-1 0-2 15,0 0-10-15,0 0-19 0,-1 0-22 0,0 0-32 16,0 1-84-16,1-1 14 0,-1 0-216 16,0 0-83-16,0 2 34 0,1-2-250 0,-1 0 48 0,1 0 39 15,-1 0-283-15</inkml:trace>
  <inkml:trace contextRef="#ctx0" brushRef="#br0" timeOffset="120952">8409 17601 1764 0,'-1'0'271'0,"1"0"-31"15,0 0-27-15,2 0-21 0,1-3-17 16,1-3-13-16,4 0-11 0,-2-3-14 0,2 0-13 16,0-3-11-16,2 2-11 0,-2-2-10 0,1-2-14 15,-1-1 1-15,2-2-11 0,-2 0-5 0,1 1-7 16,0 1-7-16,-2-1-3 0,0 3-3 0,-1 0-7 15,2 1-5-15,-4 0 91 0,1 3-96 16,-1-1 0-16,-1 0-6 0,0 3 2 0,0 0-5 0,-1 0 2 16,0 2-4-16,-1 0-7 0,0 1 2 0,0 0-10 15,-1 0-5-15,0 1-11 0,0 2-2 16,0-2 0-16,-2 1 2 0,1 0-3 0,0 1 5 15,-1 1-3-15,0 0 5 0,0 0-96 0,-1 0 95 16,1 0 0-16,0 0 0 0,-1 0-2 0,1 0-3 16,-1 3-2-16,2 0 3 0,-1 0-3 0,-1 0 2 0,2-1 1 15,1 1 3-15,0 1-2 0,0-1 19 16,1 0-12-16,2 1 4 0,-1 0 1 0,1 0 0 15,1-2 2-15,3 4 5 0,2-1 0 0,2 0-1 16,-1-2 0-16,0 2-2 0,2-2 2 0,0 1 0 16,0-1-2-16,-2 0 0 0,0-1 2 0,-1 0-2 15,-2 0 1-15,0 0-1 0,-1-1 3 0,-1-1-4 16,1 2 9-16,-2 0-14 0,1-1 3 15,0 0 3-15,-1-1 1 0,0 2 0 0,0-1-3 16,0 0 1-16,0-1 1 0,-1 2-1 0,1 0 0 16,-1-2 1-16,0 0-1 0,-1 3 0 0,0-3 1 0,0 0 0 15,0 2-1-15,0-2 0 0,1 1 5 16,-2-1-5-16,0 0 0 0,0 1-1 0,1-1 1 0,-1 1-1 15,0-1 0-15,0 0-4 0,0 0 12 16,-1 2-2-16,0-2 0 0,0 1 3 0,0 0 0 16,0 1 5-16,-1-1-6 0,-1 1-2 0,-1 1 2 15,0-1-1-15,-2 1 2 0,-1 1 1 0,-3 1 3 16,0 0-1-16,-2 2 4 0,1-2 2 0,0 2 1 15,-1 0 1-15,2 1 0 0,0-3-3 0,-1 2 3 16,2-2-2-16,0 2-4 0,3-2 2 0,-2 0 1 16,3-1 2-16,1 2-3 0,1-2 9 0,0-1-1 15,0 2 0-15,2-1-6 0,-1 1 3 16,1 0-1-16,1 0 0 0,0 0 0 0,2 2-6 0,1 3 0 15,0-2-3-15,0 0 3 0,0-1-2 0,0-1 4 16,0 2-4-16,2-1-35 0,0 1-40 16,0-1-60-16,1-1 11 0,-1-1-196 0,-1 0-60 0,0-1-71 15,1-1 34-15,1-1-182 0,-2-2 28 16,1 0-255-16</inkml:trace>
  <inkml:trace contextRef="#ctx0" brushRef="#br0" timeOffset="121744">8960 17462 1325 0,'3'0'236'0,"1"0"-22"16,2 0-14-16,-2 0-13 0,1 2-19 0,0-2-12 0,1 2-7 16,1-2-14-16,0 1-9 0,0-1-10 15,3 2-9-15,2-2-10 0,-2 0-10 0,-1 0-7 0,0 0-6 16,0 0-7-16,-3 0-6 0,-1 0-9 15,1 0-3-15,0 0-2 0,-1 0-3 0,-1 0-3 16,0-2-4-16,0 2-2 0,1-1-4 0,0-1-2 0,0 0-4 16,0 0-4-16,2-2-6 0,1 0-9 15,2-1-5-15,-3 0 0 0,-1 0-2 0,0 0-2 16,-1 1 1-16,1-1 0 0,-2 2-2 0,0-2 5 15,-1 1-3-15,1-1 0 0,-1 0 2 0,0 0 1 16,-1 0-3-16,1 1 2 0,-1-1-3 0,0 0 5 16,-1 0-8-16,0 0 6 0,0 0 91 0,-1-1-91 15,0 0-2-15,0 1 1 0,0 0 8 0,0-2-7 16,0 3 6-16,-1-2-5 0,-1 2 6 0,1-2-5 15,0 1 2-15,-1 1 11 0,-1-1-16 0,1 1-2 16,-1 0-7-16,1 1 7 0,-1 2 0 0,-1-3-1 16,1 1 2-16,-1 1 0 0,-2-2 0 0,-2 2-2 15,1 0 2-15,0-2-1 0,1 3 1 16,-2-1-3-16,3 0 7 0,-1 2-2 0,0 0 4 15,1 0-3-15,-2 0 3 0,1 0 0 0,1 0 1 16,0 1-92-16,-1 0 93 0,-1 1 3 0,-1 1 4 16,-1 2 5-16,0-3-3 0,-1 1 1 0,2 0 3 15,0 1 1-15,0-2-2 0,2 1 3 0,1-1 3 16,0 1 0-16,0 1-3 0,0-2-3 15,-1 1 2-15,-1 1-1 0,-1 2-5 0,1-3 2 0,-1 2-2 16,1 2 1-16,1-2-5 0,-1 2 0 0,0 0 1 16,-1 0-3-16,1 0 1 0,1 3-1 0,-1-1-5 15,1-1-1-15,0 1 4 0,2 1-4 16,-1 0 2-16,0-1 1 0,0 1 0 0,1-1-1 0,2 0-4 15,0 1 6-15,0-2 0 0,1 2 4 16,-1 2-1-16,1-2 3 0,1 0 9 0,0-1-1 16,0-2 3-16,1 2 3 0,1 1-2 0,1 1 4 15,1 1-3-15,1-1 2 0,1 0-4 0,0 0 1 16,0-1-3-16,3 0-4 0,-2 0 2 0,0-1-2 15,1-2-4-15,-1 1 1 0,3-2-2 16,0 1-3-16,-1-1 6 0,2-1 0 0,0 0 1 16,-2-2-2-16,0 0-3 0,2 0-29 0,-1 0-30 0,1 0-54 15,-1-2 9-15,-1-1-288 0,0 0-91 16,-1 0 36-16,0 0-185 0,-2 0 40 0,1-2 33 0,1-2-250 15</inkml:trace>
  <inkml:trace contextRef="#ctx0" brushRef="#br0" timeOffset="122675">9653 17427 1260 0,'3'-4'274'0,"-1"1"-10"16,1-1-33-16,-2 1-10 0,0 1-12 0,1-1-11 15,-1 1-6-15,0 0-9 0,1 0-19 16,-2 0-18-16,0 0-14 0,0 0-13 0,0 2-13 16,0-2-9-16,-3-1-11 0,2 0-10 0,0 1-8 15,0-1-8-15,-1 1-9 0,0-2 0 0,-1 3-11 16,0-1 2-16,0 0-7 0,-1 2-3 0,0-2-5 15,-1 2-3-15,0-2-1 0,0 0 0 0,0 2-4 16,0 0 5-16,-2 0-3 0,-3 1-3 0,-1 1-1 16,-2 0-6-16,1 1 3 0,0 0-3 0,0 2 3 15,0 0-4-15,-1 2 0 0,2-3-2 0,0 3-6 16,0 1 7-16,1-1-1 0,2 1-2 0,-1 1 0 15,1 0 0-15,2 0-1 0,-1 2 0 0,2-3-8 16,-1 1 8-16,1 3 0 0,2-2-7 16,1 0 8-16,0-1-1 0,1-1-1 0,1 1 2 0,0-1-2 15,0-1-4-15,1 0 4 0,0-1-7 0,0 0 9 16,2 2 2-16,1 0-4 0,0-1 1 15,2-1 0-15,-2-3-3 0,2 1-1 0,-1-1-3 0,0-1-6 16,2-2 5-16,-2 0-11 0,1 0 5 0,0 0-8 16,2 0 5-16,3-2-2 0,-1-2 1 0,0 0-2 15,1 0 1-15,-2-2 0 0,0 0-2 16,0 1 3-16,-1-2 2 0,-1 1 1 0,-1 0 1 0,1-2-2 15,-1 1 4-15,-1 0 1 0,-1 1 1 16,-1-1-4-16,0 0 4 0,1 3 2 0,-2-1-1 0,2-1-4 16,-2 0 5-16,0 2 3 0,1 0 2 15,-2 0 13-15,1-1 9 0,-1 0 6 0,1 3-3 16,-2-2 7-16,1 0 5 0,-1 2-2 0,1-1 0 15,-1 1-2-15,0 0-5 0,0 0 7 0,0 0-5 16,0 0-1-16,0 2-4 0,1-2-1 0,-1 0 1 16,0 2 2-16,1 0-2 0,-1 0 1 0,0-3 2 15,1 1-3-15,-1 2 1 0,0 0 0 0,1-2-4 16,-1 2-2-16,1-1-2 0,-1 1-3 0,0 0-4 15,0-2 0-15,0 2-2 0,1 0-2 0,-1-2-3 16,0 2-3-16,0 0-4 0,0 0-3 16,0 0 2-16,1 0 0 0,-1 0 0 0,0 2-2 15,0 0 1-15,0 2 3 0,0 0 0 0,1 1-2 0,-1 2-3 16,0-2 5-16,1 7-5 0,-1-1 5 15,1 2 2-15,1 1-2 0,0-1 2 0,0-1-1 16,0 2 1-16,0 0-4 0,1-1-9 0,1-1-34 16,0 0-25-16,1-2-33 0,0 2-55 0,2-5 15 15,-1 2-198-15,-1-4-74 0,1 1 32 0,-1-3-258 16,1-2 44-16,-3-1 34 0,2 0-295 0</inkml:trace>
  <inkml:trace contextRef="#ctx0" brushRef="#br0" timeOffset="123291">10045 17015 1583 0,'0'-3'314'0,"0"0"-33"16,0 1-28-16,1 0-33 0,-1 1-25 0,0-1-20 16,1 1-17-16,0-1-21 0,-1 2-13 0,0-2-11 15,0 1-13-15,1 1-11 0,-1 0 1 0,0 0 0 16,0 0-4-16,0 0-5 0,0 0-7 0,0 1-2 15,0 0-8-15,0 0-2 0,0 4-5 0,-1-3-5 16,0 3-6-16,0 0 3 0,-2 3-3 16,-1 1-1-16,1 2-1 0,1 0 1 0,-2-1 5 0,1 2 1 15,0 0-5-15,1 0 1 0,-2 0-5 0,1 0 0 16,-2 3-8-16,1-1-82 0,-2 1 85 0,1-1-6 15,0 1-2-15,1-1-3 0,0 1-9 16,-1-1 6-16,2 1-5 0,-2-1 1 0,3-1-13 0,-1 1 2 16,1 0 7-16,0-1-6 0,0 1 12 15,1-2 2-15,-1 0 3 0,1 0-2 0,1 3 3 0,-1-2-1 16,1-1-3-16,-1 1 2 0,1 0-10 15,0 2 9-15,0-1 1 0,0-2-7 0,0 2 1 16,0-2 0-16,0-2 0 0,0 0-4 0,0 0-2 0,0-1 2 16,0 0-1-16,0-1-2 0,2 2 1 15,-1 2-6-15,-1-2 5 0,2-1-3 0,-1-1 0 16,0-1 1-16,2 0-1 0,-1-2-2 0,0 0 0 15,0 0-2-15,1-1-3 0,2 0-5 0,-1 0-25 16,3 2-32-16,1 0-21 0,1-2-34 0,-1 1-41 16,0-2-69-16,0-1 21 0,2-1-184 0,-2-1-39 15,2 0 34-15,3-1-244 0,-1-2 33 0,1-1 44 16,-2-1-318-16</inkml:trace>
  <inkml:trace contextRef="#ctx0" brushRef="#br0" timeOffset="123793">9825 17283 1384 0,'0'-2'304'16,"0"2"-22"-16,0 0-132 0,1 0 90 0,0 0-15 0,1 0-19 15,0 0-11-15,1 0-6 0,2 0-3 16,-1 2-12-16,2-2-13 0,1 0-14 0,4 0-11 15,2 2-14-15,1-2-10 0,1 0 81 0,1-2-94 16,-1 0-16-16,0 1-14 0,1-1-2 0,0 1-5 16,0 0-6-16,-2 1-5 0,-1 0-4 0,0-1-5 15,-2 1-5-15,0 0-3 0,0 0-97 0,0 0 79 16,1 2-74-16,-1-1-61 0,0 2 10 0,0-1-228 15,-3 0-75-15,0-1-75 0,0 0 38 0,-2 2-129 16,-1-3 36-16,0 0-338 0</inkml:trace>
  <inkml:trace contextRef="#ctx0" brushRef="#br0" timeOffset="124149">10364 17358 1874 0,'0'2'319'0,"0"0"-38"0,0-2-33 0,-2 3-25 0,1-1-20 16,0 1-23-16,0 1-20 0,0 1-17 15,0 5-13-15,-2 1-15 0,0 0-10 0,0 1-16 16,0 2-12-16,0 1-1 0,0-2-4 0,-2 0-10 0,2 0-5 15,-1 1-5-15,1 0-10 0,0 0 1 16,1-1-14-16,-2-1-24 0,2 0-37 0,-1 0-45 0,2-3-72 16,-3-1 14-16,2 0-169 0,0-1-56 15,0-2-77-15,1 0 36 0,-1-1-171 0,1-1 31 16,-1-1-237-16</inkml:trace>
  <inkml:trace contextRef="#ctx0" brushRef="#br0" timeOffset="124386">10353 17199 2279 0,'-1'-6'355'0,"1"-1"-46"15,0 2-32-15,0 0-34 0,1 0-26 0,1 0-34 16,0 0-9-16,-1 1-24 0,2-1-35 0,-1 2-56 16,0 0-62-16,2 0-92 0,-2 0 8 0,1 0-252 15,0 2-101-15,-1 0 34 0,1 1-166 0,-1 0 46 16,0 0-340-16</inkml:trace>
  <inkml:trace contextRef="#ctx0" brushRef="#br0" timeOffset="125199">10737 17416 1561 0,'0'-1'300'0,"0"-1"-42"15,0 0-32-15,0 2-24 0,0-2-31 0,-1 2-16 16,0-1-11-16,0 1-19 0,-1 0-8 0,0-2-1 16,-1 2-18-16,1 0-8 0,-1 0-8 0,0 2-8 15,0 1-2-15,-2 2-8 0,0 2-8 0,0-1-6 16,-1 2-6-16,3-3-5 0,0 2 0 0,-1 3-10 15,0 0 2-15,1 2-6 0,1-3 1 16,-1-1-3-16,1 2-3 0,0-2-3 0,1 0 1 16,1 1-1-16,0-1-7 0,0 3 5 0,1 2-7 15,2 0 3-15,-2-1-1 0,5 2 0 0,-3-2 0 16,1-3-4-16,-1-1 0 0,3 2 4 0,0-2-1 0,-1 0-2 15,2-2 0-15,-1 1-6 0,2-2 4 16,2 1 2-16,-2 0-4 0,0-4 2 0,1 1 0 16,-3-1-1-16,1-1-1 0,0-1 2 0,0 0-1 15,0 0-1-15,2 0 1 0,3-3 0 0,1-3 1 16,0-1-3-16,2 0 2 0,-2 0 0 0,2 1 0 15,-2-3-1-15,-1 2 0 0,1-2-1 0,-2-2 0 16,0 0-1-16,-1-1 2 0,-2 0 0 16,-1-1 2-16,2 2 0 0,-3-2 8 0,1 1 4 15,0 0 2-15,-1 2 1 0,-2-1 1 0,1 1-2 0,-3 0 6 16,1 1 0-16,-3-3 0 0,0 1-5 15,0 2 2-15,0 0-2 0,-1-1-5 0,-2 0-1 16,-1 0-3-16,-1-1-3 0,0 3-2 0,-2-2-6 16,0 3 90-16,-2-2-181 0,1 3 88 0,1 1-8 15,0 1-6-15,-3 0-19 0,-1 0-6 0,2 2-39 16,0 2-34-16,-4-2-40 0,0 2 16 0,0 0-155 15,2 1-41-15,-1 2-38 0,-1 0-59 0,3-1 39 16,1 0-134-16,0-1-330 0</inkml:trace>
  <inkml:trace contextRef="#ctx0" brushRef="#br0" timeOffset="126267">11044 17352 1628 0,'12'-4'275'0,"2"1"-19"0,-1-2-20 16,2 1-18-16,-2-1-23 0,3 3-12 0,-4-4 81 15,1 2-113-15,1 1-108 0,-3 1 178 0,3 0-206 0,0 0 86 16,0 2-14-16,-2-3-6 0,0 3 89 15,-1 1-194-15,-1 1 83 0,-3-1-9 0,2 1-2 16,-2 1-5-16,-2-2-2 0,1 1-8 0,1 3 2 16,0 0-7-16,-2 2-2 0,1 1-1 0,-2 0-4 15,-1 2-2-15,-1-1-2 0,-1 2-4 0,-1 1 4 16,0 0-6-16,-1 2 1 0,0 1 1 0,-1 1-2 15,-1-1-2-15,0 2 1 0,-1-2-2 0,0 2-5 16,-1-2 4-16,-2 0-1 0,0-1-2 0,1 1-6 16,0-2 3-16,1 1 0 0,-1-3 2 0,0 0 0 15,1-1 0-15,0-3-2 0,1 1 0 0,1-4 0 16,-1 2 2-16,2-2 1 0,0-1 7 0,1 0 5 15,-1 1 3-15,1-2 5 0,0 0 4 0,1-1-2 16,-1 1-7-16,1 0 0 0,-1-2 2 0,0 0-6 16,-1 0 0-16,2 0 1 0,0 0-4 0,0 0 0 15,-1-2-5-15,1 0-1 0,0-1 0 16,0-2 0-16,1 1-1 0,1-1-3 0,-1-2 4 15,2-1-5-15,1-3 1 0,0 0-5 0,2 0 4 0,1-2-2 16,-1 1 1-16,2 1 1 0,1 0-1 16,-1-1-3-16,-1 1 2 0,0 0-1 0,2 0-4 15,0 1 4-15,-2 0 1 0,1 0 0 0,2 0-3 16,0-1 4-16,0 2-2 0,1 0 1 0,0-2 2 15,2 3-4-15,-2-1 10 0,0-1-1 0,2 2-1 16,-2 0-1-16,2 1 0 0,-1-1-5 16,0 2 5-16,3 0-1 0,-3 1-1 0,1 0 0 0,-3-1-2 15,1 0 1-15,1 2-2 0,-4 0 1 0,1 0 0 16,-1-1 0-16,-1 3-2 0,-1-1 0 15,0 3 89-15,0 0-178 0,1 0 81 0,-2-2 8 0,1 2 0 16,-1 0 2-16,1 0-3 0,0 0 3 0,0 0-2 16,-1 0-1-16,0 2 0 0,0-2-1 15,0 2 2-15,0-1-1 0,-1 1 1 0,1 0 0 16,0 1 0-16,-1 0 3 0,0-1-3 0,0 2 3 15,-1-1-2-15,0-1 3 0,0 2-1 0,-2-1-1 16,0 1 1-16,0 0 1 0,-1 0-15 0,0 1 11 16,0-2-5-16,0 4 8 0,0-2 2 0,0 2-3 15,-1 2 7-15,-1 2 1 0,-1 0 1 0,-2 2-1 16,1-1 1-16,-1 0 1 0,1-1-2 0,-2 1 0 15,2 1-1-15,-3-1 0 0,2 2 2 0,-1-1 2 16,1-1-1-16,0 0-3 0,-1 0 4 0,1 0 4 16,1-1 0-16,0-2 2 0,1 0-8 0,0-1 4 15,2-1-3-15,0 0 3 0,0 0-1 16,1-2-1-16,0 0 2 0,1 1-2 0,3 2 0 15,1 0-1-15,1 1 2 0,2-1-2 0,0-1 2 0,1-2-5 16,3 2 2-16,3-2 0 0,2 0-1 16,1-3 0-16,1 0 0 0,2-2 0 0,-1 0 2 15,2 0-1-15,0 0 1 0,-2 0 2 0,0-3 0 16,0 2 4-16,-3-2 1 0,-1 2 6 0,-1-1 5 15,-2 0 22-15,-2 2 13 0,-3-3 0 0,1 3-3 16,-3-1 4-16,0 1-9 0,-2 0-4 0,-1-3-12 16,0 1-42-16,0 2-34 0,-1 0-47 0,1 0-58 15,-2 0-115-15,-1-2 24 0,0 2-352 0,0-2 45 16,0 0-113-16,0-2 44 0,-1 2-545 15</inkml:trace>
  <inkml:trace contextRef="#ctx0" brushRef="#br0" timeOffset="128907">2223 17123 1154 0,'0'-1'345'15,"0"-1"-263"-15,0 1 201 0,0 0-240 16,0 1 111-16,0-2 75 0,0 2-217 0,0-1 203 16,0 1-209-16,0-2 195 0,0 2-203 0,1 0 198 0,-1 0-97 15,1 0-4-15,0 2 8 0,1 0-5 16,-1 1-3-16,3 0-10 0,-1 4-8 0,0 0-6 15,3 3-5-15,-2-3-6 0,0 4-3 0,1 0-4 16,1 1-96-16,-1 1 98 0,-1 1 2 0,0 1-1 16,0 0-2-16,0 1-1 0,-1 0-2 0,0-1 1 15,1 1-2-15,-3-1 2 0,1-2 0 0,0 1 0 16,-1-2 6-16,0 0-3 0,0-2-5 0,0 0 0 15,0-4 3-15,-1 0-2 0,0 0-3 0,0-1 0 16,0 1-5-16,1-3-10 0,-1 1 4 0,0-1-8 16,0 0-2-16,1-2-4 0,0 2 0 0,0 0-1 15,2 0-2-15,0 0 1 0,6 0-9 0,1-1 9 16,3 0-2-16,4-2-2 0,4-2-4 15,36-8 3-15,-18-1-4 0,5-2 1 0,4 1 1 16,3-5-1-16,0 0 102 0,3 0-89 0,2 0-2 16,-2-2-6-16,0 2 1 0,4 0-3 0,-4 2 0 15,-2 1-1-15,-5 0-6 0,-3 2 2 0,-4 3-3 16,-8-2 0-16,-1 4 1 0,-21 3-1 0,5 1 11 15,-1-2 1-15,1 0 15 0,-2 3 15 16,0-3 7-16,-3 3 5 0,-2 1-4 0,0-1 0 0,-1 1-6 16,-2 0-4-16,0 0-4 0,-1-1-2 0,-1 2-16 15,2-1 7-15,-2 1-3 0,0 0-14 0,0-1 12 16,0 0-3-16,-1-1-4 0,0 2 0 0,0 0 0 15,0 0 4-15,0-2-7 0,-1 2-16 16,1-1-18-16,-1 1-25 0,1 0-24 0,0 0-31 16,-1 0-42-16,0 0-71 0,0 0 19 0,-1 0-259 0,0 0-100 15,0 0 44-15,0 0-144 0,0 0 63 16,-2 1-607-16</inkml:trace>
</inkml:ink>
</file>

<file path=ppt/ink/ink8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49:06.8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22535 10603 1013 0,'-1'1'179'0,"-1"0"2"0,2-1-23 0,0 1 5 16,0-1-7-16,-1 1-19 0,1-1-1 0,0 0-9 16,-1 0-13-16,1 0-12 0,-1 0-8 0,1 0 1 15,0 1-21-15,-1-1-9 0,1 1-4 0,0-1-9 16,-2 0-5-16,2 0-1 0,0 0-4 0,0 1 13 15,0-1-4-15,0 0-1 0,0 0-3 0,0 0-1 16,1 0-3-16,0 1 0 0,-1-1 0 16,0 0-2-16,1 0 3 0,1 1-2 0,-1-1-1 0,1 2-1 15,-1-2 2-15,1 0 0 0,2 1 1 16,-1 1-2-16,1-2 3 0,0 1-6 0,0 0-6 15,0 1-2-15,0-2-1 0,1 2-5 0,1-1 0 16,-1 1-4-16,0-2 4 0,0 0 0 0,1 2-3 16,4 0-1-16,0 0 3 0,-1 0-6 0,0 0 0 15,-2-1 0-15,0 1-4 0,1-1-1 0,-1 1 1 16,-1-1-1-16,4 0-3 0,0 1 5 0,3 1-4 15,0 0 1-15,-1 0-4 0,-1-1 0 0,0-1 1 16,0 1-3-16,-2 0 0 0,0 0 0 0,0-1 3 16,1 2 0-16,2 1-5 0,0-2 0 0,-2 0 1 15,0 0-3-15,-1 0 1 0,-1 0 0 0,-1 0 0 16,0 0 0-16,1-1 0 0,-2 1-2 0,2 1 0 15,2 0 3-15,-1 0-1 0,-1-1 0 16,0-1 1-16,1 1 2 0,-2 0-2 0,0-1-1 16,-1 2 3-16,1-2-2 0,-1 0 0 0,3 1 3 15,1 0-2-15,0 0 2 0,-1-1-1 0,-1-1-1 16,1 1-2-16,-2 1 1 0,-1-2 2 0,0 0-3 15,0 1-1-15,1 0-1 0,-1-1 0 16,1 1 1-16,2 1 2 0,1-1 0 0,-1 0-2 0,-1 0 1 16,2 0 0-16,-3-1-2 0,0 0 1 0,0 2 2 15,-1-2 1-15,2 0-2 0,3 3 9 16,0-3-11-16,2 0 2 0,0 2 8 0,1-1-11 0,-3 0 2 15,0-1 2-15,0 0-4 0,-3 0 2 16,0 0-3-16,1 1 2 0,-2-1 4 0,1 0-5 16,2 0 2-16,2 0 1 0,-2 0-3 0,1 0 3 15,-1 0-2-15,-2 1 1 0,0-1-3 0,0 0 2 16,-1 0 0-16,3 1 8 0,2 0-10 0,-2 0 3 15,-1 1-4-15,1-2 3 0,-2 0 2 0,1 0 0 16,-2 1-2-16,1-1-1 0,2 0 1 0,1 2-1 16,1-2 3-16,-1 0-1 0,-1 0-2 15,0 0 3-15,2 2-3 0,1-1 6 0,-1 0-5 0,-2-1 2 16,1 1-1-16,-1-1-1 0,-2 0 0 15,4 1 0-15,0-1 0 0,-1 0 0 0,0 1 0 16,-2-1-2-16,0 0 2 0,0 0-1 0,-1 0-1 16,3 2 1-16,1-1-5 0,1 0 5 0,-2 0-3 15,1-1 3-15,-2 0 1 0,0 1-3 0,-1-1 2 16,1 2-1-16,2-1 1 0,-1 1 0 0,-2-2 0 15,1 0 11-15,-2 1-13 0,0-1 1 16,0 0-1-16,0 1 2 0,-2-1 1 0,0 0 0 0,1 0 0 16,0 0 0-16,1 0 0 0,3 2 0 0,-1-1-3 15,3-1 2-15,0 0 0 0,1 1 0 16,0 0 1-16,2-1 3 0,-2 0-4 0,1 2 4 15,0-2-5-15,1 0 3 0,-1 0 0 0,1 0 0 16,-1 0 0-16,3 0 8 0,-2 2-12 0,2-2 3 16,-1 0-1-16,1 1 1 0,-1 0-1 0,0-1 1 15,0 1 8-15,-1 0-9 0,1 0-2 0,-1-1 3 16,1 2 6-16,-2-1-8 0,2 0 3 15,-3 0 7-15,2 0-11 0,-2 0 4 0,0-1-4 0,-2 0 1 16,-1 2 0-16,2-1 9 0,-2 0-10 16,3 1 10-16,-1-1-11 0,0-1 5 0,-2 0-1 15,-1 1-1-15,-1-1 4 0,-2 0 3 0,3 2-7 0,1-1 4 16,-3-1-2-16,-1 0 6 0,-2 0-1 15,2 0 2-15,-3 1 2 0,1-1 3 0,-2 0 1 16,0 0 4-16,-1 0 0 0,1 0 4 0,-1 0 0 16,0 0-2-16,0 0 0 0,-1 0-2 0,0 0-5 15,2 0-2-15,-2 0 1 0,1 0-2 0,-1 0-3 16,1 0 7-16,-1 0-20 0,0 0-25 0,1 0-32 15,-1 0-97-15,-1 0 14 0,0 0-151 16,0 0-50-16,0-2-49 0,-3 1 32 0,-1-1-88 16,0 1 29-16,-5-2-425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23:46.663"/>
    </inkml:context>
    <inkml:brush xml:id="br0">
      <inkml:brushProperty name="width" value="0.05292" units="cm"/>
      <inkml:brushProperty name="height" value="0.05292" units="cm"/>
      <inkml:brushProperty name="color" value="#FF0000"/>
    </inkml:brush>
  </inkml:definitions>
  <inkml:trace contextRef="#ctx0" brushRef="#br0">15255 14100 320 0,'1'0'319'0,"1"0"-15"0,-1 0-26 15,0 0-31-15,0 0-18 0,-1 0-7 0,1 0-20 16,-1 0-16-16,1 0-11 0,-1-1-15 0,1 1-16 0,0 0-2 15,-1-1 2-15,0 1-8 0,0-2-9 16,0 2-7-16,0 0-8 0,0 0-13 0,0 0-9 0,0-2 2 16,0 2-18-16,0-1-3 0,0-1 0 15,0 2-9-15,0 0-3 0,-1-2-5 0,1 2-5 16,-2-1-6-16,1 0-2 0,0 0-4 0,0 1-3 15,0-2 0-15,-1 1-5 0,-2-1 0 0,2 0-2 16,0 0-4-16,-1 1-2 0,0 0-3 0,1-1-1 16,-2 0-3-16,0 0-1 0,1 0 0 15,-1 1-1-15,1-1-3 0,-1 0-1 0,0-1-2 16,0 3 1-16,1-2 0 0,-1 0-1 0,1 1-1 15,-1 0-1-15,-1 0-2 0,2-1 2 0,-1 0-3 0,-1 1 3 16,1-1 0-16,0 0 3 0,-1 1-4 16,0-1 4-16,0-1-4 0,0 1 7 0,0 0 1 0,0 1 0 15,1-1 3-15,-5-1 0 0,1 0 0 0,0 0 1 16,0 0 0-16,-1 1-1 0,2-1 3 15,1 1-2-15,1-1 2 0,-4-1-3 0,0 1-1 16,0-1 0-16,1 0-2 0,-2 2 0 0,0-2-1 16,0 1 0-16,-1-1-1 0,3 1-3 0,-1 1 1 15,0-1-3-15,1 1 1 0,1 0 0 0,1 0 0 16,-4-1 0-16,1 0-2 0,-1 1 0 0,-1-1-2 15,2 2 2-15,0-2-2 0,-2 2 7 0,1-1-7 16,0 0 0-16,0 0-1 0,2 1 1 0,-1-1 1 16,-2 2-1-16,1-3 0 0,-1 1 3 0,-1 0-2 15,1-1 3-15,0 1 3 0,-1 2-3 0,1-3 8 16,-1 2-9-16,2 0 0 0,-1-2-3 0,0 2 2 15,2 0-1-15,1 1 1 0,0-2 0 16,-2 1 0-16,3 0-1 0,0 1-1 0,0-1 1 16,0 1-2-16,0 0 2 0,0 0-2 0,1 0 1 0,-5-2 0 15,1 2-1-15,0 0 0 0,-1 0 1 16,3 0 0-16,0 0-2 0,-1 0 0 0,2 0 0 15,1 0 0-15,-1 0 2 0,1 0-3 0,-2-3 3 16,2 3 0-16,0 0-2 0,0 0 1 0,0 0 1 16,-1 2 0-16,-3-2-1 0,1 0-2 0,-2 0 3 15,2 0 1-15,1 0-3 0,0 0 2 16,0 1 0-16,1-1-2 0,0 0 1 0,0 0 1 0,-1 0-2 15,1 0 0-15,-3 2-2 0,-2 0 1 16,0-1 1-16,-3 0 0 0,2 0 0 0,-1 1 0 16,1-1-1-16,3 1 0 0,-1-1 2 0,1 0-1 15,2 2 0-15,0-3-1 0,1 1 2 0,0 0-1 0,1 1-1 16,0-2 1-16,-3 2 0 0,-1 1 0 15,1 0-1-15,0-3 1 0,0 3 1 0,-1 0-1 16,0 0 1-16,1 1-1 0,0-1 1 0,2-2-2 16,-1 2 3-16,1-1 0 0,1 1-1 0,0 0-1 15,-2 0 1-15,-3 0-1 0,2 1-1 0,1 0 2 16,-2 0 0-16,2-1 0 0,-1 1 0 0,-2 1-1 15,0-2 0-15,2 1-1 0,-2 1-1 16,0 0 2-16,0 0 1 0,-1 1-1 0,2 0 2 16,0-1-3-16,-2 0 2 0,3 0-1 0,-1 1 0 15,-1-1 0-15,0 2 0 0,1-2 2 0,-1 0-1 16,1 2 0-16,-2-2-1 0,2 0 1 0,0 2-1 15,-1 0 1-15,2-2-1 0,0 1-1 16,0 1 1-16,0-1-2 0,0 0 3 0,3-1-2 0,1 2-2 16,-2-2 0-16,4-3 0 0,-1 1-2 0,1 1 1 15,0-1-1-15,0-1 0 0,0 1 2 0,0 1-2 16,1 1 0-16,-1-2 3 0,1 3-1 0,0 0 0 15,1-1 0-15,-1 0 1 0,1 1-1 16,0-1 1-16,1 3 0 0,-1-3 0 0,1 4 0 16,0 1 0-16,-1 0 0 0,1 2 1 0,0-3-1 15,0 1 2-15,0 0 0 0,0-1 1 0,0-1-3 0,0 4 2 16,0 0 0-16,0 2-1 0,0-1 2 15,1 2-2-15,1-2 1 0,-1 1 0 0,2-1 0 16,0 1 0-16,1-1 0 0,-1-1 2 0,1 2 0 16,0-2 6-16,1 1-4 0,0 1 0 0,0-2 0 15,2 2 1-15,-1-1-1 0,0-1 0 0,0 0 1 16,-1 0 2-16,2 0 2 0,0 1 3 15,1 0 4-15,0 0 1 0,2-1 0 0,-1 0 2 16,1 1-1-16,1-1-3 0,1 0 1 0,-1 0 0 16,1 0-5-16,0 0 1 0,0-1 1 0,1 0-4 15,1-1 1-15,0 1-3 0,0-1 2 0,1 0-1 16,-2-2 0-16,2 2 1 0,-1-2 0 0,2 1 1 15,-3-1-3-15,3-1 3 0,-1 1-1 16,1-1 3-16,0-2-4 0,0 2 0 0,-1-1 0 0,2-2 1 16,-2 1 0-16,2 0 0 0,0-1 2 0,0-1-3 15,0 0-1-15,0-1 4 0,2 0-1 0,-2 0-3 16,2 0-2-16,1-1 4 0,-2 1-4 0,2-2 1 15,1 0 1-15,-2 0-2 0,1 0 1 16,2 0-2-16,1 2 4 0,1-2-4 0,-1 0 2 16,0 0 0-16,1 0 0 0,-1 0-2 0,0 0 1 15,0-2 3-15,0 2-5 0,-2-2 6 0,2 1-4 16,0-2 0-16,0 1 1 0,0-1-2 0,0 0 0 15,1 0 2-15,-1-1-3 0,-1 0 1 0,1 1 3 16,-1-4-2-16,0 1 1 0,27-9-1 16,-36 11-1-16,3-1 7 0,3-2-11 0,-1 0 6 0,2 0-3 15,-1-3 4-15,-2 2-4 0,1-1 2 0,-2 1 1 16,0-1 0-16,0 1 0 0,-1-2 2 15,-1 2 0-15,1-2-3 0,-2 0 6 0,0 2-3 16,-1-1 0-16,0-3-1 0,2 3-1 0,-4-2 0 16,1 0-1-16,0-1 0 0,0 0 1 0,1-1 5 15,-1 1-4-15,-1 1-2 0,2-1 2 0,-3-1-3 16,0 0 1-16,0 1 1 0,-1-1 1 0,0 2-2 15,-1-1-1-15,0-1 2 0,-1 2-1 0,0-1 0 16,0 0-1-16,-1 1 4 0,1 0-1 0,-2 0-1 16,0 1 10-16,-1-1-6 0,0 4-1 0,0-1 4 15,-1 0 3-15,0 2 10 0,-1-1-9 0,1 0-1 16,-1 2 1-16,0-2-11 0,-1 2 9 0,0-3 7 15,0 1-12-15,0-2 2 0,0-1-1 16,-1 0 1-16,0 1 9 0,-1 1-15 0,-1-1 8 16,1-1 0-16,-1 0-9 0,0 3 19 0,-1 0-6 0,0-3 9 15,-2 1-4-15,-2-1-4 0,0-2-1 16,-1 2 4-16,-1 0-7 0,1 1 1 0,1-1 14 15,-3 2-19-15,2-1-2 0,-2 1-1 0,-1-1 3 16,0 2-4-16,-1-1-1 0,-2 1-4 0,0 1-2 16,-3 0-4-16,1 2-15 0,-1 1-11 0,-2 1-25 15,1 2-12-15,-1 1-16 0,-1 2-14 0,-2 0-30 16,-28 14-73-16,21-8 18 0,0 3-172 15,3 1-53-15,-2-1-50 0,4 2 24 0,13-9 35 0,-4 2 33 16,-1-2-161-16,-1 2 40 0,1-2-369 0</inkml:trace>
  <inkml:trace contextRef="#ctx0" brushRef="#br0" timeOffset="2074.8">21622 14105 1565 0,'4'0'270'0,"0"0"-24"0,-1 0-12 16,1-2-9-16,-1 1-16 0,-1 0-13 16,2-1 2-16,-1 1-22 0,0-1-9 0,-1 2-12 15,1-3-10-15,0 1-12 0,-1 1-12 0,0-1-4 16,-1 0-4-16,1-1-11 0,-1 1-8 0,0 0-4 15,0-1-15-15,-1 1-8 0,0-1-7 0,0 0-3 16,-1 0-2-16,0 0-5 0,-3-4-5 16,0 0-7-16,-2 0-3 0,0-1-4 0,0 0-3 0,0-1-2 15,-3 1-3-15,1 0-2 0,0 0-1 0,-1 0-4 16,-1 1-3-16,-1-1-2 0,1 0 1 15,-3 2-1-15,2-3-3 0,-2 2 0 0,1 0-2 16,0-1 1-16,-2 1 1 0,2-1-4 0,-1 3 0 16,1-2-1-16,0 2 0 0,-2-2-1 0,2 2-2 15,-2 0 2-15,1 1-2 0,-1-1 0 0,0 1 2 16,-1 0-2-16,2 0 6 0,-2 1-7 0,0 2 1 0,-1-2 0 15,-1 2 1-15,0-1 2 0,-1 0-4 16,-1 1 5-16,0-1-4 0,0 2-1 0,-1 0 1 16,-1-2-1-16,2 2 0 0,-2 0 1 0,-1 0 0 15,2 0-1-15,-2 0 2 0,-1 0-2 0,2 0 0 16,-1 2 1-16,0-2-1 0,1 3 0 0,2-1 2 15,-1 0 0-15,1-1-1 0,0 1 0 16,0 0 0-16,2 1-2 0,-1-3 1 0,3 2 1 16,0 0-3-16,1 0 2 0,1 0 1 0,2 0 0 0,2 0-2 15,0 0 1-15,-2 1 0 0,0 0 0 16,-1 1 0-16,1-2 0 0,-1 2 0 0,0 0 0 0,1 1 1 15,-3 0 0-15,3 1 0 0,-3-1 0 16,1 0 0-16,-2 2-2 0,2 1-1 0,-1-1 5 16,-2 0-4-16,1 2 7 0,0-1-6 0,2 2-2 15,-2-3 1-15,1 3 0 0,0-1 1 0,0-1 1 16,0 2-1-16,1 0-1 0,1-1-2 0,2 0 3 15,-1-1-3-15,0 1 3 0,2 1-1 0,0-2 0 16,1 3 1-16,-1-2 2 0,4 2 6 0,-1 0-4 16,0 0 5-16,2 0 0 0,-3 0-1 15,3 1 4-15,1 0-6 0,-1 0 0 0,1 0 2 0,1 2 1 16,1-2 2-16,-1 2 0 0,1 0 1 15,1 0 2-15,0 1-3 0,0 0-1 0,0 0 1 16,1 0 4-16,1 1-8 0,-1-1 2 0,0 0-1 16,0 0-1-16,1 1 0 0,0-1 2 0,0 2 2 15,1-3 5-15,0 3 1 0,-1-2 3 0,2 2 3 16,1-3-5-16,-1 1 5 0,1-1-3 0,0 1-4 0,0-1 3 15,3 1-6-15,-1-1 6 16,1 1-1-16,0 1-5 0,3-1 4 0,1 0-1 0,-1-2-4 16,3 1 1-16,20 17 3 0,-26-24-1 0,6 3-3 15,22 15 2-15,-12-11 0 0,2 0 6 0,-1-1-14 16,0-1 2-16,-14-8 11 0,4 2-8 0,4 1-3 15,0 0 2-15,3-1-6 0,30 10 2 0,-22-11-3 16,-17-3 2-16,35 7 2 0,-34-7-3 16,5-1 2-16,4 2-5 0,33 4 6 0,-41-6-2 15,5 0 0-15,3 0-1 0,2 0 1 0,38 1-2 16,-47-2 1-16,5 0-2 0,4-2-2 0,1 0 5 15,1 1 3-15,34-3-6 0,-46 1 1 0,5 2 3 16,3-2-4-16,32-7 2 0,-24 5 0 16,-18 2 0-16,5-1 0 0,1-1 2 0,2 0-2 0,1 0 1 15,-3 1-1-15,1-2 4 0,-2-1 0 0,-1 0 0 16,1 0 0-16,-1-1-1 0,0-1-2 15,0-2 3-15,-1 1-8 0,1 0 8 0,-3-2 3 16,2 0-5-16,-3-1-14 0,2-1 15 0,-2 1-4 16,0-1 3-16,21-21-5 0,-17 14 4 0,0 1-1 15,-11 11 4-15,3-5-4 0,1-1 1 0,2-2 1 16,-2 1 1-16,0-2 13 0,-1-2-8 0,-1 1 2 15,-1-1 4-15,2 0 3 0,-4-2 1 16,0 2 9-16,-2-1 7 0,-1 1 15 0,-2 1-5 0,0-1-5 16,-2 1-3-16,-1 0-4 0,-3 0-6 0,-15-23-1 15,1 18-3-15,0 2-4 0,-2-1-3 16,-3 1 2-16,-2 3-7 0,-2-1-2 0,-1 1 10 15,1 2-14-15,-2-2-16 0,1 4-21 0,-2-2-30 16,-1 2-15-16,1-2-7 0,0 3-22 0,2 2-29 16,0 0-42-16,1 2-71 0,16 7 21 0,-4-2-226 15,-1 0-75-15,-3 1 41 0,1 0-148 0,2 1 68 16,-2 0 44-16,2 0-470 0</inkml:trace>
</inkml:ink>
</file>

<file path=ppt/ink/ink9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49:07.6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22939 10493 779 0,'3'-3'124'0,"0"3"-6"16,2-1 10-16,0 1-23 0,1 0-4 0,1 0-4 15,0 0-4-15,4 0-2 0,4 0 0 0,-2 0 9 16,3 0-20-16,0 0-10 0,0 1-4 0,1 1 6 15,1-1-15-15,-1-1-2 0,2 0 3 16,1 0 0-16,1 0-8 0,4 2-5 0,-1-1 5 16,1-1-9-16,1 0 0 0,2 0-4 0,37-1-8 15,-28 0-2-15,-1 0-3 0,0-2-2 0,-20 3-3 16,6 0 3-16,40-1-9 0,-26 0-2 0,1-7 12 0,1 6-1 15,-3 0 7-15,1 0-4 16,3 1 2-16,-2-1-1 0,-2-1 1 0,2 0-2 0,-5-1-1 16,-18 4-1-16,6-2-2 0,0-1 0 0,3 1-3 15,1 0 2-15,-1 1 2 0,-4-1-5 16,2 0 0-16,-2 2-7 0,-3 0 0 0,-2-1 1 0,-1 1 5 15,-3 0 11-15,-2-2 16 0,-1 2-1 16,-1 0 8-16,-1 0 8 0,0 0 2 0,0 0 0 16,-1 0-2-16,-1-1-4 0,0 1-5 0,-1 0-7 15,0 0-1-15,0 0-6 0,0 0-4 0,0 0-2 0,-1 0-4 16,1 0 2-16,-1 0-8 0,1 0 1 15,0 0-9-15,0 0-6 0,-1 0-18 0,0 0-13 16,1 0-24-16,-1 0-35 0,-1 0 6 0,0 0-145 16,0 0-58-16,0 0-52 0,0 1 29 0,-2-1-127 15,0 0 25-15,-1 0-332 0</inkml:trace>
</inkml:ink>
</file>

<file path=ppt/ink/ink9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49:14.9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22627 11494 799 0,'1'-1'154'0,"-1"1"-5"0,0 0-9 16,0 0-9-16,0-1-11 0,0 1-9 0,0 0-15 16,0-1 0-16,0 1-13 0,1 0-2 0,-1 0-5 0,0 0 0 15,0 0 2-15,2 0-11 0,-2 0-15 16,1 0-5-16,0 0-4 0,-1 0-5 0,0 0 1 15,1-1 6-15,0 1-8 0,0 0-3 0,1 0-3 0,0 0 0 16,-1 0-4-16,2 0-3 0,0-1-4 16,0 1-4-16,1 0-3 0,-1 0-1 0,2 0 6 15,-1 0-2-15,0 0-2 0,1 0 0 0,1 1 0 16,-1-1-3-16,2 2-2 0,-1-2-4 0,4 2 0 15,1 1-1-15,0-2 0 0,0 1-1 0,-2-1 1 16,1 1-1-16,1-1 1 0,2 1-1 0,0 1 7 16,-1-2-2-16,0 0 10 0,-2 0-2 15,0 1-1-15,0-2-15 0,1 1 0 0,1 1 0 0,-1 0 1 16,0 0 1-16,0-1 0 0,0 0-3 15,0 2 6-15,-1-3-7 0,2 2 6 0,-2-1-5 16,1 1 12-16,-3-1-7 0,1 0 1 0,-1-1 2 0,-1 0 8 16,0 1-3-16,2 1 3 0,3 0 0 0,-1-1 0 15,-1-1-3-15,1 0 1 0,-1 1 6 16,-1-1-4-16,0 0-4 0,-2 3-5 0,4-3 2 0,1 3 6 15,-2-2-4-15,1-1 1 0,-1 0-4 16,-1 0 9-16,-1 1 6 0,1-1 2 0,-2 0 1 16,0 0 0-16,0 0 8 0,1 0-8 0,3 0-6 0,-1 0 3 15,4 1-4-15,-2-1-3 0,-1 0 0 16,0 0-2-16,-1 0 0 0,-1 0-2 0,0 1 2 15,-1-1-3-15,-1 0 2 0,1 0-3 0,3 0 2 16,1 0 0-16,0 0 1 0,-2 0-1 0,3 1-7 16,1-1 6-16,0 2-3 0,0-2-1 0,-2 0-1 15,-1 0 0-15,-1 0-1 0,0 0 1 16,1 0-3-16,-4 0 3 0,5 0-2 0,-1 0-1 15,-2 0 3-15,0 0-3 0,0 0-2 0,-1 0 5 16,-1 0-4-16,0 0-2 0,0 0 3 0,0 0-1 16,4 2 2-16,1-2 1 0,1 3-6 0,-2-3 0 0,1 2 4 15,-2-2-3-15,-2 0 1 0,2 1-1 16,0 1-1-16,1 0 1 0,1 0-4 0,-1-1 7 15,1 2-3-15,-1-2 1 0,-2 2 0 0,2-1-2 16,-1 0 2-16,-2-1 2 0,4 3 0 0,-1-1-3 16,0 2 3-16,-1-4 1 0,0 0-3 0,-2 1 1 15,0-1 9-15,5 0-4 0,-1 2-6 0,1 0 2 16,-1-2-2-16,0 1 1 0,1-1 4 0,-1 0-2 15,2 1 3-15,-3 0-3 0,-1-1-6 16,0 0 2-16,0-1 8 0,1 0-5 0,2 2-2 16,-2-1 0-16,0-1 1 0,-2 0 1 0,-1 0 0 15,4 0-3-15,1 0 4 0,0 1-2 0,1 1 4 16,-3-2-2-16,0 0-5 0,0 0 2 0,-2 0 2 15,-2 0-3-15,6 0 1 0,0 0-2 0,1 0 2 16,-2 0 3-16,0 0-3 0,2-2 7 16,-2 1-3-16,2 1-6 0,0 0 1 0,1 0 0 0,0-3 0 15,1 3-1-15,0 0 2 0,2 0 0 16,-2-2 0-16,2 2 0 0,0 0 0 0,-1 0 1 15,2 0 1-15,0 0 0 0,-1 0 0 0,1 0-1 0,-2 2 1 16,1-2 0-16,-2 0 0 0,1 0 5 16,1 3 2-16,-1-3 6 0,0 3 1 0,-4-3 4 15,1 1-1-15,0-1 9 0,-3 0-2 0,3 1-2 16,0-1 1-16,2 0-2 0,-1 1 3 0,0-1-7 15,1 0 8-15,-1 0-12 0,0 0-1 0,1 0-1 16,-2-1 0-16,3 1-1 0,-2 0-4 0,2 0 1 16,-1 0 8-16,2 0-11 0,-3 0-1 0,1-2 0 15,-2 2 2-15,1-3-5 0,-1 3 6 16,0 0-5-16,0 0 1 0,-1-3-1 0,1 2-2 15,1-1 1-15,1 2 2 0,1 0 0 0,-1-1 9 16,1-1-9-16,-1 1 2 0,0 0 3 0,0 0 1 16,0 1-1-16,1-1 5 0,-1 1-3 0,2 0 9 15,-1 0-10-15,2 0 3 0,-2 0-4 0,1 0 3 16,-1 0-3-16,-1 0 7 0,2 0-12 0,-2 0 4 15,1 0-1-15,-3 0-1 0,2 1-2 0,-3 0 0 16,0 0 3-16,-2 0-4 0,-2-1 0 0,1 0 3 16,-2 0 0-16,-1 0 2 0,0 0 0 0,1 0 12 15,-2 0-3-15,1 0 9 0,-1 0 1 16,1 0 4-16,1 0 8 0,-1 0-14 0,0 0 0 15,0 0-1-15,0 0 1 0,-2-1 1 0,1 1 0 0,-1 0 13 16,0 0 1-16,-1 0 4 0,1-1 0 16,-2 1 1-16,0 0-2 0,0-1-5 0,0 0-2 15,0 1 0-15,0 0-8 0,-1 0-5 0,0 0-12 16,-1 0-19-16,1 0-19 0,1-1-25 0,-2 1-24 15,0 0-37-15,0 0-46 0,-1 0 16 0,1 0-139 16,-1 0-48-16,0-1-42 0,0 1-21 16,0 0 21-16,-1-2 32 0,0 2-81 0,-1 0-439 15</inkml:trace>
</inkml:ink>
</file>

<file path=ppt/ink/ink9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49:16.7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26283 11456 1295 0,'-2'0'277'16,"2"-1"-32"-16,0 1-17 0,0 0-37 0,1 0-23 16,0 0-16-16,0 0-17 0,0 0-15 0,1 0-12 15,-1 0-12-15,1 0-7 0,1 1-9 16,0 1-9-16,0-2-7 0,0 2-4 0,1-2-1 0,-1 1-1 15,2 1 0-15,0-1 5 0,1 0-11 16,0-1-1-16,0 3-9 0,4-3 7 0,2 3-1 16,0-2 3-16,1 0-3 0,1 2-6 0,0-1-3 15,1 0 1-15,-1-2-3 0,3 3 1 0,-1-1-1 16,0-1 4-16,1 0 3 0,2 1 9 0,-1-1-9 15,1-1-1-15,1 2-5 0,-1-1-1 0,0-1-4 16,1 1-1-16,-1-1-7 0,1 2 1 0,-1-2-3 0,0 0-1 16,0 1-1-16,0-1-6 0,2 0 8 15,0 3-2-15,-2-2-11 0,2 1-1 0,0-1 0 16,-1 1 1-16,1 0-2 0,-1-1-2 0,0 0 2 15,1 1 0-15,-1 0-4 0,1 1 1 16,-3-1-1-16,2 0 1 0,-2-1-1 0,1 0 1 0,0 2-1 16,-1-3-1-16,1 3 0 0,-1-2-1 15,1 2 0-15,0-1-2 0,-2-1 2 0,1 0 6 16,-1 1-10-16,1-1 5 0,1 2 0 0,-3-2-3 15,1 1 0-15,-1-1 9 0,0 0-8 0,0 1-1 16,2 0 0-16,-3 0-1 0,1-1 1 0,0 2 0 16,-1-1 1-16,0-2 2 0,1 2-1 0,-3-2 2 15,2 0 0-15,0 0 4 0,2 0-1 16,-1 0-2-16,1 0 0 0,1 0 0 0,-1 0-1 0,0 0 1 15,0 0 7-15,0 1-5 0,-1-1 1 0,2 1-1 16,0-1 1-16,-1 0 0 0,0 0-3 16,-1 0 2-16,1 1-1 0,-4-1-2 0,2 2 2 15,-1-2 7-15,1 1-7 0,-1 0 0 0,1 1 3 16,1-1 0-16,0-1-1 0,0 3 1 0,2-2 2 15,-3-1-2-15,2 1 0 0,-1-1 2 16,2 2-1-16,1-2-1 0,-1 0 1 0,1 0 2 0,0 1 2 16,2-1 2-16,1 2-5 0,-2-2 1 0,1 2-2 15,2 0 4-15,-1-1-5 0,-3-1-1 16,2 2 1-16,0-2-2 0,0 0 0 0,1 0 0 15,0 3 2-15,-2-3-4 0,1 0-3 0,1 0 3 16,-2 0-2-16,-1 0-2 0,1 0 2 0,0 0 2 16,-1 0-3-16,1 0 1 0,1 0 0 15,0 1 4-15,3-1-4 0,0 0-1 0,1 2 0 0,0 0 3 16,1-1-4-16,-1 2 7 0,1-3-3 0,0 3-2 15,-1-1 4-15,-1 0 6 0,0-1 1 0,0 1-1 16,-2-1 0-16,-2 0 9 0,0 0-4 0,0 0 3 16,-2 1 5-16,0-1 8 0,-3 0-8 0,1 1 4 15,-3-2 10-15,-1 0 2 0,-3 0 8 16,0 0-17-16,-1 0 13 0,-2 0-1 0,-1 0-1 15,0 0-2-15,-1 0 4 0,-1 0-11 0,0 0 10 0,1 0-2 16,-2 0-5-16,1 0-3 16,-1 0-4-16,-1 0 2 0,2 0-7 0,-2 0-8 0,1 0 3 15,0 0 8-15,0 0-18 0,-1 0-1 0,0 0-18 16,0 0-15-16,0 0-9 0,-1 0-32 15,1 0-22-15,0 0-28 0,-1 0-36 0,1 0-49 16,-1 0 20-16,0 0-176 0,0 0-58 0,-2 0-148 16,-1-3 40-16,0 3-6 0,-4-5 43 0,-2 0 28 15,-1 1-438-15</inkml:trace>
</inkml:ink>
</file>

<file path=ppt/ink/ink9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49:20.09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3240 12433 931 0,'2'-2'186'0,"1"0"-23"0,-1-1-11 0,0 1-5 15,1 0-26-15,0-1-11 0,0 0-13 0,0 1-10 16,2 0-8-16,-2-1 1 0,1-1-5 0,0 2-14 15,0-1-8-15,0 0-14 0,0 2 5 0,0-1-6 16,2-1-10-16,-1 0 3 0,-1 1-2 0,1 1 0 16,0-1-5-16,2-1-5 0,2 1 0 15,1-1-2-15,2 1 2 0,-2 0-2 0,1-1-2 16,-1 3 2-16,1-3 1 0,1 1-3 0,0 1 3 0,-2 0 1 15,2-1-2-15,2 2-1 0,-1-1-3 16,1 1-2-16,-2 0 0 0,0 0-2 0,1 0 3 16,-1 0 2-16,0 0-5 0,0 1 6 0,2 0-6 0,-3 1 3 15,2 0 6-15,0-1 1 0,-2 0 7 16,3 1 3-16,-3-2 3 0,0 0 3 0,0 1-2 15,-1-1 1-15,3 2-6 0,0 0 0 0,-1-1-4 16,4 0 1-16,-2 1-4 0,2-1-4 0,-1 1 3 16,0 1-1-16,0-1-5 0,1 0-4 0,-1 1 3 15,1-1 5-15,-1 1-8 0,2-1 1 0,1 1 2 16,-1-3-3-16,1 1 4 0,1 1-2 15,-1-1 0-15,1 1 2 0,-2 0-4 0,0-2-1 16,-1 0 2-16,2 1-6 0,-2 1-2 0,1-1 4 16,-1 1-3-16,1 1-3 0,-2 0 1 0,0 1 2 15,-2-2-1-15,2 1-1 0,-3 1 0 0,0-1-2 16,-2 0 1-16,-1-1 1 0,2 0 0 0,-3 1 8 15,1-1-3-15,-2 0 6 0,1 0 9 16,-1 0 10-16,-1-1 1 0,1-1-1 0,0 3 1 0,-1-3 13 16,1 0-15-16,2 2-3 0,4-1 2 0,1 1-6 15,0 0-3-15,-1 0 2 0,1-1-3 0,-3 0-1 16,0-1-7-16,2 1 1 0,-2 0 3 0,-1-1-7 15,2 0 1-15,-3 0-2 0,0 1 2 16,0-1-4-16,0 0 1 0,2 1-3 0,1 1 0 0,-2-2 1 16,-1 1 0-16,2-1-3 0,-1 3 1 0,2-1 1 15,1-1-2-15,-3 1 0 0,2 1 0 16,-2-3 0-16,0 2 2 0,0-1-1 0,-2 1 1 15,0-1-1-15,-1 0 1 0,0 0-1 0,-1 0 0 16,0 0 10-16,-1 0-7 0,0 0 2 0,1-1-2 16,-1 2 2-16,1-2 2 0,-1 2 1 0,0-1 1 15,1-1-2-15,1 1 1 0,-1 0 2 16,1-1 3-16,3 0-2 0,2 1 2 0,1-1 2 15,0 0-1-15,1 0 2 0,0 0-5 0,0 0-1 16,1 0 1-16,-1-1-2 0,2 1-3 0,-1 0 10 16,-2 0-13-16,2-2 0 0,0 2 1 0,0 1-2 15,-1 0 1-15,0 0-1 0,-3-1-2 0,3 1 3 16,-1-1-3-16,2 1-3 0,-1 1 5 0,3-1-6 15,-2 0 5-15,1-1-2 0,0 0-1 0,1 0 2 16,-1 0 1-16,1 0-1 0,0 0 0 0,1 0 1 16,2 0-2-16,-1 0 2 0,1 0-3 0,2 0 0 15,-2-1 2-15,2 1-1 0,1 0-1 0,1-1 1 16,-1 1-1-16,1 0-1 0,1 0 2 0,0 0 0 15,1 0-1-15,-2 0-1 0,1 1 2 16,-1-1-2-16,0 1 0 0,0 0 1 0,-2 0 3 0,0 0-4 16,0-1 2-16,-2 0 7 0,1 0-9 15,-2 0 1-15,1 2-3 0,0-2 12 0,-1 0-11 16,0 0-1-16,1 0 4 0,-1 0-2 0,-1 0-1 15,1 0 3-15,-1-2-1 0,1 0-1 0,1 2 1 16,-3-1-1-16,2 1 2 0,-2-2 2 0,1 2-4 16,1-2-1-16,-3 1 1 0,2 0-1 0,0-1 0 15,-1 1 2-15,-1 1 0 0,2-3-2 16,-1 3 0-16,-1 0 0 0,-1 0 2 0,-1 0-1 15,1 0 3-15,-2 0-3 0,-2 0 1 0,0 0-1 0,-2 0 0 16,-1 0 2-16,-1-1-2 0,-1 1 2 16,-1 0-1-16,0 0 2 0,-1 0 11 0,0 0 5 15,0 0 11-15,1-1 0 0,-1-1 7 0,0 2-1 16,1-1 3-16,0 1 1 0,0-1-6 0,1 0-3 15,0 1 1-15,0-2-7 0,0 0 0 0,5 1-6 16,0-1 0-16,1-1 0 0,2 1-4 0,0-1 0 16,3 0 0-16,-1 0-4 0,0 1 0 15,0 0 0-15,1 0-2 0,-2-1-1 0,1-1-1 16,-1 2-3-16,1-1 2 0,1 2-3 0,-1-1 2 15,2 1 4-15,-2-2-7 0,0 1-1 0,-1-1 0 16,0 3 0-16,0 0 0 0,-1-2 0 0,-2 2-1 16,-2 0 1-16,-1-1-1 0,-2 0 3 0,-1 1 8 15,0 0 3-15,-2-1 9 0,1 1 14 0,-2 0 5 16,1 0 3-16,-1-2 3 0,-1 2 3 0,0 0-1 15,0 0-5-15,0 0 0 0,0-2-5 16,-1 2-6-16,1-1 0 0,-1 1-4 0,1 0-4 0,-1 0-3 16,2 0-1-16,-2 0-14 0,0 0-14 0,0 0-10 15,0-1-33-15,0 1-23 0,-1 0-39 16,1 0-46-16,0 0-72 0,-1 0 20 0,0 0-190 15,-2 0-57-15,1 0 37 0,-2 0-100 0,-1 0 47 0,0-1 17 16,-1 0 14-16,1 1-337 0</inkml:trace>
</inkml:ink>
</file>

<file path=ppt/ink/ink9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49:23.4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9777 12410 1056 0,'-3'-3'257'0,"0"0"-20"0,2 1-23 16,-2 1-15-16,1 0-8 0,0-2-21 0,0 3-9 16,1-1-8-16,-2 0-7 0,2-1-8 0,0 1 0 15,0-1-11-15,1 1-7 0,-1 1-8 0,1-1-6 16,0 1-11-16,0-1-2 0,-1-1-9 0,1 2-8 15,0 0-1-15,1-2-8 0,0 2-6 16,1 0-2-16,2 0-9 0,-1 0-3 0,1 0 5 0,-1 0-15 16,2 0-1-16,0 0 4 0,0 0-13 0,2 0-3 15,-1 0-2-15,4 2 1 0,0-2 5 16,4 0-8-16,-2 2 15 0,4-1-16 0,-2 0 4 0,1 1-4 15,0-1-1-15,1 2 1 0,0-3-2 0,2 0 1 16,1 1-2-16,0-1 2 0,2 1-4 0,0-1-3 16,-2 0 0-16,3 1-2 0,0-1-1 0,-1 0 1 15,1 0-1-15,1 0 0 0,-1 2-2 16,1-1 0-16,1 0-2 0,1 0 3 0,-1 1-4 15,-1 0 1-15,1 0 0 0,-1-1-1 0,-1 0 2 16,0 0-1-16,1 1-2 0,0 0 1 0,0-1 1 16,-1 0 2-16,2 1-4 0,-2 0 3 0,0 0 1 15,-2-1 5-15,2-1 4 0,-1 0 3 0,-1 0-2 16,1 0 1-16,0 1 0 0,-1-1 0 15,1 2-3-15,0-1 1 0,0-1-1 0,-1 1-1 16,0 0 2-16,-2 1-3 0,1-2 2 0,-1 1-2 0,-1 1 6 16,0-2 2-16,1 0 3 0,0 1 4 15,1 0-2-15,-2-1-4 0,2 1 2 0,-1-1-3 16,-1 0-2-16,1-1-1 0,0 1-1 0,1 0-2 15,-1-1-2-15,1 1-2 0,-1 0-1 0,-1 0-1 16,0 0-2-16,-1 0 1 0,0 0-3 0,-2 0 1 16,3 0-1-16,-5 0 1 0,1 0-4 0,-2 0 2 15,2 0 2-15,0 0 0 0,1 0 0 16,1 0 0-16,0 0 0 0,2 0 1 0,-1 1 1 0,0-1 2 15,0 0 0-15,2 0-1 0,1 0 1 0,0 0 0 16,2 0-2-16,2 1 0 0,-2-1-1 0,1 0 0 16,0 0-2-16,-2 1 0 0,3 0 0 0,-2 1-3 15,1-2 1-15,-2 1 2 0,1 1-3 16,-1 0 4-16,-1 1-3 0,1 0-1 0,0-2 0 15,-1 2 3-15,2-1-4 0,-1 1 7 0,0-1-8 16,0 0 2-16,1-1 0 0,-1 1-2 16,1-1 2-16,1 0 0 0,0-1 2 0,0 0-3 0,1 3 5 15,0-3-2-15,0 1-1 0,0-1 8 0,0 1-12 16,1-1 2-16,0 1 2 0,1-1-1 0,-1 1 2 15,1-1-2-15,0 1-2 0,-1 0 4 0,-1-1-1 16,1 1 1-16,-1-1-3 0,0 0 4 0,-3 0 2 16,-1 0 7-16,1 0 2 0,-4 0 6 0,-1-2 2 15,-3 2 2-15,-2-1 7 0,0 1 2 16,-3 0 7-16,0 0 11 0,-2 0-10 0,0 0 8 0,0-1 8 15,-1 1-1-15,-1 0-3 0,0 0-10 16,0-2 4-16,-1 2-6 0,0 0-27 0,0 0 8 0,-1 0-15 16,1-1-19-16,0 1-7 0,-1 0-39 15,1 0-31-15,0 0-49 0,-1 0-45 0,0 0-68 16,0 0 24-16,0-3-187 0,-1 3-66 0,0 0-75 15,0 0 41-15,-1-1 17 0,-2-1 32 16,-6-2-508-16</inkml:trace>
</inkml:ink>
</file>

<file path=ppt/ink/ink9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49:24.6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7565 12371 1368 0,'-2'2'273'0,"0"-2"-15"0,1 1-18 0,0 0-16 15,0-1-19-15,0 0-17 0,0 0-19 16,1 0-15-16,-2 0-17 0,2 0-10 0,0 0-8 15,0 0-12-15,0 0-8 0,2 0-8 0,-1 0-10 16,1 0-4-16,0 0-5 0,3 0-2 0,-1 0-6 16,3 0-4-16,-2 0-4 0,2 0-4 0,3 0 0 15,5 0-3-15,1 0-1 0,2 1-6 0,1 0-1 16,2 0-1-16,1 0-3 0,2 0-3 15,1 2-4-15,1-1-2 0,34 2-2 0,-45-3-2 16,35 4 2-16,-36-4-3 0,6 0-1 0,3-1-1 0,37 5-3 16,-22-2 1-16,-1 2-1 0,-1-1 1 15,-1-1-4-15,1 2 2 0,-1-1-3 0,-1 0-1 16,1 0-1-16,1 0-1 0,0 1-1 0,2-2-1 15,0 2 1-15,1 1-2 0,-1-1-2 0,-1 0 0 16,0 0 2-16,0 0-2 0,-23-4 0 0,36 3 0 16,-16-1 2-16,1 1-1 0,-20-4 0 0,34 4-2 15,-34-3 2-15,4 1-4 0,2-1 1 16,2 1 0-16,-2 0 1 0,-1-2 0 0,-1 0 0 0,-1 0-1 15,-2 3 1-15,-1-3 7 0,-2 1 10 16,-3 0 9-16,-1-1 2 0,-1 0 2 0,-2 0 5 16,-1 0 1-16,-1 0 1 0,1 0 2 0,-1 0-5 0,-1 1 4 15,0-1-3-15,-1 0 0 0,1 0 5 16,-2 0-13-16,1 1 0 0,0-1-5 0,0 0 1 15,-1 0-5-15,1 0-2 0,-1 0 0 0,0 0-1 16,2 0-5-16,-2 0-4 0,0 0-7 0,0 0-14 16,-1 0-13-16,0 0-19 0,0 0-18 15,0 0-25-15,0 0-34 0,0 0-48 0,0 0-62 0,0 0 20 16,-2 1-252-16,1-1-94 0,-3 0 40 15,1 0 15-15,0 1 37 0,-1 0-536 0</inkml:trace>
</inkml:ink>
</file>

<file path=ppt/ink/ink9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49:25.99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13288 12382 1478 0,'-3'-2'242'0,"1"0"-19"0,-1 2-20 0,1-1-15 16,1 0-18-16,1 0 0 0,0-1-1 16,0 1-18-16,0 1-11 0,0-1-8 0,0 1-11 15,0 0-10-15,0-3-7 0,0 3-2 0,1 0-5 16,1 0-4-16,1 0-1 0,0 0-2 0,1 0-3 15,1-2-10-15,1 2-3 0,1 0-6 0,5 0-6 16,2 0-3-16,2 0-9 0,0 2-5 0,1-2-3 0,1 0-5 16,1 1 8-16,1 1-10 0,-1-2-3 15,1 2 2-15,1 0-4 0,-2 0 0 0,2 0 2 16,0-1-6-16,0 2 2 0,1-1-4 0,-1-2-1 15,2 1 4-15,0 0-5 0,1 0-1 0,2 1-1 16,0 0-2-16,-1-1-4 0,-1 1 1 16,2-2-1-16,0 0 0 0,0 0 0 0,1 0 2 15,0 2 4-15,1-2-7 0,-1 0 0 0,0 1 2 16,-1-1-2-16,-1 0 0 0,1 2-4 0,-1-2 5 15,0 0 0-15,-2 0-1 0,2 0-3 16,0 0 0-16,0 0-1 0,0 0-3 0,0 1 1 0,-1 0-3 16,0-1 1-16,1 0 3 0,-2 0 3 0,-1 0-4 15,1 2 4-15,2-2-5 0,-1 0-2 16,-1 0 3-16,-1 0-5 0,1 1 4 0,-1-1 4 0,0-1-6 15,-1 1-1-15,0-2 1 0,0 2 1 16,-1 0 0-16,-2-1-1 0,-2 1 2 0,0 0-5 16,-2 0 0-16,-1 0 7 0,-3 0 3 0,-2-1 9 15,0 1 4-15,-2 0 9 0,-1 0 6 0,0 0 13 16,-1 0-2-16,-1 0 2 0,1 0 20 0,-1 0-26 15,0 0 6-15,-2 0-7 0,1 0 0 0,0 0-4 16,0 0 6-16,-1 0-17 0,1 0-4 0,-1 0-11 16,1 0 5-16,-1 0-1 0,1 0-1 0,-1 0-1 15,0 0 0-15,1 0-4 0,-1 0-2 0,0 0 5 16,1 0-5-16,-1 0-1 0,1 0-3 15,-2 0 3-15,1-3 9 0,0 3-14 0,-1 0-9 0,1 0 2 16,0 0-32-16,-1 0-18 0,0 0-24 16,0 0-31-16,0 0-29 0,0 0-58 0,-1 0-37 15,1 0 22-15,-2 0-190 0,1 0-61 0,-1 0-95 16,-1 0 43-16,0 0 7 0,-1-1 30 0,0-2-526 15</inkml:trace>
</inkml:ink>
</file>

<file path=ppt/ink/ink9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49:27.2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15877 12359 1234 0,'-3'0'238'0,"1"0"-12"0,0 0-2 16,0 0 3-16,1 0-17 0,1 0-17 0,0 1-12 15,0 0-14-15,1 0-7 0,0 0 2 0,1 0-6 16,1 1-6-16,1 0-8 0,4 1-11 0,2-1-10 15,0 1-8-15,3-1-4 0,2 2-17 0,0-1-8 16,2 0-6-16,4 1-5 0,1 1-3 16,1-2-3-16,3 0-5 0,34 4-2 0,-23-3-8 0,-1-1-2 15,2 0-7-15,-2-1-1 0,4 2-7 0,1-1 0 16,3-3-8-16,-2 0 1 0,2 0-6 15,-2 1-1-15,1 0-3 0,-2-1-1 0,-2 1-3 16,2 0 3-16,-6-4-6 0,0 2 2 0,2 1-2 0,1-3 3 16,1 3 4-16,-2-1-9 0,-23 0 0 15,7 1 0-15,3-2-1 0,2 1-1 0,1-1 3 16,-2 0 1-16,2 1-3 0,1 0 1 0,34-2 0 15,-27 1 1-15,-19 2-2 0,6 0-4 16,1 0 1-16,3 0 2 0,0 0-5 0,1 0 5 0,-2 0-4 16,0 0-3-16,-2 1 2 0,1 0-1 0,-1-1 2 15,1 2-4-15,-2 0 2 0,0 0 1 16,-1 1 0-16,-2-1 0 0,2 1 1 0,-1-3-2 0,0 2 0 15,0-1 1-15,2 0 2 0,0 0-2 16,1 0 1-16,1 1-2 0,0 0 2 0,0 0-1 16,-2 0 1-16,2 1-1 0,-2-3 7 0,1 3-1 0,-1-3-3 15,2 2 0-15,0 2 4 0,0-1-5 16,-1-1 1-16,0 1 1 0,-1-1 1 0,1 1 0 15,0-1 0-15,-3-1 2 0,3 0-4 0,-1 2 2 16,-1-3 2-16,2 3 0 0,-2-3 1 0,0 1-2 16,-3 1 3-16,2-1 0 0,-5 0 0 0,2-1 2 15,-3 1-4-15,0 0 3 0,-1 0 1 0,0 0-1 16,-2 0 1-16,-1 0 0 0,-1-1-3 15,0 0 0-15,-3 0 2 0,0 0 1 0,1 0 1 0,-1 0 9 16,0 0 5-16,0 0 1 0,0 0-10 16,1 0 4-16,-1 0-6 0,1 0-2 0,0 0-1 15,4-1 0-15,0 1-1 0,-1-1-3 0,1 1-2 16,-2-2 3-16,-1 1-7 0,0 1 4 0,4-1-1 15,-1 0-3-15,1 1-2 0,-2 0 5 0,-1-2-5 16,0 2-1-16,-2 0-1 0,-1 0 0 0,0 0 4 16,-1 0-2-16,-1 0 3 0,1 0 1 15,-2 0 3-15,0 0-3 0,-1 0 2 0,1 0-5 16,-1 0 3-16,0 0-8 0,0 0-8 0,-1 0-11 0,1 0-24 15,0 0-51-15,0 0-50 0,-1 0-63 16,2 0 20-16,-2-1-231 0,-1 1-72 0,2-1 39 0,-1-2 37 16,0 0 31-16,1 0-70 0,-1-1 33 0,0 0 29 15,1-2-383-15</inkml:trace>
</inkml:ink>
</file>

<file path=ppt/ink/ink9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49:28.42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19893 12348 1688 0,'4'0'293'0,"0"0"-32"16,0 0-20-16,0-1-16 0,1 1-24 0,0-1-17 15,1 1-18-15,2-2-10 0,-2 2-18 16,1-1-13-16,5 1-10 0,3 1-13 0,0 0-9 0,3 1 6 16,0-1-12-16,2 2-3 0,1 0-9 15,0-1-6-15,0 1-6 0,2 1-5 0,1-1-6 0,-1 2-5 16,1-3-4-16,35 8-3 0,-24-6-4 0,-1 2-3 15,2-3-3-15,0-1 7 0,1 2-9 16,-1-1-2-16,3 2-1 0,-3-3 1 0,2 0-3 16,0 3 4-16,0-5-3 0,-3 3-1 0,2-3-3 0,-2 2-1 15,-20-2 5-15,5 0-9 0,4 0-2 16,2 1 0-16,0 0-3 0,0-1 1 0,0 0 4 15,-1 0-7-15,1 3-1 0,-1-2-2 0,-1 0 0 16,0 0-2-16,-2 1 1 0,1 0-1 0,0 0 0 16,-1 0 2-16,-1-1-2 0,1 1-1 0,0 1-2 15,-1-2 1-15,1 2 2 0,2 0-1 16,1-1 5-16,0 1-8 0,-1-1 0 0,36 7 2 15,-45-6 0-15,4-2-1 0,2 2 3 0,35 5-3 16,-42-7 1-16,3 1-1 0,4 1 3 0,0 2-3 16,1-1 2-16,0 1-2 0,-1-1-1 0,-2-1 3 15,1 0-3-15,0 1 2 0,-2-1-1 0,2 0 1 16,-2 0 1-16,1 0 2 0,1 2 3 0,-1-2 8 15,1 1 7-15,-1-1-2 0,-1 2-2 0,0-4 2 16,-2 2 0-16,0-2-2 0,-1 2 0 0,-1-1 5 16,-2 0-3-16,1 0 2 0,-2-2 5 15,-1 0-13-15,1 2 3 0,-3-2-2 0,0 0-2 16,-1 0 2-16,1 1-5 0,-1-1-1 0,4 2 1 0,1-2-1 15,1 0-1-15,1 0 0 0,-2 0-6 16,-1 0 6-16,3 2-2 0,-3-2-3 0,1 0-4 16,-2 1 5-16,-2-1-2 0,0 0 1 0,-1 1 1 15,-1-1 4-15,0 1 5 0,-1-1-5 16,-1 0 4-16,-1 0 2 0,1 0-6 0,-1 0 12 0,0 0 8 15,0 2-9-15,-1-2 0 0,0 0-7 16,0 0 2-16,0 0-2 0,-1 0-3 0,0 0-15 0,0 0 0 16,0 0-19-16,-1 0-15 0,1 0-27 15,0 0-23-15,-1 0-40 0,1 0 10 0,-1 0-273 16,0 0-56-16,0 0 35 0,-1 0-117 0,-1 0 1 15,1 0 43-15,-1 0 36 0,-1 0-429 0</inkml:trace>
</inkml:ink>
</file>

<file path=ppt/ink/ink9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2-06-03T02:49:34.4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10821 13359 943 0,'4'-1'154'0,"-1"1"3"0,0 0-19 16,1 0-2-16,-1 0-2 0,1 0-14 0,-1 0 16 0,0 0-4 15,0 0-10-15,1 0-6 0,0 0-11 16,-1 0 1-16,-1 0 1 0,1 0-4 0,0 0-3 15,0 0-2-15,1 0-5 0,-1-3-4 0,2 3 0 16,-1 0-6-16,0 0-1 0,0 0-4 0,1 0-2 16,0 0-10-16,0 0 0 0,2 0-6 0,-1 0-2 15,0 0-5-15,0 0-6 0,1 0-5 0,0 0 5 16,4 0-5-16,3 0-3 0,-1 0 0 0,3 3-4 15,-1-3-3-15,0 0 0 0,-2 0-1 0,-1 0-4 16,0 0-2-16,1 1 0 0,2 0-2 0,-2 1 3 16,2-2-4-16,-1 1 0 0,2 0-2 0,-4-1 3 15,2 1-4-15,1 1 0 0,-1 0-3 16,1 0-2-16,-2-1 0 0,-1-1-2 0,2 0-1 15,1 0-3-15,0 3 1 0,0-3 1 0,1 2-1 16,0-1-1-16,1 1-1 0,-1-2 5 0,0 3-7 0,0-3 2 16,-1 1 2-16,2-1-3 0,-1 0 0 15,1 3-1-15,0-3 2 0,-2 0 10 0,0 2-12 16,0-2 2-16,1 1-7 0,1 1 3 0,0-1 1 15,-1 1 3-15,2 0-2 0,-2 0 0 0,1-1-2 16,-2 0 1-16,2-1 0 0,-1 3 0 16,1-3 1-16,-1 1-2 0,0 1 1 0,1 0 1 0,-2 2-1 15,1-3 6-15,0 1 1 0,1 0 0 16,-1-2 1-16,-1 1 2 0,0 1 3 0,2-2 2 15,-2 1 0-15,0-1 2 0,-1 1-1 0,1-1 1 16,0 0-2-16,2 0 4 0,-1 0-8 0,1 0-1 16,0 0-2-16,0 2-2 0,-2-2 0 0,0 1-2 15,2 1 0-15,-2 0-1 0,1 0 0 0,1-2 0 16,0 1-2-16,-1-1 1 0,0 0 1 0,0 0 2 15,0 2-2-15,0 0 0 0,1 0 7 0,-1 1-8 16,0-2-2-16,-4-1 2 0,2 0-2 16,1 1 2-16,1 1-2 0,-1-1-1 0,0 0 0 0,-1 1 4 15,1 0-2-15,-2-2 1 0,2 0 1 16,-2 0 1-16,2 0 0 0,0-2 1 0,2 2 6 15,1 0-8-15,1 0-1 0,1-3 0 0,-2 3 6 16,1 0-6-16,-1 0-2 0,2 0-1 0,0 0 1 16,-1 0-1-16,2 0 0 0,0 0 0 15,-1 3 0-15,1-1-3 0,0 0 3 0,-1-1 0 0,1 1-2 16,0-2 6-16,-2 2-6 0,0-2 0 0,1 3 2 15,-1-3-1-15,2 3-1 0,1 0 2 0,-2 0 4 16,1-2 8-16,1 1 3 0,0-1 1 0,1 0 4 16,1-1 1-16,-1 0-3 0,1 0 1 0,3 0 0 15,-2 0-3-15,2 0 0 0,1 1-3 16,-1-1 0-16,0 0-3 0,0 0-5 0,-1 0 2 15,1 2 0-15,-3-2-6 0,1 2 3 0,0-1 1 16,0 0 2-16,-1 0 0 0,-1 1-4 16,1 0 3-16,-1-1 2 0,0 1-2 0,-1-2 8 0,2 3 4 15,-1-1 5-15,1 0 6 0,36 1-1 16,-24-1 7-16,-1 0-2 0,0-2-12 0,-18 0 4 0,4 0 5 15,4 0-4-15,37 2-3 0,-45-2-2 0,5 0-5 16,1 0 0-16,40-2-4 0,-48 2 0 16,6 0-1-16,2 0 0 0,1 0-4 0,-1 0-3 0,0 0 0 15,-2 0 3-15,1 0 0 0,-2 0-6 16,-2-1 3-16,0 1 1 0,-3 0 4 0,0 0 7 15,-3 0-1-15,0 0 2 0,-2-1 11 0,-2 1-31 16,0 0 15-16,-1-2 2 0,-1 1-1 0,0 1-4 16,-1 0 1-16,1 0 0 0,-2 0-2 15,2-1-3-15,-2 1 3 0,1 0-1 0,0-1-9 0,1-1-7 16,-1 2-23-16,0 0-24 0,0-3-14 0,-1 3-53 15,1-2-22-15,0 2-26 0,-1 0-40 16,-1-1 20-16,0 1-166 0,-1 0-47 0,0-1-53 0,-1 0 38 16,-1-1-94-16,0 2 37 0,-1-1 36 15,-2-1 28-15,-1 0-385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4255B-1D23-4B5A-95FD-4BA71BA2E8AB}" type="datetimeFigureOut">
              <a:rPr lang="en-IN" smtClean="0"/>
              <a:t>03-06-2022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B8156-B75B-4B83-A830-076BBF6DA69F}" type="slidenum">
              <a:rPr lang="en-IN" smtClean="0"/>
              <a:t>‹#›</a:t>
            </a:fld>
            <a:endParaRPr lang="en-IN"/>
          </a:p>
        </p:txBody>
      </p:sp>
    </p:spTree>
    <p:extLst>
      <p:ext uri="{BB962C8B-B14F-4D97-AF65-F5344CB8AC3E}">
        <p14:creationId xmlns:p14="http://schemas.microsoft.com/office/powerpoint/2010/main" val="966792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8</a:t>
            </a:fld>
            <a:endParaRPr lang="en-US"/>
          </a:p>
        </p:txBody>
      </p:sp>
    </p:spTree>
    <p:extLst>
      <p:ext uri="{BB962C8B-B14F-4D97-AF65-F5344CB8AC3E}">
        <p14:creationId xmlns:p14="http://schemas.microsoft.com/office/powerpoint/2010/main" val="1848944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r>
              <a:rPr lang="en-US"/>
              <a:t>June 3, 2022</a:t>
            </a:r>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IN"/>
              <a:t>Design of SEM in Courses by Prof. S. V. Dudul</a:t>
            </a:r>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217394BF-E694-4F68-861B-0208C767FBFE}"/>
              </a:ext>
            </a:extLst>
          </p:cNvPr>
          <p:cNvSpPr>
            <a:spLocks noGrp="1"/>
          </p:cNvSpPr>
          <p:nvPr>
            <p:ph type="pic" sz="quarter" idx="10"/>
          </p:nvPr>
        </p:nvSpPr>
        <p:spPr>
          <a:xfrm>
            <a:off x="3491399" y="981074"/>
            <a:ext cx="2233125" cy="4844563"/>
          </a:xfrm>
          <a:custGeom>
            <a:avLst/>
            <a:gdLst>
              <a:gd name="connsiteX0" fmla="*/ 182633 w 1639888"/>
              <a:gd name="connsiteY0" fmla="*/ 0 h 3557588"/>
              <a:gd name="connsiteX1" fmla="*/ 331022 w 1639888"/>
              <a:gd name="connsiteY1" fmla="*/ 0 h 3557588"/>
              <a:gd name="connsiteX2" fmla="*/ 365265 w 1639888"/>
              <a:gd name="connsiteY2" fmla="*/ 34281 h 3557588"/>
              <a:gd name="connsiteX3" fmla="*/ 365265 w 1639888"/>
              <a:gd name="connsiteY3" fmla="*/ 38090 h 3557588"/>
              <a:gd name="connsiteX4" fmla="*/ 460386 w 1639888"/>
              <a:gd name="connsiteY4" fmla="*/ 133314 h 3557588"/>
              <a:gd name="connsiteX5" fmla="*/ 1183307 w 1639888"/>
              <a:gd name="connsiteY5" fmla="*/ 133314 h 3557588"/>
              <a:gd name="connsiteX6" fmla="*/ 1278428 w 1639888"/>
              <a:gd name="connsiteY6" fmla="*/ 38090 h 3557588"/>
              <a:gd name="connsiteX7" fmla="*/ 1278428 w 1639888"/>
              <a:gd name="connsiteY7" fmla="*/ 34281 h 3557588"/>
              <a:gd name="connsiteX8" fmla="*/ 1308867 w 1639888"/>
              <a:gd name="connsiteY8" fmla="*/ 0 h 3557588"/>
              <a:gd name="connsiteX9" fmla="*/ 1461060 w 1639888"/>
              <a:gd name="connsiteY9" fmla="*/ 0 h 3557588"/>
              <a:gd name="connsiteX10" fmla="*/ 1639888 w 1639888"/>
              <a:gd name="connsiteY10" fmla="*/ 182831 h 3557588"/>
              <a:gd name="connsiteX11" fmla="*/ 1639888 w 1639888"/>
              <a:gd name="connsiteY11" fmla="*/ 3378566 h 3557588"/>
              <a:gd name="connsiteX12" fmla="*/ 1461060 w 1639888"/>
              <a:gd name="connsiteY12" fmla="*/ 3557588 h 3557588"/>
              <a:gd name="connsiteX13" fmla="*/ 182633 w 1639888"/>
              <a:gd name="connsiteY13" fmla="*/ 3557588 h 3557588"/>
              <a:gd name="connsiteX14" fmla="*/ 0 w 1639888"/>
              <a:gd name="connsiteY14" fmla="*/ 3378566 h 3557588"/>
              <a:gd name="connsiteX15" fmla="*/ 0 w 1639888"/>
              <a:gd name="connsiteY15" fmla="*/ 182831 h 3557588"/>
              <a:gd name="connsiteX16" fmla="*/ 182633 w 1639888"/>
              <a:gd name="connsiteY16" fmla="*/ 0 h 355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9888" h="3557588">
                <a:moveTo>
                  <a:pt x="182633" y="0"/>
                </a:moveTo>
                <a:cubicBezTo>
                  <a:pt x="182633" y="0"/>
                  <a:pt x="182633" y="0"/>
                  <a:pt x="331022" y="0"/>
                </a:cubicBezTo>
                <a:cubicBezTo>
                  <a:pt x="350046" y="0"/>
                  <a:pt x="365265" y="15236"/>
                  <a:pt x="365265" y="34281"/>
                </a:cubicBezTo>
                <a:cubicBezTo>
                  <a:pt x="365265" y="34281"/>
                  <a:pt x="365265" y="34281"/>
                  <a:pt x="365265" y="38090"/>
                </a:cubicBezTo>
                <a:cubicBezTo>
                  <a:pt x="365265" y="87607"/>
                  <a:pt x="407119" y="133314"/>
                  <a:pt x="460386" y="133314"/>
                </a:cubicBezTo>
                <a:cubicBezTo>
                  <a:pt x="460386" y="133314"/>
                  <a:pt x="460386" y="133314"/>
                  <a:pt x="1183307" y="133314"/>
                </a:cubicBezTo>
                <a:cubicBezTo>
                  <a:pt x="1236575" y="133314"/>
                  <a:pt x="1278428" y="87607"/>
                  <a:pt x="1278428" y="38090"/>
                </a:cubicBezTo>
                <a:cubicBezTo>
                  <a:pt x="1278428" y="38090"/>
                  <a:pt x="1278428" y="38090"/>
                  <a:pt x="1278428" y="34281"/>
                </a:cubicBezTo>
                <a:cubicBezTo>
                  <a:pt x="1278428" y="15236"/>
                  <a:pt x="1293647" y="0"/>
                  <a:pt x="1308867" y="0"/>
                </a:cubicBezTo>
                <a:cubicBezTo>
                  <a:pt x="1308867" y="0"/>
                  <a:pt x="1308867" y="0"/>
                  <a:pt x="1461060" y="0"/>
                </a:cubicBezTo>
                <a:cubicBezTo>
                  <a:pt x="1559986" y="0"/>
                  <a:pt x="1639888" y="79989"/>
                  <a:pt x="1639888" y="182831"/>
                </a:cubicBezTo>
                <a:cubicBezTo>
                  <a:pt x="1639888" y="182831"/>
                  <a:pt x="1639888" y="182831"/>
                  <a:pt x="1639888" y="3378566"/>
                </a:cubicBezTo>
                <a:cubicBezTo>
                  <a:pt x="1639888" y="3477600"/>
                  <a:pt x="1559986" y="3557588"/>
                  <a:pt x="1461060" y="3557588"/>
                </a:cubicBezTo>
                <a:cubicBezTo>
                  <a:pt x="1461060" y="3557588"/>
                  <a:pt x="1461060" y="3557588"/>
                  <a:pt x="182633" y="3557588"/>
                </a:cubicBezTo>
                <a:cubicBezTo>
                  <a:pt x="83707" y="3557588"/>
                  <a:pt x="0" y="3477600"/>
                  <a:pt x="0" y="3378566"/>
                </a:cubicBezTo>
                <a:cubicBezTo>
                  <a:pt x="0" y="3378566"/>
                  <a:pt x="0" y="3378566"/>
                  <a:pt x="0" y="182831"/>
                </a:cubicBezTo>
                <a:cubicBezTo>
                  <a:pt x="0" y="79989"/>
                  <a:pt x="83707" y="0"/>
                  <a:pt x="182633" y="0"/>
                </a:cubicBezTo>
                <a:close/>
              </a:path>
            </a:pathLst>
          </a:custGeom>
        </p:spPr>
        <p:txBody>
          <a:bodyPr wrap="square">
            <a:noAutofit/>
          </a:bodyPr>
          <a:lstStyle/>
          <a:p>
            <a:endParaRPr lang="ru-RU"/>
          </a:p>
        </p:txBody>
      </p:sp>
    </p:spTree>
    <p:extLst>
      <p:ext uri="{BB962C8B-B14F-4D97-AF65-F5344CB8AC3E}">
        <p14:creationId xmlns:p14="http://schemas.microsoft.com/office/powerpoint/2010/main" val="309359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A6D09-E811-459B-A8DB-BCE1927CEB54}"/>
              </a:ext>
            </a:extLst>
          </p:cNvPr>
          <p:cNvSpPr>
            <a:spLocks noGrp="1"/>
          </p:cNvSpPr>
          <p:nvPr>
            <p:ph type="title"/>
          </p:nvPr>
        </p:nvSpPr>
        <p:spPr/>
        <p:txBody>
          <a:bodyPr/>
          <a:lstStyle/>
          <a:p>
            <a:r>
              <a:rPr lang="en-US"/>
              <a:t>Click to edit Master title style</a:t>
            </a:r>
            <a:endParaRPr lang="ru-UA"/>
          </a:p>
        </p:txBody>
      </p:sp>
      <p:sp>
        <p:nvSpPr>
          <p:cNvPr id="3" name="Content Placeholder 2">
            <a:extLst>
              <a:ext uri="{FF2B5EF4-FFF2-40B4-BE49-F238E27FC236}">
                <a16:creationId xmlns:a16="http://schemas.microsoft.com/office/drawing/2014/main" id="{5681E288-BCF5-42B1-9950-737A7EE1D5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UA"/>
          </a:p>
        </p:txBody>
      </p:sp>
      <p:sp>
        <p:nvSpPr>
          <p:cNvPr id="4" name="Date Placeholder 3">
            <a:extLst>
              <a:ext uri="{FF2B5EF4-FFF2-40B4-BE49-F238E27FC236}">
                <a16:creationId xmlns:a16="http://schemas.microsoft.com/office/drawing/2014/main" id="{EBF1D006-F8E5-4055-91EE-2D183679428D}"/>
              </a:ext>
            </a:extLst>
          </p:cNvPr>
          <p:cNvSpPr>
            <a:spLocks noGrp="1"/>
          </p:cNvSpPr>
          <p:nvPr>
            <p:ph type="dt" sz="half" idx="10"/>
          </p:nvPr>
        </p:nvSpPr>
        <p:spPr/>
        <p:txBody>
          <a:bodyPr/>
          <a:lstStyle/>
          <a:p>
            <a:r>
              <a:rPr lang="en-US"/>
              <a:t>June 3, 2022</a:t>
            </a:r>
            <a:endParaRPr lang="ru-UA"/>
          </a:p>
        </p:txBody>
      </p:sp>
      <p:sp>
        <p:nvSpPr>
          <p:cNvPr id="5" name="Footer Placeholder 4">
            <a:extLst>
              <a:ext uri="{FF2B5EF4-FFF2-40B4-BE49-F238E27FC236}">
                <a16:creationId xmlns:a16="http://schemas.microsoft.com/office/drawing/2014/main" id="{F9922592-CC80-4A4A-B754-453913F33BF9}"/>
              </a:ext>
            </a:extLst>
          </p:cNvPr>
          <p:cNvSpPr>
            <a:spLocks noGrp="1"/>
          </p:cNvSpPr>
          <p:nvPr>
            <p:ph type="ftr" sz="quarter" idx="11"/>
          </p:nvPr>
        </p:nvSpPr>
        <p:spPr/>
        <p:txBody>
          <a:bodyPr/>
          <a:lstStyle/>
          <a:p>
            <a:r>
              <a:rPr lang="en-IN"/>
              <a:t>Design of SEM in Courses by Prof. S. V. Dudul</a:t>
            </a:r>
            <a:endParaRPr lang="ru-UA"/>
          </a:p>
        </p:txBody>
      </p:sp>
      <p:sp>
        <p:nvSpPr>
          <p:cNvPr id="6" name="Slide Number Placeholder 5">
            <a:extLst>
              <a:ext uri="{FF2B5EF4-FFF2-40B4-BE49-F238E27FC236}">
                <a16:creationId xmlns:a16="http://schemas.microsoft.com/office/drawing/2014/main" id="{48F76A51-215B-4B0B-95DD-F00116562B1B}"/>
              </a:ext>
            </a:extLst>
          </p:cNvPr>
          <p:cNvSpPr>
            <a:spLocks noGrp="1"/>
          </p:cNvSpPr>
          <p:nvPr>
            <p:ph type="sldNum" sz="quarter" idx="12"/>
          </p:nvPr>
        </p:nvSpPr>
        <p:spPr/>
        <p:txBody>
          <a:bodyPr/>
          <a:lstStyle/>
          <a:p>
            <a:fld id="{730513D9-D2F5-4572-A2BA-5B5E15524C7D}" type="slidenum">
              <a:rPr lang="ru-UA" smtClean="0"/>
              <a:t>‹#›</a:t>
            </a:fld>
            <a:endParaRPr lang="ru-UA"/>
          </a:p>
        </p:txBody>
      </p:sp>
    </p:spTree>
    <p:extLst>
      <p:ext uri="{BB962C8B-B14F-4D97-AF65-F5344CB8AC3E}">
        <p14:creationId xmlns:p14="http://schemas.microsoft.com/office/powerpoint/2010/main" val="6449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3720-80AE-4769-B87C-6812916828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UA"/>
          </a:p>
        </p:txBody>
      </p:sp>
      <p:sp>
        <p:nvSpPr>
          <p:cNvPr id="3" name="Text Placeholder 2">
            <a:extLst>
              <a:ext uri="{FF2B5EF4-FFF2-40B4-BE49-F238E27FC236}">
                <a16:creationId xmlns:a16="http://schemas.microsoft.com/office/drawing/2014/main" id="{547B5B10-051D-4D04-B5E7-8D3A525EFE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BD9245-1592-443C-B765-3EF6970D9892}"/>
              </a:ext>
            </a:extLst>
          </p:cNvPr>
          <p:cNvSpPr>
            <a:spLocks noGrp="1"/>
          </p:cNvSpPr>
          <p:nvPr>
            <p:ph type="dt" sz="half" idx="10"/>
          </p:nvPr>
        </p:nvSpPr>
        <p:spPr/>
        <p:txBody>
          <a:bodyPr/>
          <a:lstStyle/>
          <a:p>
            <a:r>
              <a:rPr lang="en-US"/>
              <a:t>June 3, 2022</a:t>
            </a:r>
            <a:endParaRPr lang="ru-UA"/>
          </a:p>
        </p:txBody>
      </p:sp>
      <p:sp>
        <p:nvSpPr>
          <p:cNvPr id="5" name="Footer Placeholder 4">
            <a:extLst>
              <a:ext uri="{FF2B5EF4-FFF2-40B4-BE49-F238E27FC236}">
                <a16:creationId xmlns:a16="http://schemas.microsoft.com/office/drawing/2014/main" id="{56E4AFDD-EDBC-49A3-964B-C8B27B8A6247}"/>
              </a:ext>
            </a:extLst>
          </p:cNvPr>
          <p:cNvSpPr>
            <a:spLocks noGrp="1"/>
          </p:cNvSpPr>
          <p:nvPr>
            <p:ph type="ftr" sz="quarter" idx="11"/>
          </p:nvPr>
        </p:nvSpPr>
        <p:spPr/>
        <p:txBody>
          <a:bodyPr/>
          <a:lstStyle/>
          <a:p>
            <a:r>
              <a:rPr lang="en-IN"/>
              <a:t>Design of SEM in Courses by Prof. S. V. Dudul</a:t>
            </a:r>
            <a:endParaRPr lang="ru-UA"/>
          </a:p>
        </p:txBody>
      </p:sp>
      <p:sp>
        <p:nvSpPr>
          <p:cNvPr id="6" name="Slide Number Placeholder 5">
            <a:extLst>
              <a:ext uri="{FF2B5EF4-FFF2-40B4-BE49-F238E27FC236}">
                <a16:creationId xmlns:a16="http://schemas.microsoft.com/office/drawing/2014/main" id="{B39A0A83-7CE1-4317-90F9-766D4E623F95}"/>
              </a:ext>
            </a:extLst>
          </p:cNvPr>
          <p:cNvSpPr>
            <a:spLocks noGrp="1"/>
          </p:cNvSpPr>
          <p:nvPr>
            <p:ph type="sldNum" sz="quarter" idx="12"/>
          </p:nvPr>
        </p:nvSpPr>
        <p:spPr/>
        <p:txBody>
          <a:bodyPr/>
          <a:lstStyle/>
          <a:p>
            <a:fld id="{730513D9-D2F5-4572-A2BA-5B5E15524C7D}" type="slidenum">
              <a:rPr lang="ru-UA" smtClean="0"/>
              <a:t>‹#›</a:t>
            </a:fld>
            <a:endParaRPr lang="ru-UA"/>
          </a:p>
        </p:txBody>
      </p:sp>
    </p:spTree>
    <p:extLst>
      <p:ext uri="{BB962C8B-B14F-4D97-AF65-F5344CB8AC3E}">
        <p14:creationId xmlns:p14="http://schemas.microsoft.com/office/powerpoint/2010/main" val="368053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999A-D694-41B1-90C7-CAB3CD2B7405}"/>
              </a:ext>
            </a:extLst>
          </p:cNvPr>
          <p:cNvSpPr>
            <a:spLocks noGrp="1"/>
          </p:cNvSpPr>
          <p:nvPr>
            <p:ph type="title"/>
          </p:nvPr>
        </p:nvSpPr>
        <p:spPr/>
        <p:txBody>
          <a:bodyPr/>
          <a:lstStyle/>
          <a:p>
            <a:r>
              <a:rPr lang="en-US"/>
              <a:t>Click to edit Master title style</a:t>
            </a:r>
            <a:endParaRPr lang="ru-UA"/>
          </a:p>
        </p:txBody>
      </p:sp>
      <p:sp>
        <p:nvSpPr>
          <p:cNvPr id="3" name="Content Placeholder 2">
            <a:extLst>
              <a:ext uri="{FF2B5EF4-FFF2-40B4-BE49-F238E27FC236}">
                <a16:creationId xmlns:a16="http://schemas.microsoft.com/office/drawing/2014/main" id="{29AB6F54-FE05-4E59-83A3-F4896CDB96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UA"/>
          </a:p>
        </p:txBody>
      </p:sp>
      <p:sp>
        <p:nvSpPr>
          <p:cNvPr id="4" name="Content Placeholder 3">
            <a:extLst>
              <a:ext uri="{FF2B5EF4-FFF2-40B4-BE49-F238E27FC236}">
                <a16:creationId xmlns:a16="http://schemas.microsoft.com/office/drawing/2014/main" id="{C62B028E-5AB8-48E8-BA9A-F4F6DE32FF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UA"/>
          </a:p>
        </p:txBody>
      </p:sp>
      <p:sp>
        <p:nvSpPr>
          <p:cNvPr id="5" name="Date Placeholder 4">
            <a:extLst>
              <a:ext uri="{FF2B5EF4-FFF2-40B4-BE49-F238E27FC236}">
                <a16:creationId xmlns:a16="http://schemas.microsoft.com/office/drawing/2014/main" id="{ABC4520E-B95E-40B0-A9D7-95D9B99849E5}"/>
              </a:ext>
            </a:extLst>
          </p:cNvPr>
          <p:cNvSpPr>
            <a:spLocks noGrp="1"/>
          </p:cNvSpPr>
          <p:nvPr>
            <p:ph type="dt" sz="half" idx="10"/>
          </p:nvPr>
        </p:nvSpPr>
        <p:spPr/>
        <p:txBody>
          <a:bodyPr/>
          <a:lstStyle/>
          <a:p>
            <a:r>
              <a:rPr lang="en-US"/>
              <a:t>June 3, 2022</a:t>
            </a:r>
            <a:endParaRPr lang="ru-UA"/>
          </a:p>
        </p:txBody>
      </p:sp>
      <p:sp>
        <p:nvSpPr>
          <p:cNvPr id="6" name="Footer Placeholder 5">
            <a:extLst>
              <a:ext uri="{FF2B5EF4-FFF2-40B4-BE49-F238E27FC236}">
                <a16:creationId xmlns:a16="http://schemas.microsoft.com/office/drawing/2014/main" id="{A38D0313-0796-4184-B6AE-4B3EDD122F8F}"/>
              </a:ext>
            </a:extLst>
          </p:cNvPr>
          <p:cNvSpPr>
            <a:spLocks noGrp="1"/>
          </p:cNvSpPr>
          <p:nvPr>
            <p:ph type="ftr" sz="quarter" idx="11"/>
          </p:nvPr>
        </p:nvSpPr>
        <p:spPr/>
        <p:txBody>
          <a:bodyPr/>
          <a:lstStyle/>
          <a:p>
            <a:r>
              <a:rPr lang="en-IN"/>
              <a:t>Design of SEM in Courses by Prof. S. V. Dudul</a:t>
            </a:r>
            <a:endParaRPr lang="ru-UA"/>
          </a:p>
        </p:txBody>
      </p:sp>
      <p:sp>
        <p:nvSpPr>
          <p:cNvPr id="7" name="Slide Number Placeholder 6">
            <a:extLst>
              <a:ext uri="{FF2B5EF4-FFF2-40B4-BE49-F238E27FC236}">
                <a16:creationId xmlns:a16="http://schemas.microsoft.com/office/drawing/2014/main" id="{6E423A31-D669-4A35-B3D0-FAB74D0B6084}"/>
              </a:ext>
            </a:extLst>
          </p:cNvPr>
          <p:cNvSpPr>
            <a:spLocks noGrp="1"/>
          </p:cNvSpPr>
          <p:nvPr>
            <p:ph type="sldNum" sz="quarter" idx="12"/>
          </p:nvPr>
        </p:nvSpPr>
        <p:spPr/>
        <p:txBody>
          <a:bodyPr/>
          <a:lstStyle/>
          <a:p>
            <a:fld id="{730513D9-D2F5-4572-A2BA-5B5E15524C7D}" type="slidenum">
              <a:rPr lang="ru-UA" smtClean="0"/>
              <a:t>‹#›</a:t>
            </a:fld>
            <a:endParaRPr lang="ru-UA"/>
          </a:p>
        </p:txBody>
      </p:sp>
    </p:spTree>
    <p:extLst>
      <p:ext uri="{BB962C8B-B14F-4D97-AF65-F5344CB8AC3E}">
        <p14:creationId xmlns:p14="http://schemas.microsoft.com/office/powerpoint/2010/main" val="2883177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29E1E-F998-4CA5-9398-16BC953E9A0E}"/>
              </a:ext>
            </a:extLst>
          </p:cNvPr>
          <p:cNvSpPr>
            <a:spLocks noGrp="1"/>
          </p:cNvSpPr>
          <p:nvPr>
            <p:ph type="title"/>
          </p:nvPr>
        </p:nvSpPr>
        <p:spPr>
          <a:xfrm>
            <a:off x="839788" y="365125"/>
            <a:ext cx="10515600" cy="1325563"/>
          </a:xfrm>
        </p:spPr>
        <p:txBody>
          <a:bodyPr/>
          <a:lstStyle/>
          <a:p>
            <a:r>
              <a:rPr lang="en-US"/>
              <a:t>Click to edit Master title style</a:t>
            </a:r>
            <a:endParaRPr lang="ru-UA"/>
          </a:p>
        </p:txBody>
      </p:sp>
      <p:sp>
        <p:nvSpPr>
          <p:cNvPr id="3" name="Text Placeholder 2">
            <a:extLst>
              <a:ext uri="{FF2B5EF4-FFF2-40B4-BE49-F238E27FC236}">
                <a16:creationId xmlns:a16="http://schemas.microsoft.com/office/drawing/2014/main" id="{D8087010-0BD6-4177-9E6A-7DF623D4AF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051E89-58E1-4E64-B187-C3CD3DC91D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UA"/>
          </a:p>
        </p:txBody>
      </p:sp>
      <p:sp>
        <p:nvSpPr>
          <p:cNvPr id="5" name="Text Placeholder 4">
            <a:extLst>
              <a:ext uri="{FF2B5EF4-FFF2-40B4-BE49-F238E27FC236}">
                <a16:creationId xmlns:a16="http://schemas.microsoft.com/office/drawing/2014/main" id="{36497951-4076-4D65-849A-00512C1BB0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265B7E-49B6-438C-AF42-4A91E51049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UA"/>
          </a:p>
        </p:txBody>
      </p:sp>
      <p:sp>
        <p:nvSpPr>
          <p:cNvPr id="7" name="Date Placeholder 6">
            <a:extLst>
              <a:ext uri="{FF2B5EF4-FFF2-40B4-BE49-F238E27FC236}">
                <a16:creationId xmlns:a16="http://schemas.microsoft.com/office/drawing/2014/main" id="{E71B04FC-8063-499B-9738-17592C2BBB28}"/>
              </a:ext>
            </a:extLst>
          </p:cNvPr>
          <p:cNvSpPr>
            <a:spLocks noGrp="1"/>
          </p:cNvSpPr>
          <p:nvPr>
            <p:ph type="dt" sz="half" idx="10"/>
          </p:nvPr>
        </p:nvSpPr>
        <p:spPr/>
        <p:txBody>
          <a:bodyPr/>
          <a:lstStyle/>
          <a:p>
            <a:r>
              <a:rPr lang="en-US"/>
              <a:t>June 3, 2022</a:t>
            </a:r>
            <a:endParaRPr lang="ru-UA"/>
          </a:p>
        </p:txBody>
      </p:sp>
      <p:sp>
        <p:nvSpPr>
          <p:cNvPr id="8" name="Footer Placeholder 7">
            <a:extLst>
              <a:ext uri="{FF2B5EF4-FFF2-40B4-BE49-F238E27FC236}">
                <a16:creationId xmlns:a16="http://schemas.microsoft.com/office/drawing/2014/main" id="{F47045EB-9C0B-44A6-A1D0-0AC0EAF1AAC8}"/>
              </a:ext>
            </a:extLst>
          </p:cNvPr>
          <p:cNvSpPr>
            <a:spLocks noGrp="1"/>
          </p:cNvSpPr>
          <p:nvPr>
            <p:ph type="ftr" sz="quarter" idx="11"/>
          </p:nvPr>
        </p:nvSpPr>
        <p:spPr/>
        <p:txBody>
          <a:bodyPr/>
          <a:lstStyle/>
          <a:p>
            <a:r>
              <a:rPr lang="en-IN"/>
              <a:t>Design of SEM in Courses by Prof. S. V. Dudul</a:t>
            </a:r>
            <a:endParaRPr lang="ru-UA"/>
          </a:p>
        </p:txBody>
      </p:sp>
      <p:sp>
        <p:nvSpPr>
          <p:cNvPr id="9" name="Slide Number Placeholder 8">
            <a:extLst>
              <a:ext uri="{FF2B5EF4-FFF2-40B4-BE49-F238E27FC236}">
                <a16:creationId xmlns:a16="http://schemas.microsoft.com/office/drawing/2014/main" id="{6843979A-1C04-427E-9105-95F490C64FED}"/>
              </a:ext>
            </a:extLst>
          </p:cNvPr>
          <p:cNvSpPr>
            <a:spLocks noGrp="1"/>
          </p:cNvSpPr>
          <p:nvPr>
            <p:ph type="sldNum" sz="quarter" idx="12"/>
          </p:nvPr>
        </p:nvSpPr>
        <p:spPr/>
        <p:txBody>
          <a:bodyPr/>
          <a:lstStyle/>
          <a:p>
            <a:fld id="{730513D9-D2F5-4572-A2BA-5B5E15524C7D}" type="slidenum">
              <a:rPr lang="ru-UA" smtClean="0"/>
              <a:t>‹#›</a:t>
            </a:fld>
            <a:endParaRPr lang="ru-UA"/>
          </a:p>
        </p:txBody>
      </p:sp>
    </p:spTree>
    <p:extLst>
      <p:ext uri="{BB962C8B-B14F-4D97-AF65-F5344CB8AC3E}">
        <p14:creationId xmlns:p14="http://schemas.microsoft.com/office/powerpoint/2010/main" val="469120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BE5A7-05CF-43DE-87C6-57C6A1EAA460}"/>
              </a:ext>
            </a:extLst>
          </p:cNvPr>
          <p:cNvSpPr>
            <a:spLocks noGrp="1"/>
          </p:cNvSpPr>
          <p:nvPr>
            <p:ph type="title"/>
          </p:nvPr>
        </p:nvSpPr>
        <p:spPr/>
        <p:txBody>
          <a:bodyPr/>
          <a:lstStyle/>
          <a:p>
            <a:r>
              <a:rPr lang="en-US"/>
              <a:t>Click to edit Master title style</a:t>
            </a:r>
            <a:endParaRPr lang="ru-UA"/>
          </a:p>
        </p:txBody>
      </p:sp>
      <p:sp>
        <p:nvSpPr>
          <p:cNvPr id="3" name="Date Placeholder 2">
            <a:extLst>
              <a:ext uri="{FF2B5EF4-FFF2-40B4-BE49-F238E27FC236}">
                <a16:creationId xmlns:a16="http://schemas.microsoft.com/office/drawing/2014/main" id="{78FEB4D6-5445-4033-96E6-CA0C69D280B7}"/>
              </a:ext>
            </a:extLst>
          </p:cNvPr>
          <p:cNvSpPr>
            <a:spLocks noGrp="1"/>
          </p:cNvSpPr>
          <p:nvPr>
            <p:ph type="dt" sz="half" idx="10"/>
          </p:nvPr>
        </p:nvSpPr>
        <p:spPr/>
        <p:txBody>
          <a:bodyPr/>
          <a:lstStyle/>
          <a:p>
            <a:r>
              <a:rPr lang="en-US"/>
              <a:t>June 3, 2022</a:t>
            </a:r>
            <a:endParaRPr lang="ru-UA"/>
          </a:p>
        </p:txBody>
      </p:sp>
      <p:sp>
        <p:nvSpPr>
          <p:cNvPr id="4" name="Footer Placeholder 3">
            <a:extLst>
              <a:ext uri="{FF2B5EF4-FFF2-40B4-BE49-F238E27FC236}">
                <a16:creationId xmlns:a16="http://schemas.microsoft.com/office/drawing/2014/main" id="{BDF96AB4-AFA0-4C5F-83FD-880089F0CE47}"/>
              </a:ext>
            </a:extLst>
          </p:cNvPr>
          <p:cNvSpPr>
            <a:spLocks noGrp="1"/>
          </p:cNvSpPr>
          <p:nvPr>
            <p:ph type="ftr" sz="quarter" idx="11"/>
          </p:nvPr>
        </p:nvSpPr>
        <p:spPr/>
        <p:txBody>
          <a:bodyPr/>
          <a:lstStyle/>
          <a:p>
            <a:r>
              <a:rPr lang="en-IN"/>
              <a:t>Design of SEM in Courses by Prof. S. V. Dudul</a:t>
            </a:r>
            <a:endParaRPr lang="ru-UA"/>
          </a:p>
        </p:txBody>
      </p:sp>
      <p:sp>
        <p:nvSpPr>
          <p:cNvPr id="5" name="Slide Number Placeholder 4">
            <a:extLst>
              <a:ext uri="{FF2B5EF4-FFF2-40B4-BE49-F238E27FC236}">
                <a16:creationId xmlns:a16="http://schemas.microsoft.com/office/drawing/2014/main" id="{58B465FD-614B-4BF4-899F-3BEACA0E117B}"/>
              </a:ext>
            </a:extLst>
          </p:cNvPr>
          <p:cNvSpPr>
            <a:spLocks noGrp="1"/>
          </p:cNvSpPr>
          <p:nvPr>
            <p:ph type="sldNum" sz="quarter" idx="12"/>
          </p:nvPr>
        </p:nvSpPr>
        <p:spPr/>
        <p:txBody>
          <a:bodyPr/>
          <a:lstStyle/>
          <a:p>
            <a:fld id="{730513D9-D2F5-4572-A2BA-5B5E15524C7D}" type="slidenum">
              <a:rPr lang="ru-UA" smtClean="0"/>
              <a:t>‹#›</a:t>
            </a:fld>
            <a:endParaRPr lang="ru-UA"/>
          </a:p>
        </p:txBody>
      </p:sp>
    </p:spTree>
    <p:extLst>
      <p:ext uri="{BB962C8B-B14F-4D97-AF65-F5344CB8AC3E}">
        <p14:creationId xmlns:p14="http://schemas.microsoft.com/office/powerpoint/2010/main" val="333457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5EEBD5-A484-4D42-AB67-23BB1C36D1CF}"/>
              </a:ext>
            </a:extLst>
          </p:cNvPr>
          <p:cNvSpPr>
            <a:spLocks noGrp="1"/>
          </p:cNvSpPr>
          <p:nvPr>
            <p:ph type="dt" sz="half" idx="10"/>
          </p:nvPr>
        </p:nvSpPr>
        <p:spPr/>
        <p:txBody>
          <a:bodyPr/>
          <a:lstStyle/>
          <a:p>
            <a:r>
              <a:rPr lang="en-US"/>
              <a:t>June 3, 2022</a:t>
            </a:r>
            <a:endParaRPr lang="ru-UA"/>
          </a:p>
        </p:txBody>
      </p:sp>
      <p:sp>
        <p:nvSpPr>
          <p:cNvPr id="3" name="Footer Placeholder 2">
            <a:extLst>
              <a:ext uri="{FF2B5EF4-FFF2-40B4-BE49-F238E27FC236}">
                <a16:creationId xmlns:a16="http://schemas.microsoft.com/office/drawing/2014/main" id="{B8AB3443-79E2-4DF0-9FFD-4E21BC4567B4}"/>
              </a:ext>
            </a:extLst>
          </p:cNvPr>
          <p:cNvSpPr>
            <a:spLocks noGrp="1"/>
          </p:cNvSpPr>
          <p:nvPr>
            <p:ph type="ftr" sz="quarter" idx="11"/>
          </p:nvPr>
        </p:nvSpPr>
        <p:spPr/>
        <p:txBody>
          <a:bodyPr/>
          <a:lstStyle/>
          <a:p>
            <a:r>
              <a:rPr lang="en-IN"/>
              <a:t>Design of SEM in Courses by Prof. S. V. Dudul</a:t>
            </a:r>
            <a:endParaRPr lang="ru-UA"/>
          </a:p>
        </p:txBody>
      </p:sp>
      <p:sp>
        <p:nvSpPr>
          <p:cNvPr id="4" name="Slide Number Placeholder 3">
            <a:extLst>
              <a:ext uri="{FF2B5EF4-FFF2-40B4-BE49-F238E27FC236}">
                <a16:creationId xmlns:a16="http://schemas.microsoft.com/office/drawing/2014/main" id="{304DC9D8-0873-480E-806C-4DD5B3EE7E05}"/>
              </a:ext>
            </a:extLst>
          </p:cNvPr>
          <p:cNvSpPr>
            <a:spLocks noGrp="1"/>
          </p:cNvSpPr>
          <p:nvPr>
            <p:ph type="sldNum" sz="quarter" idx="12"/>
          </p:nvPr>
        </p:nvSpPr>
        <p:spPr/>
        <p:txBody>
          <a:bodyPr/>
          <a:lstStyle/>
          <a:p>
            <a:fld id="{730513D9-D2F5-4572-A2BA-5B5E15524C7D}" type="slidenum">
              <a:rPr lang="ru-UA" smtClean="0"/>
              <a:t>‹#›</a:t>
            </a:fld>
            <a:endParaRPr lang="ru-UA"/>
          </a:p>
        </p:txBody>
      </p:sp>
    </p:spTree>
    <p:extLst>
      <p:ext uri="{BB962C8B-B14F-4D97-AF65-F5344CB8AC3E}">
        <p14:creationId xmlns:p14="http://schemas.microsoft.com/office/powerpoint/2010/main" val="2805601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537B-909E-4A44-9B0E-859F0D05C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UA"/>
          </a:p>
        </p:txBody>
      </p:sp>
      <p:sp>
        <p:nvSpPr>
          <p:cNvPr id="3" name="Content Placeholder 2">
            <a:extLst>
              <a:ext uri="{FF2B5EF4-FFF2-40B4-BE49-F238E27FC236}">
                <a16:creationId xmlns:a16="http://schemas.microsoft.com/office/drawing/2014/main" id="{2CE38FBC-9203-4642-B751-5FDFE68249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UA"/>
          </a:p>
        </p:txBody>
      </p:sp>
      <p:sp>
        <p:nvSpPr>
          <p:cNvPr id="4" name="Text Placeholder 3">
            <a:extLst>
              <a:ext uri="{FF2B5EF4-FFF2-40B4-BE49-F238E27FC236}">
                <a16:creationId xmlns:a16="http://schemas.microsoft.com/office/drawing/2014/main" id="{976ABC1F-CFE4-4FE0-9008-F117AC9D6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8B8281-CC41-4A5C-9177-9A70D6F1ECE1}"/>
              </a:ext>
            </a:extLst>
          </p:cNvPr>
          <p:cNvSpPr>
            <a:spLocks noGrp="1"/>
          </p:cNvSpPr>
          <p:nvPr>
            <p:ph type="dt" sz="half" idx="10"/>
          </p:nvPr>
        </p:nvSpPr>
        <p:spPr/>
        <p:txBody>
          <a:bodyPr/>
          <a:lstStyle/>
          <a:p>
            <a:r>
              <a:rPr lang="en-US"/>
              <a:t>June 3, 2022</a:t>
            </a:r>
            <a:endParaRPr lang="ru-UA"/>
          </a:p>
        </p:txBody>
      </p:sp>
      <p:sp>
        <p:nvSpPr>
          <p:cNvPr id="6" name="Footer Placeholder 5">
            <a:extLst>
              <a:ext uri="{FF2B5EF4-FFF2-40B4-BE49-F238E27FC236}">
                <a16:creationId xmlns:a16="http://schemas.microsoft.com/office/drawing/2014/main" id="{E1BA5CC9-D24B-446C-98E0-75BF7EB1D73D}"/>
              </a:ext>
            </a:extLst>
          </p:cNvPr>
          <p:cNvSpPr>
            <a:spLocks noGrp="1"/>
          </p:cNvSpPr>
          <p:nvPr>
            <p:ph type="ftr" sz="quarter" idx="11"/>
          </p:nvPr>
        </p:nvSpPr>
        <p:spPr/>
        <p:txBody>
          <a:bodyPr/>
          <a:lstStyle/>
          <a:p>
            <a:r>
              <a:rPr lang="en-IN"/>
              <a:t>Design of SEM in Courses by Prof. S. V. Dudul</a:t>
            </a:r>
            <a:endParaRPr lang="ru-UA"/>
          </a:p>
        </p:txBody>
      </p:sp>
      <p:sp>
        <p:nvSpPr>
          <p:cNvPr id="7" name="Slide Number Placeholder 6">
            <a:extLst>
              <a:ext uri="{FF2B5EF4-FFF2-40B4-BE49-F238E27FC236}">
                <a16:creationId xmlns:a16="http://schemas.microsoft.com/office/drawing/2014/main" id="{BCED5BA7-C9DE-4402-A02B-17A892115731}"/>
              </a:ext>
            </a:extLst>
          </p:cNvPr>
          <p:cNvSpPr>
            <a:spLocks noGrp="1"/>
          </p:cNvSpPr>
          <p:nvPr>
            <p:ph type="sldNum" sz="quarter" idx="12"/>
          </p:nvPr>
        </p:nvSpPr>
        <p:spPr/>
        <p:txBody>
          <a:bodyPr/>
          <a:lstStyle/>
          <a:p>
            <a:fld id="{730513D9-D2F5-4572-A2BA-5B5E15524C7D}" type="slidenum">
              <a:rPr lang="ru-UA" smtClean="0"/>
              <a:t>‹#›</a:t>
            </a:fld>
            <a:endParaRPr lang="ru-UA"/>
          </a:p>
        </p:txBody>
      </p:sp>
    </p:spTree>
    <p:extLst>
      <p:ext uri="{BB962C8B-B14F-4D97-AF65-F5344CB8AC3E}">
        <p14:creationId xmlns:p14="http://schemas.microsoft.com/office/powerpoint/2010/main" val="2938901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C53D-5D25-4CD5-BE43-07CDDBC38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UA"/>
          </a:p>
        </p:txBody>
      </p:sp>
      <p:sp>
        <p:nvSpPr>
          <p:cNvPr id="3" name="Picture Placeholder 2">
            <a:extLst>
              <a:ext uri="{FF2B5EF4-FFF2-40B4-BE49-F238E27FC236}">
                <a16:creationId xmlns:a16="http://schemas.microsoft.com/office/drawing/2014/main" id="{0474FDB9-8FCE-4F8F-A3E4-BCB2FBB81F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Text Placeholder 3">
            <a:extLst>
              <a:ext uri="{FF2B5EF4-FFF2-40B4-BE49-F238E27FC236}">
                <a16:creationId xmlns:a16="http://schemas.microsoft.com/office/drawing/2014/main" id="{D8D5473D-73F6-4ECF-975D-E6DAB3365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75E71E-5E6C-42BF-8F45-6825A14901B0}"/>
              </a:ext>
            </a:extLst>
          </p:cNvPr>
          <p:cNvSpPr>
            <a:spLocks noGrp="1"/>
          </p:cNvSpPr>
          <p:nvPr>
            <p:ph type="dt" sz="half" idx="10"/>
          </p:nvPr>
        </p:nvSpPr>
        <p:spPr/>
        <p:txBody>
          <a:bodyPr/>
          <a:lstStyle/>
          <a:p>
            <a:r>
              <a:rPr lang="en-US"/>
              <a:t>June 3, 2022</a:t>
            </a:r>
            <a:endParaRPr lang="ru-UA"/>
          </a:p>
        </p:txBody>
      </p:sp>
      <p:sp>
        <p:nvSpPr>
          <p:cNvPr id="6" name="Footer Placeholder 5">
            <a:extLst>
              <a:ext uri="{FF2B5EF4-FFF2-40B4-BE49-F238E27FC236}">
                <a16:creationId xmlns:a16="http://schemas.microsoft.com/office/drawing/2014/main" id="{CBB0148C-1EAF-443C-BCBA-9FDEA06D813A}"/>
              </a:ext>
            </a:extLst>
          </p:cNvPr>
          <p:cNvSpPr>
            <a:spLocks noGrp="1"/>
          </p:cNvSpPr>
          <p:nvPr>
            <p:ph type="ftr" sz="quarter" idx="11"/>
          </p:nvPr>
        </p:nvSpPr>
        <p:spPr/>
        <p:txBody>
          <a:bodyPr/>
          <a:lstStyle/>
          <a:p>
            <a:r>
              <a:rPr lang="en-IN"/>
              <a:t>Design of SEM in Courses by Prof. S. V. Dudul</a:t>
            </a:r>
            <a:endParaRPr lang="ru-UA"/>
          </a:p>
        </p:txBody>
      </p:sp>
      <p:sp>
        <p:nvSpPr>
          <p:cNvPr id="7" name="Slide Number Placeholder 6">
            <a:extLst>
              <a:ext uri="{FF2B5EF4-FFF2-40B4-BE49-F238E27FC236}">
                <a16:creationId xmlns:a16="http://schemas.microsoft.com/office/drawing/2014/main" id="{086E5836-5218-4F6A-8823-7D224BA2B89B}"/>
              </a:ext>
            </a:extLst>
          </p:cNvPr>
          <p:cNvSpPr>
            <a:spLocks noGrp="1"/>
          </p:cNvSpPr>
          <p:nvPr>
            <p:ph type="sldNum" sz="quarter" idx="12"/>
          </p:nvPr>
        </p:nvSpPr>
        <p:spPr/>
        <p:txBody>
          <a:bodyPr/>
          <a:lstStyle/>
          <a:p>
            <a:fld id="{730513D9-D2F5-4572-A2BA-5B5E15524C7D}" type="slidenum">
              <a:rPr lang="ru-UA" smtClean="0"/>
              <a:t>‹#›</a:t>
            </a:fld>
            <a:endParaRPr lang="ru-UA"/>
          </a:p>
        </p:txBody>
      </p:sp>
    </p:spTree>
    <p:extLst>
      <p:ext uri="{BB962C8B-B14F-4D97-AF65-F5344CB8AC3E}">
        <p14:creationId xmlns:p14="http://schemas.microsoft.com/office/powerpoint/2010/main" val="1732940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2A49-F1A8-4064-B315-32B05DE052B2}"/>
              </a:ext>
            </a:extLst>
          </p:cNvPr>
          <p:cNvSpPr>
            <a:spLocks noGrp="1"/>
          </p:cNvSpPr>
          <p:nvPr>
            <p:ph type="title"/>
          </p:nvPr>
        </p:nvSpPr>
        <p:spPr/>
        <p:txBody>
          <a:bodyPr/>
          <a:lstStyle/>
          <a:p>
            <a:r>
              <a:rPr lang="en-US"/>
              <a:t>Click to edit Master title style</a:t>
            </a:r>
            <a:endParaRPr lang="ru-UA"/>
          </a:p>
        </p:txBody>
      </p:sp>
      <p:sp>
        <p:nvSpPr>
          <p:cNvPr id="3" name="Vertical Text Placeholder 2">
            <a:extLst>
              <a:ext uri="{FF2B5EF4-FFF2-40B4-BE49-F238E27FC236}">
                <a16:creationId xmlns:a16="http://schemas.microsoft.com/office/drawing/2014/main" id="{C842CDA7-CF55-4E50-8865-0675A39242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UA"/>
          </a:p>
        </p:txBody>
      </p:sp>
      <p:sp>
        <p:nvSpPr>
          <p:cNvPr id="4" name="Date Placeholder 3">
            <a:extLst>
              <a:ext uri="{FF2B5EF4-FFF2-40B4-BE49-F238E27FC236}">
                <a16:creationId xmlns:a16="http://schemas.microsoft.com/office/drawing/2014/main" id="{1D6BC374-152C-43E7-8FA6-AF4C7F135EA0}"/>
              </a:ext>
            </a:extLst>
          </p:cNvPr>
          <p:cNvSpPr>
            <a:spLocks noGrp="1"/>
          </p:cNvSpPr>
          <p:nvPr>
            <p:ph type="dt" sz="half" idx="10"/>
          </p:nvPr>
        </p:nvSpPr>
        <p:spPr/>
        <p:txBody>
          <a:bodyPr/>
          <a:lstStyle/>
          <a:p>
            <a:r>
              <a:rPr lang="en-US"/>
              <a:t>June 3, 2022</a:t>
            </a:r>
            <a:endParaRPr lang="ru-UA"/>
          </a:p>
        </p:txBody>
      </p:sp>
      <p:sp>
        <p:nvSpPr>
          <p:cNvPr id="5" name="Footer Placeholder 4">
            <a:extLst>
              <a:ext uri="{FF2B5EF4-FFF2-40B4-BE49-F238E27FC236}">
                <a16:creationId xmlns:a16="http://schemas.microsoft.com/office/drawing/2014/main" id="{0E5ACFFE-BCD8-4166-AA70-93EA315674C2}"/>
              </a:ext>
            </a:extLst>
          </p:cNvPr>
          <p:cNvSpPr>
            <a:spLocks noGrp="1"/>
          </p:cNvSpPr>
          <p:nvPr>
            <p:ph type="ftr" sz="quarter" idx="11"/>
          </p:nvPr>
        </p:nvSpPr>
        <p:spPr/>
        <p:txBody>
          <a:bodyPr/>
          <a:lstStyle/>
          <a:p>
            <a:r>
              <a:rPr lang="en-IN"/>
              <a:t>Design of SEM in Courses by Prof. S. V. Dudul</a:t>
            </a:r>
            <a:endParaRPr lang="ru-UA"/>
          </a:p>
        </p:txBody>
      </p:sp>
      <p:sp>
        <p:nvSpPr>
          <p:cNvPr id="6" name="Slide Number Placeholder 5">
            <a:extLst>
              <a:ext uri="{FF2B5EF4-FFF2-40B4-BE49-F238E27FC236}">
                <a16:creationId xmlns:a16="http://schemas.microsoft.com/office/drawing/2014/main" id="{F4AAEDB8-A849-4692-B64D-0664D7D95EBD}"/>
              </a:ext>
            </a:extLst>
          </p:cNvPr>
          <p:cNvSpPr>
            <a:spLocks noGrp="1"/>
          </p:cNvSpPr>
          <p:nvPr>
            <p:ph type="sldNum" sz="quarter" idx="12"/>
          </p:nvPr>
        </p:nvSpPr>
        <p:spPr/>
        <p:txBody>
          <a:bodyPr/>
          <a:lstStyle/>
          <a:p>
            <a:fld id="{730513D9-D2F5-4572-A2BA-5B5E15524C7D}" type="slidenum">
              <a:rPr lang="ru-UA" smtClean="0"/>
              <a:t>‹#›</a:t>
            </a:fld>
            <a:endParaRPr lang="ru-UA"/>
          </a:p>
        </p:txBody>
      </p:sp>
    </p:spTree>
    <p:extLst>
      <p:ext uri="{BB962C8B-B14F-4D97-AF65-F5344CB8AC3E}">
        <p14:creationId xmlns:p14="http://schemas.microsoft.com/office/powerpoint/2010/main" val="525775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a:t>June 3, 2022</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IN"/>
              <a:t>Design of SEM in Courses by Prof. S. V. Dudul</a:t>
            </a:r>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4D7865-5C7A-479B-992D-42BD987BCE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u-UA"/>
          </a:p>
        </p:txBody>
      </p:sp>
      <p:sp>
        <p:nvSpPr>
          <p:cNvPr id="3" name="Vertical Text Placeholder 2">
            <a:extLst>
              <a:ext uri="{FF2B5EF4-FFF2-40B4-BE49-F238E27FC236}">
                <a16:creationId xmlns:a16="http://schemas.microsoft.com/office/drawing/2014/main" id="{1992E7F8-49DB-427E-BBFE-F099C8D2ED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UA"/>
          </a:p>
        </p:txBody>
      </p:sp>
      <p:sp>
        <p:nvSpPr>
          <p:cNvPr id="4" name="Date Placeholder 3">
            <a:extLst>
              <a:ext uri="{FF2B5EF4-FFF2-40B4-BE49-F238E27FC236}">
                <a16:creationId xmlns:a16="http://schemas.microsoft.com/office/drawing/2014/main" id="{FE8B7F0B-71B5-4968-BE6A-B84475F26BFF}"/>
              </a:ext>
            </a:extLst>
          </p:cNvPr>
          <p:cNvSpPr>
            <a:spLocks noGrp="1"/>
          </p:cNvSpPr>
          <p:nvPr>
            <p:ph type="dt" sz="half" idx="10"/>
          </p:nvPr>
        </p:nvSpPr>
        <p:spPr/>
        <p:txBody>
          <a:bodyPr/>
          <a:lstStyle/>
          <a:p>
            <a:r>
              <a:rPr lang="en-US"/>
              <a:t>June 3, 2022</a:t>
            </a:r>
            <a:endParaRPr lang="ru-UA"/>
          </a:p>
        </p:txBody>
      </p:sp>
      <p:sp>
        <p:nvSpPr>
          <p:cNvPr id="5" name="Footer Placeholder 4">
            <a:extLst>
              <a:ext uri="{FF2B5EF4-FFF2-40B4-BE49-F238E27FC236}">
                <a16:creationId xmlns:a16="http://schemas.microsoft.com/office/drawing/2014/main" id="{B6A5AE7F-B770-4923-9F7B-50D7D995ECE8}"/>
              </a:ext>
            </a:extLst>
          </p:cNvPr>
          <p:cNvSpPr>
            <a:spLocks noGrp="1"/>
          </p:cNvSpPr>
          <p:nvPr>
            <p:ph type="ftr" sz="quarter" idx="11"/>
          </p:nvPr>
        </p:nvSpPr>
        <p:spPr/>
        <p:txBody>
          <a:bodyPr/>
          <a:lstStyle/>
          <a:p>
            <a:r>
              <a:rPr lang="en-IN"/>
              <a:t>Design of SEM in Courses by Prof. S. V. Dudul</a:t>
            </a:r>
            <a:endParaRPr lang="ru-UA"/>
          </a:p>
        </p:txBody>
      </p:sp>
      <p:sp>
        <p:nvSpPr>
          <p:cNvPr id="6" name="Slide Number Placeholder 5">
            <a:extLst>
              <a:ext uri="{FF2B5EF4-FFF2-40B4-BE49-F238E27FC236}">
                <a16:creationId xmlns:a16="http://schemas.microsoft.com/office/drawing/2014/main" id="{70245580-3FC9-4296-8968-84585617CB08}"/>
              </a:ext>
            </a:extLst>
          </p:cNvPr>
          <p:cNvSpPr>
            <a:spLocks noGrp="1"/>
          </p:cNvSpPr>
          <p:nvPr>
            <p:ph type="sldNum" sz="quarter" idx="12"/>
          </p:nvPr>
        </p:nvSpPr>
        <p:spPr/>
        <p:txBody>
          <a:bodyPr/>
          <a:lstStyle/>
          <a:p>
            <a:fld id="{730513D9-D2F5-4572-A2BA-5B5E15524C7D}" type="slidenum">
              <a:rPr lang="ru-UA" smtClean="0"/>
              <a:t>‹#›</a:t>
            </a:fld>
            <a:endParaRPr lang="ru-UA"/>
          </a:p>
        </p:txBody>
      </p:sp>
    </p:spTree>
    <p:extLst>
      <p:ext uri="{BB962C8B-B14F-4D97-AF65-F5344CB8AC3E}">
        <p14:creationId xmlns:p14="http://schemas.microsoft.com/office/powerpoint/2010/main" val="1953016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836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6A33-3C48-4209-AEC0-042682C59E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1B51A73-DA6C-4AF7-8BF3-7335857295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DBA316D-43B3-40A3-B300-FFC49C78ED7A}"/>
              </a:ext>
            </a:extLst>
          </p:cNvPr>
          <p:cNvSpPr>
            <a:spLocks noGrp="1"/>
          </p:cNvSpPr>
          <p:nvPr>
            <p:ph type="dt" sz="half" idx="10"/>
          </p:nvPr>
        </p:nvSpPr>
        <p:spPr/>
        <p:txBody>
          <a:bodyPr/>
          <a:lstStyle/>
          <a:p>
            <a:r>
              <a:rPr lang="en-US"/>
              <a:t>June 3, 2022</a:t>
            </a:r>
            <a:endParaRPr lang="en-IN"/>
          </a:p>
        </p:txBody>
      </p:sp>
      <p:sp>
        <p:nvSpPr>
          <p:cNvPr id="5" name="Footer Placeholder 4">
            <a:extLst>
              <a:ext uri="{FF2B5EF4-FFF2-40B4-BE49-F238E27FC236}">
                <a16:creationId xmlns:a16="http://schemas.microsoft.com/office/drawing/2014/main" id="{F8A81309-26E2-482D-A671-A2CC8B7B1BFF}"/>
              </a:ext>
            </a:extLst>
          </p:cNvPr>
          <p:cNvSpPr>
            <a:spLocks noGrp="1"/>
          </p:cNvSpPr>
          <p:nvPr>
            <p:ph type="ftr" sz="quarter" idx="11"/>
          </p:nvPr>
        </p:nvSpPr>
        <p:spPr/>
        <p:txBody>
          <a:bodyPr/>
          <a:lstStyle/>
          <a:p>
            <a:r>
              <a:rPr lang="en-IN"/>
              <a:t>Design of SEM in Courses by Prof. S. V. Dudul</a:t>
            </a:r>
          </a:p>
        </p:txBody>
      </p:sp>
      <p:sp>
        <p:nvSpPr>
          <p:cNvPr id="6" name="Slide Number Placeholder 5">
            <a:extLst>
              <a:ext uri="{FF2B5EF4-FFF2-40B4-BE49-F238E27FC236}">
                <a16:creationId xmlns:a16="http://schemas.microsoft.com/office/drawing/2014/main" id="{27F85E80-6933-4B59-A708-829569013BA3}"/>
              </a:ext>
            </a:extLst>
          </p:cNvPr>
          <p:cNvSpPr>
            <a:spLocks noGrp="1"/>
          </p:cNvSpPr>
          <p:nvPr>
            <p:ph type="sldNum" sz="quarter" idx="12"/>
          </p:nvPr>
        </p:nvSpPr>
        <p:spPr/>
        <p:txBody>
          <a:bodyPr/>
          <a:lstStyle/>
          <a:p>
            <a:fld id="{7C82916C-3746-4AEE-ACC9-17B67736068B}" type="slidenum">
              <a:rPr lang="en-IN" smtClean="0"/>
              <a:t>‹#›</a:t>
            </a:fld>
            <a:endParaRPr lang="en-IN"/>
          </a:p>
        </p:txBody>
      </p:sp>
    </p:spTree>
    <p:extLst>
      <p:ext uri="{BB962C8B-B14F-4D97-AF65-F5344CB8AC3E}">
        <p14:creationId xmlns:p14="http://schemas.microsoft.com/office/powerpoint/2010/main" val="2288020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9651-E9B8-4A0A-A8C5-DC712210324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6ADB7C6-812B-425B-B8EF-82F41D6ADA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201A5A1-0E82-499B-9C43-29771414E98C}"/>
              </a:ext>
            </a:extLst>
          </p:cNvPr>
          <p:cNvSpPr>
            <a:spLocks noGrp="1"/>
          </p:cNvSpPr>
          <p:nvPr>
            <p:ph type="dt" sz="half" idx="10"/>
          </p:nvPr>
        </p:nvSpPr>
        <p:spPr/>
        <p:txBody>
          <a:bodyPr/>
          <a:lstStyle/>
          <a:p>
            <a:r>
              <a:rPr lang="en-US"/>
              <a:t>June 3, 2022</a:t>
            </a:r>
            <a:endParaRPr lang="en-IN"/>
          </a:p>
        </p:txBody>
      </p:sp>
      <p:sp>
        <p:nvSpPr>
          <p:cNvPr id="5" name="Footer Placeholder 4">
            <a:extLst>
              <a:ext uri="{FF2B5EF4-FFF2-40B4-BE49-F238E27FC236}">
                <a16:creationId xmlns:a16="http://schemas.microsoft.com/office/drawing/2014/main" id="{1744E7F5-B934-4145-B923-E5CA198C1704}"/>
              </a:ext>
            </a:extLst>
          </p:cNvPr>
          <p:cNvSpPr>
            <a:spLocks noGrp="1"/>
          </p:cNvSpPr>
          <p:nvPr>
            <p:ph type="ftr" sz="quarter" idx="11"/>
          </p:nvPr>
        </p:nvSpPr>
        <p:spPr/>
        <p:txBody>
          <a:bodyPr/>
          <a:lstStyle/>
          <a:p>
            <a:r>
              <a:rPr lang="en-IN"/>
              <a:t>Design of SEM in Courses by Prof. S. V. Dudul</a:t>
            </a:r>
          </a:p>
        </p:txBody>
      </p:sp>
      <p:sp>
        <p:nvSpPr>
          <p:cNvPr id="6" name="Slide Number Placeholder 5">
            <a:extLst>
              <a:ext uri="{FF2B5EF4-FFF2-40B4-BE49-F238E27FC236}">
                <a16:creationId xmlns:a16="http://schemas.microsoft.com/office/drawing/2014/main" id="{BB2A9CBB-D424-4ECC-8E5D-98F06C1AAFA3}"/>
              </a:ext>
            </a:extLst>
          </p:cNvPr>
          <p:cNvSpPr>
            <a:spLocks noGrp="1"/>
          </p:cNvSpPr>
          <p:nvPr>
            <p:ph type="sldNum" sz="quarter" idx="12"/>
          </p:nvPr>
        </p:nvSpPr>
        <p:spPr/>
        <p:txBody>
          <a:bodyPr/>
          <a:lstStyle/>
          <a:p>
            <a:fld id="{7C82916C-3746-4AEE-ACC9-17B67736068B}" type="slidenum">
              <a:rPr lang="en-IN" smtClean="0"/>
              <a:t>‹#›</a:t>
            </a:fld>
            <a:endParaRPr lang="en-IN"/>
          </a:p>
        </p:txBody>
      </p:sp>
    </p:spTree>
    <p:extLst>
      <p:ext uri="{BB962C8B-B14F-4D97-AF65-F5344CB8AC3E}">
        <p14:creationId xmlns:p14="http://schemas.microsoft.com/office/powerpoint/2010/main" val="1511451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78A8-E08B-4570-8071-CADD49B852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8F6F07F-048D-423D-94FE-71D86C8479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3D91E5-2793-4C80-AB0C-03C81996E135}"/>
              </a:ext>
            </a:extLst>
          </p:cNvPr>
          <p:cNvSpPr>
            <a:spLocks noGrp="1"/>
          </p:cNvSpPr>
          <p:nvPr>
            <p:ph type="dt" sz="half" idx="10"/>
          </p:nvPr>
        </p:nvSpPr>
        <p:spPr/>
        <p:txBody>
          <a:bodyPr/>
          <a:lstStyle/>
          <a:p>
            <a:r>
              <a:rPr lang="en-US"/>
              <a:t>June 3, 2022</a:t>
            </a:r>
            <a:endParaRPr lang="en-IN"/>
          </a:p>
        </p:txBody>
      </p:sp>
      <p:sp>
        <p:nvSpPr>
          <p:cNvPr id="5" name="Footer Placeholder 4">
            <a:extLst>
              <a:ext uri="{FF2B5EF4-FFF2-40B4-BE49-F238E27FC236}">
                <a16:creationId xmlns:a16="http://schemas.microsoft.com/office/drawing/2014/main" id="{A861E235-0C0E-4CCC-ADC7-74FB9EC98318}"/>
              </a:ext>
            </a:extLst>
          </p:cNvPr>
          <p:cNvSpPr>
            <a:spLocks noGrp="1"/>
          </p:cNvSpPr>
          <p:nvPr>
            <p:ph type="ftr" sz="quarter" idx="11"/>
          </p:nvPr>
        </p:nvSpPr>
        <p:spPr/>
        <p:txBody>
          <a:bodyPr/>
          <a:lstStyle/>
          <a:p>
            <a:r>
              <a:rPr lang="en-IN"/>
              <a:t>Design of SEM in Courses by Prof. S. V. Dudul</a:t>
            </a:r>
          </a:p>
        </p:txBody>
      </p:sp>
      <p:sp>
        <p:nvSpPr>
          <p:cNvPr id="6" name="Slide Number Placeholder 5">
            <a:extLst>
              <a:ext uri="{FF2B5EF4-FFF2-40B4-BE49-F238E27FC236}">
                <a16:creationId xmlns:a16="http://schemas.microsoft.com/office/drawing/2014/main" id="{638A4C16-EA4C-48C6-8071-38911A563372}"/>
              </a:ext>
            </a:extLst>
          </p:cNvPr>
          <p:cNvSpPr>
            <a:spLocks noGrp="1"/>
          </p:cNvSpPr>
          <p:nvPr>
            <p:ph type="sldNum" sz="quarter" idx="12"/>
          </p:nvPr>
        </p:nvSpPr>
        <p:spPr/>
        <p:txBody>
          <a:bodyPr/>
          <a:lstStyle/>
          <a:p>
            <a:fld id="{7C82916C-3746-4AEE-ACC9-17B67736068B}" type="slidenum">
              <a:rPr lang="en-IN" smtClean="0"/>
              <a:t>‹#›</a:t>
            </a:fld>
            <a:endParaRPr lang="en-IN"/>
          </a:p>
        </p:txBody>
      </p:sp>
    </p:spTree>
    <p:extLst>
      <p:ext uri="{BB962C8B-B14F-4D97-AF65-F5344CB8AC3E}">
        <p14:creationId xmlns:p14="http://schemas.microsoft.com/office/powerpoint/2010/main" val="2811125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D0A5E-6CFB-4FF8-AB19-F4BEDDCB31A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09A6F5B-9582-43F3-9EF1-1955EB00EA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094E3FD-9FD1-4553-9292-9E8544289F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6BFB8AB-7DFA-416C-93D2-D4DF12C5014C}"/>
              </a:ext>
            </a:extLst>
          </p:cNvPr>
          <p:cNvSpPr>
            <a:spLocks noGrp="1"/>
          </p:cNvSpPr>
          <p:nvPr>
            <p:ph type="dt" sz="half" idx="10"/>
          </p:nvPr>
        </p:nvSpPr>
        <p:spPr/>
        <p:txBody>
          <a:bodyPr/>
          <a:lstStyle/>
          <a:p>
            <a:r>
              <a:rPr lang="en-US"/>
              <a:t>June 3, 2022</a:t>
            </a:r>
            <a:endParaRPr lang="en-IN"/>
          </a:p>
        </p:txBody>
      </p:sp>
      <p:sp>
        <p:nvSpPr>
          <p:cNvPr id="6" name="Footer Placeholder 5">
            <a:extLst>
              <a:ext uri="{FF2B5EF4-FFF2-40B4-BE49-F238E27FC236}">
                <a16:creationId xmlns:a16="http://schemas.microsoft.com/office/drawing/2014/main" id="{12806F3A-4992-4038-8226-9263B6D33485}"/>
              </a:ext>
            </a:extLst>
          </p:cNvPr>
          <p:cNvSpPr>
            <a:spLocks noGrp="1"/>
          </p:cNvSpPr>
          <p:nvPr>
            <p:ph type="ftr" sz="quarter" idx="11"/>
          </p:nvPr>
        </p:nvSpPr>
        <p:spPr/>
        <p:txBody>
          <a:bodyPr/>
          <a:lstStyle/>
          <a:p>
            <a:r>
              <a:rPr lang="en-IN"/>
              <a:t>Design of SEM in Courses by Prof. S. V. Dudul</a:t>
            </a:r>
          </a:p>
        </p:txBody>
      </p:sp>
      <p:sp>
        <p:nvSpPr>
          <p:cNvPr id="7" name="Slide Number Placeholder 6">
            <a:extLst>
              <a:ext uri="{FF2B5EF4-FFF2-40B4-BE49-F238E27FC236}">
                <a16:creationId xmlns:a16="http://schemas.microsoft.com/office/drawing/2014/main" id="{108F4B8B-F39A-4A11-8C91-5F896BBB24BA}"/>
              </a:ext>
            </a:extLst>
          </p:cNvPr>
          <p:cNvSpPr>
            <a:spLocks noGrp="1"/>
          </p:cNvSpPr>
          <p:nvPr>
            <p:ph type="sldNum" sz="quarter" idx="12"/>
          </p:nvPr>
        </p:nvSpPr>
        <p:spPr/>
        <p:txBody>
          <a:bodyPr/>
          <a:lstStyle/>
          <a:p>
            <a:fld id="{7C82916C-3746-4AEE-ACC9-17B67736068B}" type="slidenum">
              <a:rPr lang="en-IN" smtClean="0"/>
              <a:t>‹#›</a:t>
            </a:fld>
            <a:endParaRPr lang="en-IN"/>
          </a:p>
        </p:txBody>
      </p:sp>
    </p:spTree>
    <p:extLst>
      <p:ext uri="{BB962C8B-B14F-4D97-AF65-F5344CB8AC3E}">
        <p14:creationId xmlns:p14="http://schemas.microsoft.com/office/powerpoint/2010/main" val="3291735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375A-559F-4862-9E2D-9975148A9DB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6ABA2DE-114B-4B2A-903E-E7A640C6DF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7A1C53-DB4C-4109-93A3-99DDA3BC2A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0FCCE1D-B08B-41E5-9CE3-858480C622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F7CF99-CEEF-4269-85BE-B9F523D7FF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786B151-E6FE-447F-A10E-2AC06C216253}"/>
              </a:ext>
            </a:extLst>
          </p:cNvPr>
          <p:cNvSpPr>
            <a:spLocks noGrp="1"/>
          </p:cNvSpPr>
          <p:nvPr>
            <p:ph type="dt" sz="half" idx="10"/>
          </p:nvPr>
        </p:nvSpPr>
        <p:spPr/>
        <p:txBody>
          <a:bodyPr/>
          <a:lstStyle/>
          <a:p>
            <a:r>
              <a:rPr lang="en-US"/>
              <a:t>June 3, 2022</a:t>
            </a:r>
            <a:endParaRPr lang="en-IN"/>
          </a:p>
        </p:txBody>
      </p:sp>
      <p:sp>
        <p:nvSpPr>
          <p:cNvPr id="8" name="Footer Placeholder 7">
            <a:extLst>
              <a:ext uri="{FF2B5EF4-FFF2-40B4-BE49-F238E27FC236}">
                <a16:creationId xmlns:a16="http://schemas.microsoft.com/office/drawing/2014/main" id="{AE262AA4-1504-4454-9684-EB79689A0943}"/>
              </a:ext>
            </a:extLst>
          </p:cNvPr>
          <p:cNvSpPr>
            <a:spLocks noGrp="1"/>
          </p:cNvSpPr>
          <p:nvPr>
            <p:ph type="ftr" sz="quarter" idx="11"/>
          </p:nvPr>
        </p:nvSpPr>
        <p:spPr/>
        <p:txBody>
          <a:bodyPr/>
          <a:lstStyle/>
          <a:p>
            <a:r>
              <a:rPr lang="en-IN"/>
              <a:t>Design of SEM in Courses by Prof. S. V. Dudul</a:t>
            </a:r>
          </a:p>
        </p:txBody>
      </p:sp>
      <p:sp>
        <p:nvSpPr>
          <p:cNvPr id="9" name="Slide Number Placeholder 8">
            <a:extLst>
              <a:ext uri="{FF2B5EF4-FFF2-40B4-BE49-F238E27FC236}">
                <a16:creationId xmlns:a16="http://schemas.microsoft.com/office/drawing/2014/main" id="{BB8B24EC-E707-4E92-8B01-BA6F6884FC66}"/>
              </a:ext>
            </a:extLst>
          </p:cNvPr>
          <p:cNvSpPr>
            <a:spLocks noGrp="1"/>
          </p:cNvSpPr>
          <p:nvPr>
            <p:ph type="sldNum" sz="quarter" idx="12"/>
          </p:nvPr>
        </p:nvSpPr>
        <p:spPr/>
        <p:txBody>
          <a:bodyPr/>
          <a:lstStyle/>
          <a:p>
            <a:fld id="{7C82916C-3746-4AEE-ACC9-17B67736068B}" type="slidenum">
              <a:rPr lang="en-IN" smtClean="0"/>
              <a:t>‹#›</a:t>
            </a:fld>
            <a:endParaRPr lang="en-IN"/>
          </a:p>
        </p:txBody>
      </p:sp>
    </p:spTree>
    <p:extLst>
      <p:ext uri="{BB962C8B-B14F-4D97-AF65-F5344CB8AC3E}">
        <p14:creationId xmlns:p14="http://schemas.microsoft.com/office/powerpoint/2010/main" val="1826816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F82E0-4BB9-484D-86F8-AB9C108F8E9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C117469-741C-4806-9170-DA9A2334363F}"/>
              </a:ext>
            </a:extLst>
          </p:cNvPr>
          <p:cNvSpPr>
            <a:spLocks noGrp="1"/>
          </p:cNvSpPr>
          <p:nvPr>
            <p:ph type="dt" sz="half" idx="10"/>
          </p:nvPr>
        </p:nvSpPr>
        <p:spPr/>
        <p:txBody>
          <a:bodyPr/>
          <a:lstStyle/>
          <a:p>
            <a:r>
              <a:rPr lang="en-US"/>
              <a:t>June 3, 2022</a:t>
            </a:r>
            <a:endParaRPr lang="en-IN"/>
          </a:p>
        </p:txBody>
      </p:sp>
      <p:sp>
        <p:nvSpPr>
          <p:cNvPr id="4" name="Footer Placeholder 3">
            <a:extLst>
              <a:ext uri="{FF2B5EF4-FFF2-40B4-BE49-F238E27FC236}">
                <a16:creationId xmlns:a16="http://schemas.microsoft.com/office/drawing/2014/main" id="{8EC204DC-18E1-40A6-B45E-8EC1B34314BF}"/>
              </a:ext>
            </a:extLst>
          </p:cNvPr>
          <p:cNvSpPr>
            <a:spLocks noGrp="1"/>
          </p:cNvSpPr>
          <p:nvPr>
            <p:ph type="ftr" sz="quarter" idx="11"/>
          </p:nvPr>
        </p:nvSpPr>
        <p:spPr/>
        <p:txBody>
          <a:bodyPr/>
          <a:lstStyle/>
          <a:p>
            <a:r>
              <a:rPr lang="en-IN"/>
              <a:t>Design of SEM in Courses by Prof. S. V. Dudul</a:t>
            </a:r>
          </a:p>
        </p:txBody>
      </p:sp>
      <p:sp>
        <p:nvSpPr>
          <p:cNvPr id="5" name="Slide Number Placeholder 4">
            <a:extLst>
              <a:ext uri="{FF2B5EF4-FFF2-40B4-BE49-F238E27FC236}">
                <a16:creationId xmlns:a16="http://schemas.microsoft.com/office/drawing/2014/main" id="{043B3962-8A0B-443B-8ACC-D81FD2579B71}"/>
              </a:ext>
            </a:extLst>
          </p:cNvPr>
          <p:cNvSpPr>
            <a:spLocks noGrp="1"/>
          </p:cNvSpPr>
          <p:nvPr>
            <p:ph type="sldNum" sz="quarter" idx="12"/>
          </p:nvPr>
        </p:nvSpPr>
        <p:spPr/>
        <p:txBody>
          <a:bodyPr/>
          <a:lstStyle/>
          <a:p>
            <a:fld id="{7C82916C-3746-4AEE-ACC9-17B67736068B}" type="slidenum">
              <a:rPr lang="en-IN" smtClean="0"/>
              <a:t>‹#›</a:t>
            </a:fld>
            <a:endParaRPr lang="en-IN"/>
          </a:p>
        </p:txBody>
      </p:sp>
    </p:spTree>
    <p:extLst>
      <p:ext uri="{BB962C8B-B14F-4D97-AF65-F5344CB8AC3E}">
        <p14:creationId xmlns:p14="http://schemas.microsoft.com/office/powerpoint/2010/main" val="1781446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E80F6-BF41-48B9-8723-5B0E5A3995A2}"/>
              </a:ext>
            </a:extLst>
          </p:cNvPr>
          <p:cNvSpPr>
            <a:spLocks noGrp="1"/>
          </p:cNvSpPr>
          <p:nvPr>
            <p:ph type="dt" sz="half" idx="10"/>
          </p:nvPr>
        </p:nvSpPr>
        <p:spPr/>
        <p:txBody>
          <a:bodyPr/>
          <a:lstStyle/>
          <a:p>
            <a:r>
              <a:rPr lang="en-US"/>
              <a:t>June 3, 2022</a:t>
            </a:r>
            <a:endParaRPr lang="en-IN"/>
          </a:p>
        </p:txBody>
      </p:sp>
      <p:sp>
        <p:nvSpPr>
          <p:cNvPr id="3" name="Footer Placeholder 2">
            <a:extLst>
              <a:ext uri="{FF2B5EF4-FFF2-40B4-BE49-F238E27FC236}">
                <a16:creationId xmlns:a16="http://schemas.microsoft.com/office/drawing/2014/main" id="{E3E66C45-B411-458D-A1E2-66CA14462C5A}"/>
              </a:ext>
            </a:extLst>
          </p:cNvPr>
          <p:cNvSpPr>
            <a:spLocks noGrp="1"/>
          </p:cNvSpPr>
          <p:nvPr>
            <p:ph type="ftr" sz="quarter" idx="11"/>
          </p:nvPr>
        </p:nvSpPr>
        <p:spPr/>
        <p:txBody>
          <a:bodyPr/>
          <a:lstStyle/>
          <a:p>
            <a:r>
              <a:rPr lang="en-IN"/>
              <a:t>Design of SEM in Courses by Prof. S. V. Dudul</a:t>
            </a:r>
          </a:p>
        </p:txBody>
      </p:sp>
      <p:sp>
        <p:nvSpPr>
          <p:cNvPr id="4" name="Slide Number Placeholder 3">
            <a:extLst>
              <a:ext uri="{FF2B5EF4-FFF2-40B4-BE49-F238E27FC236}">
                <a16:creationId xmlns:a16="http://schemas.microsoft.com/office/drawing/2014/main" id="{2136BB0F-EF18-421D-B487-D7FE60BCE3E4}"/>
              </a:ext>
            </a:extLst>
          </p:cNvPr>
          <p:cNvSpPr>
            <a:spLocks noGrp="1"/>
          </p:cNvSpPr>
          <p:nvPr>
            <p:ph type="sldNum" sz="quarter" idx="12"/>
          </p:nvPr>
        </p:nvSpPr>
        <p:spPr/>
        <p:txBody>
          <a:bodyPr/>
          <a:lstStyle/>
          <a:p>
            <a:fld id="{7C82916C-3746-4AEE-ACC9-17B67736068B}" type="slidenum">
              <a:rPr lang="en-IN" smtClean="0"/>
              <a:t>‹#›</a:t>
            </a:fld>
            <a:endParaRPr lang="en-IN"/>
          </a:p>
        </p:txBody>
      </p:sp>
    </p:spTree>
    <p:extLst>
      <p:ext uri="{BB962C8B-B14F-4D97-AF65-F5344CB8AC3E}">
        <p14:creationId xmlns:p14="http://schemas.microsoft.com/office/powerpoint/2010/main" val="451401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28384-9293-48C0-AF33-56E1BF25A9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6FADF0C-644D-48E1-AD9D-1B3DF2EEA6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8B286E8-1396-4BCA-802E-216CF9FFAE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FD569-CA27-4121-AAA9-CA1F6B6979F5}"/>
              </a:ext>
            </a:extLst>
          </p:cNvPr>
          <p:cNvSpPr>
            <a:spLocks noGrp="1"/>
          </p:cNvSpPr>
          <p:nvPr>
            <p:ph type="dt" sz="half" idx="10"/>
          </p:nvPr>
        </p:nvSpPr>
        <p:spPr/>
        <p:txBody>
          <a:bodyPr/>
          <a:lstStyle/>
          <a:p>
            <a:r>
              <a:rPr lang="en-US"/>
              <a:t>June 3, 2022</a:t>
            </a:r>
            <a:endParaRPr lang="en-IN"/>
          </a:p>
        </p:txBody>
      </p:sp>
      <p:sp>
        <p:nvSpPr>
          <p:cNvPr id="6" name="Footer Placeholder 5">
            <a:extLst>
              <a:ext uri="{FF2B5EF4-FFF2-40B4-BE49-F238E27FC236}">
                <a16:creationId xmlns:a16="http://schemas.microsoft.com/office/drawing/2014/main" id="{59B87005-9E5C-47C4-99B0-248BAE1E190F}"/>
              </a:ext>
            </a:extLst>
          </p:cNvPr>
          <p:cNvSpPr>
            <a:spLocks noGrp="1"/>
          </p:cNvSpPr>
          <p:nvPr>
            <p:ph type="ftr" sz="quarter" idx="11"/>
          </p:nvPr>
        </p:nvSpPr>
        <p:spPr/>
        <p:txBody>
          <a:bodyPr/>
          <a:lstStyle/>
          <a:p>
            <a:r>
              <a:rPr lang="en-IN"/>
              <a:t>Design of SEM in Courses by Prof. S. V. Dudul</a:t>
            </a:r>
          </a:p>
        </p:txBody>
      </p:sp>
      <p:sp>
        <p:nvSpPr>
          <p:cNvPr id="7" name="Slide Number Placeholder 6">
            <a:extLst>
              <a:ext uri="{FF2B5EF4-FFF2-40B4-BE49-F238E27FC236}">
                <a16:creationId xmlns:a16="http://schemas.microsoft.com/office/drawing/2014/main" id="{33832A6F-C8AD-4445-8A78-C525AC19F288}"/>
              </a:ext>
            </a:extLst>
          </p:cNvPr>
          <p:cNvSpPr>
            <a:spLocks noGrp="1"/>
          </p:cNvSpPr>
          <p:nvPr>
            <p:ph type="sldNum" sz="quarter" idx="12"/>
          </p:nvPr>
        </p:nvSpPr>
        <p:spPr/>
        <p:txBody>
          <a:bodyPr/>
          <a:lstStyle/>
          <a:p>
            <a:fld id="{7C82916C-3746-4AEE-ACC9-17B67736068B}" type="slidenum">
              <a:rPr lang="en-IN" smtClean="0"/>
              <a:t>‹#›</a:t>
            </a:fld>
            <a:endParaRPr lang="en-IN"/>
          </a:p>
        </p:txBody>
      </p:sp>
    </p:spTree>
    <p:extLst>
      <p:ext uri="{BB962C8B-B14F-4D97-AF65-F5344CB8AC3E}">
        <p14:creationId xmlns:p14="http://schemas.microsoft.com/office/powerpoint/2010/main" val="315866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r>
              <a:rPr lang="en-US"/>
              <a:t>June 3, 2022</a:t>
            </a:r>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IN"/>
              <a:t>Design of SEM in Courses by Prof. S. V. Dudul</a:t>
            </a:r>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CD2B5-61A3-4A8E-89E4-9693445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3FC3EF4-8153-461F-8E94-C6044D9158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CAE9230-6202-46DB-BAD2-F1EE10026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8EE4C4-31FD-46FF-815F-B8FEB099479C}"/>
              </a:ext>
            </a:extLst>
          </p:cNvPr>
          <p:cNvSpPr>
            <a:spLocks noGrp="1"/>
          </p:cNvSpPr>
          <p:nvPr>
            <p:ph type="dt" sz="half" idx="10"/>
          </p:nvPr>
        </p:nvSpPr>
        <p:spPr/>
        <p:txBody>
          <a:bodyPr/>
          <a:lstStyle/>
          <a:p>
            <a:r>
              <a:rPr lang="en-US"/>
              <a:t>June 3, 2022</a:t>
            </a:r>
            <a:endParaRPr lang="en-IN"/>
          </a:p>
        </p:txBody>
      </p:sp>
      <p:sp>
        <p:nvSpPr>
          <p:cNvPr id="6" name="Footer Placeholder 5">
            <a:extLst>
              <a:ext uri="{FF2B5EF4-FFF2-40B4-BE49-F238E27FC236}">
                <a16:creationId xmlns:a16="http://schemas.microsoft.com/office/drawing/2014/main" id="{290DE41E-4D53-4841-9D65-9ED5A532F572}"/>
              </a:ext>
            </a:extLst>
          </p:cNvPr>
          <p:cNvSpPr>
            <a:spLocks noGrp="1"/>
          </p:cNvSpPr>
          <p:nvPr>
            <p:ph type="ftr" sz="quarter" idx="11"/>
          </p:nvPr>
        </p:nvSpPr>
        <p:spPr/>
        <p:txBody>
          <a:bodyPr/>
          <a:lstStyle/>
          <a:p>
            <a:r>
              <a:rPr lang="en-IN"/>
              <a:t>Design of SEM in Courses by Prof. S. V. Dudul</a:t>
            </a:r>
          </a:p>
        </p:txBody>
      </p:sp>
      <p:sp>
        <p:nvSpPr>
          <p:cNvPr id="7" name="Slide Number Placeholder 6">
            <a:extLst>
              <a:ext uri="{FF2B5EF4-FFF2-40B4-BE49-F238E27FC236}">
                <a16:creationId xmlns:a16="http://schemas.microsoft.com/office/drawing/2014/main" id="{98B4FD71-A630-4EE4-AF5A-8D6EEBB400FB}"/>
              </a:ext>
            </a:extLst>
          </p:cNvPr>
          <p:cNvSpPr>
            <a:spLocks noGrp="1"/>
          </p:cNvSpPr>
          <p:nvPr>
            <p:ph type="sldNum" sz="quarter" idx="12"/>
          </p:nvPr>
        </p:nvSpPr>
        <p:spPr/>
        <p:txBody>
          <a:bodyPr/>
          <a:lstStyle/>
          <a:p>
            <a:fld id="{7C82916C-3746-4AEE-ACC9-17B67736068B}" type="slidenum">
              <a:rPr lang="en-IN" smtClean="0"/>
              <a:t>‹#›</a:t>
            </a:fld>
            <a:endParaRPr lang="en-IN"/>
          </a:p>
        </p:txBody>
      </p:sp>
    </p:spTree>
    <p:extLst>
      <p:ext uri="{BB962C8B-B14F-4D97-AF65-F5344CB8AC3E}">
        <p14:creationId xmlns:p14="http://schemas.microsoft.com/office/powerpoint/2010/main" val="3003493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602-CD1C-42B4-A309-FDEC041AD74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CD6B74F-9CC5-4B8D-BD46-0F52EA90D1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EBC82DE-48D6-4A9E-A3CF-049BFC66825B}"/>
              </a:ext>
            </a:extLst>
          </p:cNvPr>
          <p:cNvSpPr>
            <a:spLocks noGrp="1"/>
          </p:cNvSpPr>
          <p:nvPr>
            <p:ph type="dt" sz="half" idx="10"/>
          </p:nvPr>
        </p:nvSpPr>
        <p:spPr/>
        <p:txBody>
          <a:bodyPr/>
          <a:lstStyle/>
          <a:p>
            <a:r>
              <a:rPr lang="en-US"/>
              <a:t>June 3, 2022</a:t>
            </a:r>
            <a:endParaRPr lang="en-IN"/>
          </a:p>
        </p:txBody>
      </p:sp>
      <p:sp>
        <p:nvSpPr>
          <p:cNvPr id="5" name="Footer Placeholder 4">
            <a:extLst>
              <a:ext uri="{FF2B5EF4-FFF2-40B4-BE49-F238E27FC236}">
                <a16:creationId xmlns:a16="http://schemas.microsoft.com/office/drawing/2014/main" id="{3CA3EA54-F38B-4ED0-B7B5-BF508F2E390D}"/>
              </a:ext>
            </a:extLst>
          </p:cNvPr>
          <p:cNvSpPr>
            <a:spLocks noGrp="1"/>
          </p:cNvSpPr>
          <p:nvPr>
            <p:ph type="ftr" sz="quarter" idx="11"/>
          </p:nvPr>
        </p:nvSpPr>
        <p:spPr/>
        <p:txBody>
          <a:bodyPr/>
          <a:lstStyle/>
          <a:p>
            <a:r>
              <a:rPr lang="en-IN"/>
              <a:t>Design of SEM in Courses by Prof. S. V. Dudul</a:t>
            </a:r>
          </a:p>
        </p:txBody>
      </p:sp>
      <p:sp>
        <p:nvSpPr>
          <p:cNvPr id="6" name="Slide Number Placeholder 5">
            <a:extLst>
              <a:ext uri="{FF2B5EF4-FFF2-40B4-BE49-F238E27FC236}">
                <a16:creationId xmlns:a16="http://schemas.microsoft.com/office/drawing/2014/main" id="{F56C281A-D9D5-4BE6-A1CC-65585AD748EB}"/>
              </a:ext>
            </a:extLst>
          </p:cNvPr>
          <p:cNvSpPr>
            <a:spLocks noGrp="1"/>
          </p:cNvSpPr>
          <p:nvPr>
            <p:ph type="sldNum" sz="quarter" idx="12"/>
          </p:nvPr>
        </p:nvSpPr>
        <p:spPr/>
        <p:txBody>
          <a:bodyPr/>
          <a:lstStyle/>
          <a:p>
            <a:fld id="{7C82916C-3746-4AEE-ACC9-17B67736068B}" type="slidenum">
              <a:rPr lang="en-IN" smtClean="0"/>
              <a:t>‹#›</a:t>
            </a:fld>
            <a:endParaRPr lang="en-IN"/>
          </a:p>
        </p:txBody>
      </p:sp>
    </p:spTree>
    <p:extLst>
      <p:ext uri="{BB962C8B-B14F-4D97-AF65-F5344CB8AC3E}">
        <p14:creationId xmlns:p14="http://schemas.microsoft.com/office/powerpoint/2010/main" val="374878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692163-C9AE-4249-A615-A5DAFA93B7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5E7BD3E-9EE4-4A78-BDBA-23A37B0B47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7D7EC6E-C074-4FC0-97CF-AAF7CC54FFE2}"/>
              </a:ext>
            </a:extLst>
          </p:cNvPr>
          <p:cNvSpPr>
            <a:spLocks noGrp="1"/>
          </p:cNvSpPr>
          <p:nvPr>
            <p:ph type="dt" sz="half" idx="10"/>
          </p:nvPr>
        </p:nvSpPr>
        <p:spPr/>
        <p:txBody>
          <a:bodyPr/>
          <a:lstStyle/>
          <a:p>
            <a:r>
              <a:rPr lang="en-US"/>
              <a:t>June 3, 2022</a:t>
            </a:r>
            <a:endParaRPr lang="en-IN"/>
          </a:p>
        </p:txBody>
      </p:sp>
      <p:sp>
        <p:nvSpPr>
          <p:cNvPr id="5" name="Footer Placeholder 4">
            <a:extLst>
              <a:ext uri="{FF2B5EF4-FFF2-40B4-BE49-F238E27FC236}">
                <a16:creationId xmlns:a16="http://schemas.microsoft.com/office/drawing/2014/main" id="{2AECCFF9-081A-437C-B155-7199D0A96E30}"/>
              </a:ext>
            </a:extLst>
          </p:cNvPr>
          <p:cNvSpPr>
            <a:spLocks noGrp="1"/>
          </p:cNvSpPr>
          <p:nvPr>
            <p:ph type="ftr" sz="quarter" idx="11"/>
          </p:nvPr>
        </p:nvSpPr>
        <p:spPr/>
        <p:txBody>
          <a:bodyPr/>
          <a:lstStyle/>
          <a:p>
            <a:r>
              <a:rPr lang="en-IN"/>
              <a:t>Design of SEM in Courses by Prof. S. V. Dudul</a:t>
            </a:r>
          </a:p>
        </p:txBody>
      </p:sp>
      <p:sp>
        <p:nvSpPr>
          <p:cNvPr id="6" name="Slide Number Placeholder 5">
            <a:extLst>
              <a:ext uri="{FF2B5EF4-FFF2-40B4-BE49-F238E27FC236}">
                <a16:creationId xmlns:a16="http://schemas.microsoft.com/office/drawing/2014/main" id="{3D2D13D4-03D7-4FCC-AAF3-5A460F93CEE0}"/>
              </a:ext>
            </a:extLst>
          </p:cNvPr>
          <p:cNvSpPr>
            <a:spLocks noGrp="1"/>
          </p:cNvSpPr>
          <p:nvPr>
            <p:ph type="sldNum" sz="quarter" idx="12"/>
          </p:nvPr>
        </p:nvSpPr>
        <p:spPr/>
        <p:txBody>
          <a:bodyPr/>
          <a:lstStyle/>
          <a:p>
            <a:fld id="{7C82916C-3746-4AEE-ACC9-17B67736068B}" type="slidenum">
              <a:rPr lang="en-IN" smtClean="0"/>
              <a:t>‹#›</a:t>
            </a:fld>
            <a:endParaRPr lang="en-IN"/>
          </a:p>
        </p:txBody>
      </p:sp>
    </p:spTree>
    <p:extLst>
      <p:ext uri="{BB962C8B-B14F-4D97-AF65-F5344CB8AC3E}">
        <p14:creationId xmlns:p14="http://schemas.microsoft.com/office/powerpoint/2010/main" val="2548111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Титульный слайд" userDrawn="1">
  <p:cSld name="Титульный слайд">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1409820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217394BF-E694-4F68-861B-0208C767FBFE}"/>
              </a:ext>
            </a:extLst>
          </p:cNvPr>
          <p:cNvSpPr>
            <a:spLocks noGrp="1"/>
          </p:cNvSpPr>
          <p:nvPr>
            <p:ph type="pic" sz="quarter" idx="10"/>
          </p:nvPr>
        </p:nvSpPr>
        <p:spPr>
          <a:xfrm>
            <a:off x="3491399" y="981074"/>
            <a:ext cx="2233125" cy="4844563"/>
          </a:xfrm>
          <a:custGeom>
            <a:avLst/>
            <a:gdLst>
              <a:gd name="connsiteX0" fmla="*/ 182633 w 1639888"/>
              <a:gd name="connsiteY0" fmla="*/ 0 h 3557588"/>
              <a:gd name="connsiteX1" fmla="*/ 331022 w 1639888"/>
              <a:gd name="connsiteY1" fmla="*/ 0 h 3557588"/>
              <a:gd name="connsiteX2" fmla="*/ 365265 w 1639888"/>
              <a:gd name="connsiteY2" fmla="*/ 34281 h 3557588"/>
              <a:gd name="connsiteX3" fmla="*/ 365265 w 1639888"/>
              <a:gd name="connsiteY3" fmla="*/ 38090 h 3557588"/>
              <a:gd name="connsiteX4" fmla="*/ 460386 w 1639888"/>
              <a:gd name="connsiteY4" fmla="*/ 133314 h 3557588"/>
              <a:gd name="connsiteX5" fmla="*/ 1183307 w 1639888"/>
              <a:gd name="connsiteY5" fmla="*/ 133314 h 3557588"/>
              <a:gd name="connsiteX6" fmla="*/ 1278428 w 1639888"/>
              <a:gd name="connsiteY6" fmla="*/ 38090 h 3557588"/>
              <a:gd name="connsiteX7" fmla="*/ 1278428 w 1639888"/>
              <a:gd name="connsiteY7" fmla="*/ 34281 h 3557588"/>
              <a:gd name="connsiteX8" fmla="*/ 1308867 w 1639888"/>
              <a:gd name="connsiteY8" fmla="*/ 0 h 3557588"/>
              <a:gd name="connsiteX9" fmla="*/ 1461060 w 1639888"/>
              <a:gd name="connsiteY9" fmla="*/ 0 h 3557588"/>
              <a:gd name="connsiteX10" fmla="*/ 1639888 w 1639888"/>
              <a:gd name="connsiteY10" fmla="*/ 182831 h 3557588"/>
              <a:gd name="connsiteX11" fmla="*/ 1639888 w 1639888"/>
              <a:gd name="connsiteY11" fmla="*/ 3378566 h 3557588"/>
              <a:gd name="connsiteX12" fmla="*/ 1461060 w 1639888"/>
              <a:gd name="connsiteY12" fmla="*/ 3557588 h 3557588"/>
              <a:gd name="connsiteX13" fmla="*/ 182633 w 1639888"/>
              <a:gd name="connsiteY13" fmla="*/ 3557588 h 3557588"/>
              <a:gd name="connsiteX14" fmla="*/ 0 w 1639888"/>
              <a:gd name="connsiteY14" fmla="*/ 3378566 h 3557588"/>
              <a:gd name="connsiteX15" fmla="*/ 0 w 1639888"/>
              <a:gd name="connsiteY15" fmla="*/ 182831 h 3557588"/>
              <a:gd name="connsiteX16" fmla="*/ 182633 w 1639888"/>
              <a:gd name="connsiteY16" fmla="*/ 0 h 355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9888" h="3557588">
                <a:moveTo>
                  <a:pt x="182633" y="0"/>
                </a:moveTo>
                <a:cubicBezTo>
                  <a:pt x="182633" y="0"/>
                  <a:pt x="182633" y="0"/>
                  <a:pt x="331022" y="0"/>
                </a:cubicBezTo>
                <a:cubicBezTo>
                  <a:pt x="350046" y="0"/>
                  <a:pt x="365265" y="15236"/>
                  <a:pt x="365265" y="34281"/>
                </a:cubicBezTo>
                <a:cubicBezTo>
                  <a:pt x="365265" y="34281"/>
                  <a:pt x="365265" y="34281"/>
                  <a:pt x="365265" y="38090"/>
                </a:cubicBezTo>
                <a:cubicBezTo>
                  <a:pt x="365265" y="87607"/>
                  <a:pt x="407119" y="133314"/>
                  <a:pt x="460386" y="133314"/>
                </a:cubicBezTo>
                <a:cubicBezTo>
                  <a:pt x="460386" y="133314"/>
                  <a:pt x="460386" y="133314"/>
                  <a:pt x="1183307" y="133314"/>
                </a:cubicBezTo>
                <a:cubicBezTo>
                  <a:pt x="1236575" y="133314"/>
                  <a:pt x="1278428" y="87607"/>
                  <a:pt x="1278428" y="38090"/>
                </a:cubicBezTo>
                <a:cubicBezTo>
                  <a:pt x="1278428" y="38090"/>
                  <a:pt x="1278428" y="38090"/>
                  <a:pt x="1278428" y="34281"/>
                </a:cubicBezTo>
                <a:cubicBezTo>
                  <a:pt x="1278428" y="15236"/>
                  <a:pt x="1293647" y="0"/>
                  <a:pt x="1308867" y="0"/>
                </a:cubicBezTo>
                <a:cubicBezTo>
                  <a:pt x="1308867" y="0"/>
                  <a:pt x="1308867" y="0"/>
                  <a:pt x="1461060" y="0"/>
                </a:cubicBezTo>
                <a:cubicBezTo>
                  <a:pt x="1559986" y="0"/>
                  <a:pt x="1639888" y="79989"/>
                  <a:pt x="1639888" y="182831"/>
                </a:cubicBezTo>
                <a:cubicBezTo>
                  <a:pt x="1639888" y="182831"/>
                  <a:pt x="1639888" y="182831"/>
                  <a:pt x="1639888" y="3378566"/>
                </a:cubicBezTo>
                <a:cubicBezTo>
                  <a:pt x="1639888" y="3477600"/>
                  <a:pt x="1559986" y="3557588"/>
                  <a:pt x="1461060" y="3557588"/>
                </a:cubicBezTo>
                <a:cubicBezTo>
                  <a:pt x="1461060" y="3557588"/>
                  <a:pt x="1461060" y="3557588"/>
                  <a:pt x="182633" y="3557588"/>
                </a:cubicBezTo>
                <a:cubicBezTo>
                  <a:pt x="83707" y="3557588"/>
                  <a:pt x="0" y="3477600"/>
                  <a:pt x="0" y="3378566"/>
                </a:cubicBezTo>
                <a:cubicBezTo>
                  <a:pt x="0" y="3378566"/>
                  <a:pt x="0" y="3378566"/>
                  <a:pt x="0" y="182831"/>
                </a:cubicBezTo>
                <a:cubicBezTo>
                  <a:pt x="0" y="79989"/>
                  <a:pt x="83707" y="0"/>
                  <a:pt x="182633" y="0"/>
                </a:cubicBezTo>
                <a:close/>
              </a:path>
            </a:pathLst>
          </a:custGeom>
        </p:spPr>
        <p:txBody>
          <a:bodyPr wrap="square">
            <a:noAutofit/>
          </a:bodyPr>
          <a:lstStyle/>
          <a:p>
            <a:endParaRPr lang="ru-RU"/>
          </a:p>
        </p:txBody>
      </p:sp>
    </p:spTree>
    <p:extLst>
      <p:ext uri="{BB962C8B-B14F-4D97-AF65-F5344CB8AC3E}">
        <p14:creationId xmlns:p14="http://schemas.microsoft.com/office/powerpoint/2010/main" val="639660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03 Options">
    <p:spTree>
      <p:nvGrpSpPr>
        <p:cNvPr id="1" name=""/>
        <p:cNvGrpSpPr/>
        <p:nvPr/>
      </p:nvGrpSpPr>
      <p:grpSpPr>
        <a:xfrm>
          <a:off x="0" y="0"/>
          <a:ext cx="0" cy="0"/>
          <a:chOff x="0" y="0"/>
          <a:chExt cx="0" cy="0"/>
        </a:xfrm>
      </p:grpSpPr>
      <p:sp>
        <p:nvSpPr>
          <p:cNvPr id="7" name="Text Placeholder 33"/>
          <p:cNvSpPr>
            <a:spLocks noGrp="1"/>
          </p:cNvSpPr>
          <p:nvPr>
            <p:ph type="body" sz="quarter" idx="11" hasCustomPrompt="1"/>
          </p:nvPr>
        </p:nvSpPr>
        <p:spPr>
          <a:xfrm>
            <a:off x="7304405" y="156051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8" name="Text Placeholder 36"/>
          <p:cNvSpPr>
            <a:spLocks noGrp="1"/>
          </p:cNvSpPr>
          <p:nvPr>
            <p:ph type="body" sz="quarter" idx="14" hasCustomPrompt="1"/>
          </p:nvPr>
        </p:nvSpPr>
        <p:spPr>
          <a:xfrm>
            <a:off x="7304404" y="1152523"/>
            <a:ext cx="2531747" cy="541338"/>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9" name="Text Placeholder 33"/>
          <p:cNvSpPr>
            <a:spLocks noGrp="1"/>
          </p:cNvSpPr>
          <p:nvPr>
            <p:ph type="body" sz="quarter" idx="15" hasCustomPrompt="1"/>
          </p:nvPr>
        </p:nvSpPr>
        <p:spPr>
          <a:xfrm>
            <a:off x="7304405" y="335597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 Placeholder 36"/>
          <p:cNvSpPr>
            <a:spLocks noGrp="1"/>
          </p:cNvSpPr>
          <p:nvPr>
            <p:ph type="body" sz="quarter" idx="16" hasCustomPrompt="1"/>
          </p:nvPr>
        </p:nvSpPr>
        <p:spPr>
          <a:xfrm>
            <a:off x="7304404" y="2947983"/>
            <a:ext cx="2531747" cy="541338"/>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1" name="Text Placeholder 33"/>
          <p:cNvSpPr>
            <a:spLocks noGrp="1"/>
          </p:cNvSpPr>
          <p:nvPr>
            <p:ph type="body" sz="quarter" idx="17" hasCustomPrompt="1"/>
          </p:nvPr>
        </p:nvSpPr>
        <p:spPr>
          <a:xfrm>
            <a:off x="7304405" y="515143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2" name="Text Placeholder 36"/>
          <p:cNvSpPr>
            <a:spLocks noGrp="1"/>
          </p:cNvSpPr>
          <p:nvPr>
            <p:ph type="body" sz="quarter" idx="18" hasCustomPrompt="1"/>
          </p:nvPr>
        </p:nvSpPr>
        <p:spPr>
          <a:xfrm>
            <a:off x="7304404" y="4743443"/>
            <a:ext cx="2531747" cy="541338"/>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Tree>
    <p:extLst>
      <p:ext uri="{BB962C8B-B14F-4D97-AF65-F5344CB8AC3E}">
        <p14:creationId xmlns:p14="http://schemas.microsoft.com/office/powerpoint/2010/main" val="22752851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3 Options">
    <p:spTree>
      <p:nvGrpSpPr>
        <p:cNvPr id="1" name=""/>
        <p:cNvGrpSpPr/>
        <p:nvPr/>
      </p:nvGrpSpPr>
      <p:grpSpPr>
        <a:xfrm>
          <a:off x="0" y="0"/>
          <a:ext cx="0" cy="0"/>
          <a:chOff x="0" y="0"/>
          <a:chExt cx="0" cy="0"/>
        </a:xfrm>
      </p:grpSpPr>
      <p:sp>
        <p:nvSpPr>
          <p:cNvPr id="7" name="Text Placeholder 33"/>
          <p:cNvSpPr>
            <a:spLocks noGrp="1"/>
          </p:cNvSpPr>
          <p:nvPr>
            <p:ph type="body" sz="quarter" idx="11" hasCustomPrompt="1"/>
          </p:nvPr>
        </p:nvSpPr>
        <p:spPr>
          <a:xfrm>
            <a:off x="7304405" y="156051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8" name="Text Placeholder 36"/>
          <p:cNvSpPr>
            <a:spLocks noGrp="1"/>
          </p:cNvSpPr>
          <p:nvPr>
            <p:ph type="body" sz="quarter" idx="14" hasCustomPrompt="1"/>
          </p:nvPr>
        </p:nvSpPr>
        <p:spPr>
          <a:xfrm>
            <a:off x="7304404" y="1152523"/>
            <a:ext cx="2531747" cy="541338"/>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9" name="Text Placeholder 33"/>
          <p:cNvSpPr>
            <a:spLocks noGrp="1"/>
          </p:cNvSpPr>
          <p:nvPr>
            <p:ph type="body" sz="quarter" idx="15" hasCustomPrompt="1"/>
          </p:nvPr>
        </p:nvSpPr>
        <p:spPr>
          <a:xfrm>
            <a:off x="7304405" y="335597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 Placeholder 36"/>
          <p:cNvSpPr>
            <a:spLocks noGrp="1"/>
          </p:cNvSpPr>
          <p:nvPr>
            <p:ph type="body" sz="quarter" idx="16" hasCustomPrompt="1"/>
          </p:nvPr>
        </p:nvSpPr>
        <p:spPr>
          <a:xfrm>
            <a:off x="7304404" y="2947983"/>
            <a:ext cx="2531747" cy="541338"/>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1" name="Text Placeholder 33"/>
          <p:cNvSpPr>
            <a:spLocks noGrp="1"/>
          </p:cNvSpPr>
          <p:nvPr>
            <p:ph type="body" sz="quarter" idx="17" hasCustomPrompt="1"/>
          </p:nvPr>
        </p:nvSpPr>
        <p:spPr>
          <a:xfrm>
            <a:off x="7304405" y="515143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2" name="Text Placeholder 36"/>
          <p:cNvSpPr>
            <a:spLocks noGrp="1"/>
          </p:cNvSpPr>
          <p:nvPr>
            <p:ph type="body" sz="quarter" idx="18" hasCustomPrompt="1"/>
          </p:nvPr>
        </p:nvSpPr>
        <p:spPr>
          <a:xfrm>
            <a:off x="7304404" y="4743443"/>
            <a:ext cx="2531747" cy="541338"/>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Tree>
    <p:extLst>
      <p:ext uri="{BB962C8B-B14F-4D97-AF65-F5344CB8AC3E}">
        <p14:creationId xmlns:p14="http://schemas.microsoft.com/office/powerpoint/2010/main" val="3503447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4 Options">
    <p:spTree>
      <p:nvGrpSpPr>
        <p:cNvPr id="1" name=""/>
        <p:cNvGrpSpPr/>
        <p:nvPr/>
      </p:nvGrpSpPr>
      <p:grpSpPr>
        <a:xfrm>
          <a:off x="0" y="0"/>
          <a:ext cx="0" cy="0"/>
          <a:chOff x="0" y="0"/>
          <a:chExt cx="0" cy="0"/>
        </a:xfrm>
      </p:grpSpPr>
      <p:sp>
        <p:nvSpPr>
          <p:cNvPr id="7" name="Text Placeholder 33"/>
          <p:cNvSpPr>
            <a:spLocks noGrp="1"/>
          </p:cNvSpPr>
          <p:nvPr>
            <p:ph type="body" sz="quarter" idx="11" hasCustomPrompt="1"/>
          </p:nvPr>
        </p:nvSpPr>
        <p:spPr>
          <a:xfrm>
            <a:off x="7304405" y="1044318"/>
            <a:ext cx="3855720" cy="821354"/>
          </a:xfrm>
          <a:prstGeom prst="rect">
            <a:avLst/>
          </a:prstGeom>
        </p:spPr>
        <p:txBody>
          <a:bodyPr>
            <a:noAutofit/>
          </a:bodyPr>
          <a:lstStyle>
            <a:lvl1pPr marL="0" indent="0">
              <a:buNone/>
              <a:defRPr sz="105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8" name="Text Placeholder 36"/>
          <p:cNvSpPr>
            <a:spLocks noGrp="1"/>
          </p:cNvSpPr>
          <p:nvPr>
            <p:ph type="body" sz="quarter" idx="14" hasCustomPrompt="1"/>
          </p:nvPr>
        </p:nvSpPr>
        <p:spPr>
          <a:xfrm>
            <a:off x="7304404" y="63633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13" name="Text Placeholder 33"/>
          <p:cNvSpPr>
            <a:spLocks noGrp="1"/>
          </p:cNvSpPr>
          <p:nvPr>
            <p:ph type="body" sz="quarter" idx="15" hasCustomPrompt="1"/>
          </p:nvPr>
        </p:nvSpPr>
        <p:spPr>
          <a:xfrm>
            <a:off x="7304405" y="2511782"/>
            <a:ext cx="3855720" cy="821354"/>
          </a:xfrm>
          <a:prstGeom prst="rect">
            <a:avLst/>
          </a:prstGeom>
        </p:spPr>
        <p:txBody>
          <a:bodyPr>
            <a:noAutofit/>
          </a:bodyPr>
          <a:lstStyle>
            <a:lvl1pPr marL="0" indent="0">
              <a:buNone/>
              <a:defRPr sz="105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4" name="Text Placeholder 36"/>
          <p:cNvSpPr>
            <a:spLocks noGrp="1"/>
          </p:cNvSpPr>
          <p:nvPr>
            <p:ph type="body" sz="quarter" idx="16" hasCustomPrompt="1"/>
          </p:nvPr>
        </p:nvSpPr>
        <p:spPr>
          <a:xfrm>
            <a:off x="7304404" y="2103794"/>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5" name="Text Placeholder 33"/>
          <p:cNvSpPr>
            <a:spLocks noGrp="1"/>
          </p:cNvSpPr>
          <p:nvPr>
            <p:ph type="body" sz="quarter" idx="17" hasCustomPrompt="1"/>
          </p:nvPr>
        </p:nvSpPr>
        <p:spPr>
          <a:xfrm>
            <a:off x="7304405" y="3986620"/>
            <a:ext cx="3855720" cy="821354"/>
          </a:xfrm>
          <a:prstGeom prst="rect">
            <a:avLst/>
          </a:prstGeom>
        </p:spPr>
        <p:txBody>
          <a:bodyPr>
            <a:noAutofit/>
          </a:bodyPr>
          <a:lstStyle>
            <a:lvl1pPr marL="0" indent="0">
              <a:buNone/>
              <a:defRPr sz="105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6" name="Text Placeholder 36"/>
          <p:cNvSpPr>
            <a:spLocks noGrp="1"/>
          </p:cNvSpPr>
          <p:nvPr>
            <p:ph type="body" sz="quarter" idx="18" hasCustomPrompt="1"/>
          </p:nvPr>
        </p:nvSpPr>
        <p:spPr>
          <a:xfrm>
            <a:off x="7304404" y="3578632"/>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17" name="Text Placeholder 33"/>
          <p:cNvSpPr>
            <a:spLocks noGrp="1"/>
          </p:cNvSpPr>
          <p:nvPr>
            <p:ph type="body" sz="quarter" idx="19" hasCustomPrompt="1"/>
          </p:nvPr>
        </p:nvSpPr>
        <p:spPr>
          <a:xfrm>
            <a:off x="7304405" y="5461458"/>
            <a:ext cx="3855720" cy="821354"/>
          </a:xfrm>
          <a:prstGeom prst="rect">
            <a:avLst/>
          </a:prstGeom>
        </p:spPr>
        <p:txBody>
          <a:bodyPr>
            <a:noAutofit/>
          </a:bodyPr>
          <a:lstStyle>
            <a:lvl1pPr marL="0" indent="0">
              <a:buNone/>
              <a:defRPr sz="105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 Placeholder 36"/>
          <p:cNvSpPr>
            <a:spLocks noGrp="1"/>
          </p:cNvSpPr>
          <p:nvPr>
            <p:ph type="body" sz="quarter" idx="20" hasCustomPrompt="1"/>
          </p:nvPr>
        </p:nvSpPr>
        <p:spPr>
          <a:xfrm>
            <a:off x="7304404" y="505347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04</a:t>
            </a:r>
            <a:endParaRPr lang="ru-RU" dirty="0"/>
          </a:p>
        </p:txBody>
      </p:sp>
    </p:spTree>
    <p:extLst>
      <p:ext uri="{BB962C8B-B14F-4D97-AF65-F5344CB8AC3E}">
        <p14:creationId xmlns:p14="http://schemas.microsoft.com/office/powerpoint/2010/main" val="71408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5 Options">
    <p:spTree>
      <p:nvGrpSpPr>
        <p:cNvPr id="1" name=""/>
        <p:cNvGrpSpPr/>
        <p:nvPr/>
      </p:nvGrpSpPr>
      <p:grpSpPr>
        <a:xfrm>
          <a:off x="0" y="0"/>
          <a:ext cx="0" cy="0"/>
          <a:chOff x="0" y="0"/>
          <a:chExt cx="0" cy="0"/>
        </a:xfrm>
      </p:grpSpPr>
      <p:sp>
        <p:nvSpPr>
          <p:cNvPr id="7" name="Text Placeholder 33"/>
          <p:cNvSpPr>
            <a:spLocks noGrp="1"/>
          </p:cNvSpPr>
          <p:nvPr>
            <p:ph type="body" sz="quarter" idx="11" hasCustomPrompt="1"/>
          </p:nvPr>
        </p:nvSpPr>
        <p:spPr>
          <a:xfrm>
            <a:off x="7304404" y="960498"/>
            <a:ext cx="3855720" cy="563502"/>
          </a:xfrm>
          <a:prstGeom prst="rect">
            <a:avLst/>
          </a:prstGeom>
        </p:spPr>
        <p:txBody>
          <a:bodyPr>
            <a:noAutofit/>
          </a:bodyPr>
          <a:lstStyle>
            <a:lvl1pPr marL="0" indent="0">
              <a:buNone/>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a:t>
            </a:r>
          </a:p>
        </p:txBody>
      </p:sp>
      <p:sp>
        <p:nvSpPr>
          <p:cNvPr id="8" name="Text Placeholder 36"/>
          <p:cNvSpPr>
            <a:spLocks noGrp="1"/>
          </p:cNvSpPr>
          <p:nvPr>
            <p:ph type="body" sz="quarter" idx="14" hasCustomPrompt="1"/>
          </p:nvPr>
        </p:nvSpPr>
        <p:spPr>
          <a:xfrm>
            <a:off x="7304404" y="63633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10" name="Text Placeholder 33"/>
          <p:cNvSpPr>
            <a:spLocks noGrp="1"/>
          </p:cNvSpPr>
          <p:nvPr>
            <p:ph type="body" sz="quarter" idx="15" hasCustomPrompt="1"/>
          </p:nvPr>
        </p:nvSpPr>
        <p:spPr>
          <a:xfrm>
            <a:off x="7304404" y="2103498"/>
            <a:ext cx="3855720" cy="563502"/>
          </a:xfrm>
          <a:prstGeom prst="rect">
            <a:avLst/>
          </a:prstGeom>
        </p:spPr>
        <p:txBody>
          <a:bodyPr>
            <a:noAutofit/>
          </a:bodyPr>
          <a:lstStyle>
            <a:lvl1pPr marL="0" indent="0">
              <a:buNone/>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a:t>
            </a:r>
          </a:p>
        </p:txBody>
      </p:sp>
      <p:sp>
        <p:nvSpPr>
          <p:cNvPr id="11" name="Text Placeholder 36"/>
          <p:cNvSpPr>
            <a:spLocks noGrp="1"/>
          </p:cNvSpPr>
          <p:nvPr>
            <p:ph type="body" sz="quarter" idx="16" hasCustomPrompt="1"/>
          </p:nvPr>
        </p:nvSpPr>
        <p:spPr>
          <a:xfrm>
            <a:off x="7304404" y="177933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2" name="Text Placeholder 33"/>
          <p:cNvSpPr>
            <a:spLocks noGrp="1"/>
          </p:cNvSpPr>
          <p:nvPr>
            <p:ph type="body" sz="quarter" idx="17" hasCustomPrompt="1"/>
          </p:nvPr>
        </p:nvSpPr>
        <p:spPr>
          <a:xfrm>
            <a:off x="7304404" y="3246498"/>
            <a:ext cx="3855720" cy="563502"/>
          </a:xfrm>
          <a:prstGeom prst="rect">
            <a:avLst/>
          </a:prstGeom>
        </p:spPr>
        <p:txBody>
          <a:bodyPr>
            <a:noAutofit/>
          </a:bodyPr>
          <a:lstStyle>
            <a:lvl1pPr marL="0" indent="0">
              <a:buNone/>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a:t>
            </a:r>
          </a:p>
        </p:txBody>
      </p:sp>
      <p:sp>
        <p:nvSpPr>
          <p:cNvPr id="19" name="Text Placeholder 36"/>
          <p:cNvSpPr>
            <a:spLocks noGrp="1"/>
          </p:cNvSpPr>
          <p:nvPr>
            <p:ph type="body" sz="quarter" idx="18" hasCustomPrompt="1"/>
          </p:nvPr>
        </p:nvSpPr>
        <p:spPr>
          <a:xfrm>
            <a:off x="7304404" y="292233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20" name="Text Placeholder 33"/>
          <p:cNvSpPr>
            <a:spLocks noGrp="1"/>
          </p:cNvSpPr>
          <p:nvPr>
            <p:ph type="body" sz="quarter" idx="19" hasCustomPrompt="1"/>
          </p:nvPr>
        </p:nvSpPr>
        <p:spPr>
          <a:xfrm>
            <a:off x="7304404" y="4389498"/>
            <a:ext cx="3855720" cy="563502"/>
          </a:xfrm>
          <a:prstGeom prst="rect">
            <a:avLst/>
          </a:prstGeom>
        </p:spPr>
        <p:txBody>
          <a:bodyPr>
            <a:noAutofit/>
          </a:bodyPr>
          <a:lstStyle>
            <a:lvl1pPr marL="0" indent="0">
              <a:buNone/>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a:t>
            </a:r>
          </a:p>
        </p:txBody>
      </p:sp>
      <p:sp>
        <p:nvSpPr>
          <p:cNvPr id="21" name="Text Placeholder 36"/>
          <p:cNvSpPr>
            <a:spLocks noGrp="1"/>
          </p:cNvSpPr>
          <p:nvPr>
            <p:ph type="body" sz="quarter" idx="20" hasCustomPrompt="1"/>
          </p:nvPr>
        </p:nvSpPr>
        <p:spPr>
          <a:xfrm>
            <a:off x="7304404" y="406533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04</a:t>
            </a:r>
            <a:endParaRPr lang="ru-RU" dirty="0"/>
          </a:p>
        </p:txBody>
      </p:sp>
      <p:sp>
        <p:nvSpPr>
          <p:cNvPr id="22" name="Text Placeholder 33"/>
          <p:cNvSpPr>
            <a:spLocks noGrp="1"/>
          </p:cNvSpPr>
          <p:nvPr>
            <p:ph type="body" sz="quarter" idx="21" hasCustomPrompt="1"/>
          </p:nvPr>
        </p:nvSpPr>
        <p:spPr>
          <a:xfrm>
            <a:off x="7304404" y="5532498"/>
            <a:ext cx="3855720" cy="563502"/>
          </a:xfrm>
          <a:prstGeom prst="rect">
            <a:avLst/>
          </a:prstGeom>
        </p:spPr>
        <p:txBody>
          <a:bodyPr>
            <a:noAutofit/>
          </a:bodyPr>
          <a:lstStyle>
            <a:lvl1pPr marL="0" indent="0">
              <a:buNone/>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a:t>
            </a:r>
          </a:p>
        </p:txBody>
      </p:sp>
      <p:sp>
        <p:nvSpPr>
          <p:cNvPr id="23" name="Text Placeholder 36"/>
          <p:cNvSpPr>
            <a:spLocks noGrp="1"/>
          </p:cNvSpPr>
          <p:nvPr>
            <p:ph type="body" sz="quarter" idx="22" hasCustomPrompt="1"/>
          </p:nvPr>
        </p:nvSpPr>
        <p:spPr>
          <a:xfrm>
            <a:off x="7304404" y="520833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05</a:t>
            </a:r>
            <a:endParaRPr lang="ru-RU" dirty="0"/>
          </a:p>
        </p:txBody>
      </p:sp>
    </p:spTree>
    <p:extLst>
      <p:ext uri="{BB962C8B-B14F-4D97-AF65-F5344CB8AC3E}">
        <p14:creationId xmlns:p14="http://schemas.microsoft.com/office/powerpoint/2010/main" val="2586904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04 Options">
    <p:spTree>
      <p:nvGrpSpPr>
        <p:cNvPr id="1" name=""/>
        <p:cNvGrpSpPr/>
        <p:nvPr/>
      </p:nvGrpSpPr>
      <p:grpSpPr>
        <a:xfrm>
          <a:off x="0" y="0"/>
          <a:ext cx="0" cy="0"/>
          <a:chOff x="0" y="0"/>
          <a:chExt cx="0" cy="0"/>
        </a:xfrm>
      </p:grpSpPr>
      <p:sp>
        <p:nvSpPr>
          <p:cNvPr id="10" name="Text Placeholder 33"/>
          <p:cNvSpPr>
            <a:spLocks noGrp="1"/>
          </p:cNvSpPr>
          <p:nvPr>
            <p:ph type="body" sz="quarter" idx="11" hasCustomPrompt="1"/>
          </p:nvPr>
        </p:nvSpPr>
        <p:spPr>
          <a:xfrm>
            <a:off x="779145" y="1274759"/>
            <a:ext cx="2390775"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11" name="Text Placeholder 36"/>
          <p:cNvSpPr>
            <a:spLocks noGrp="1"/>
          </p:cNvSpPr>
          <p:nvPr>
            <p:ph type="body" sz="quarter" idx="12" hasCustomPrompt="1"/>
          </p:nvPr>
        </p:nvSpPr>
        <p:spPr>
          <a:xfrm>
            <a:off x="8991599" y="872328"/>
            <a:ext cx="2403791" cy="541338"/>
          </a:xfrm>
          <a:prstGeom prst="rect">
            <a:avLst/>
          </a:prstGeom>
        </p:spPr>
        <p:txBody>
          <a:bodyPr>
            <a:noAutofit/>
          </a:bodyPr>
          <a:lstStyle>
            <a:lvl1pPr marL="0" indent="0" algn="r">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12" name="Text Placeholder 33"/>
          <p:cNvSpPr>
            <a:spLocks noGrp="1"/>
          </p:cNvSpPr>
          <p:nvPr>
            <p:ph type="body" sz="quarter" idx="13" hasCustomPrompt="1"/>
          </p:nvPr>
        </p:nvSpPr>
        <p:spPr>
          <a:xfrm>
            <a:off x="8991599" y="1287459"/>
            <a:ext cx="24037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19" name="Text Placeholder 36"/>
          <p:cNvSpPr>
            <a:spLocks noGrp="1"/>
          </p:cNvSpPr>
          <p:nvPr>
            <p:ph type="body" sz="quarter" idx="14" hasCustomPrompt="1"/>
          </p:nvPr>
        </p:nvSpPr>
        <p:spPr>
          <a:xfrm>
            <a:off x="779145" y="872328"/>
            <a:ext cx="2390776"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20" name="Text Placeholder 33"/>
          <p:cNvSpPr>
            <a:spLocks noGrp="1"/>
          </p:cNvSpPr>
          <p:nvPr>
            <p:ph type="body" sz="quarter" idx="15" hasCustomPrompt="1"/>
          </p:nvPr>
        </p:nvSpPr>
        <p:spPr>
          <a:xfrm>
            <a:off x="779145" y="5246684"/>
            <a:ext cx="2390775"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21" name="Text Placeholder 36"/>
          <p:cNvSpPr>
            <a:spLocks noGrp="1"/>
          </p:cNvSpPr>
          <p:nvPr>
            <p:ph type="body" sz="quarter" idx="16" hasCustomPrompt="1"/>
          </p:nvPr>
        </p:nvSpPr>
        <p:spPr>
          <a:xfrm>
            <a:off x="779145" y="4844253"/>
            <a:ext cx="2390776"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22" name="Text Placeholder 36"/>
          <p:cNvSpPr>
            <a:spLocks noGrp="1"/>
          </p:cNvSpPr>
          <p:nvPr>
            <p:ph type="body" sz="quarter" idx="17" hasCustomPrompt="1"/>
          </p:nvPr>
        </p:nvSpPr>
        <p:spPr>
          <a:xfrm>
            <a:off x="8991599" y="4844253"/>
            <a:ext cx="2403791" cy="541338"/>
          </a:xfrm>
          <a:prstGeom prst="rect">
            <a:avLst/>
          </a:prstGeom>
        </p:spPr>
        <p:txBody>
          <a:bodyPr>
            <a:noAutofit/>
          </a:bodyPr>
          <a:lstStyle>
            <a:lvl1pPr marL="0" indent="0" algn="r">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3" name="Text Placeholder 33"/>
          <p:cNvSpPr>
            <a:spLocks noGrp="1"/>
          </p:cNvSpPr>
          <p:nvPr>
            <p:ph type="body" sz="quarter" idx="18" hasCustomPrompt="1"/>
          </p:nvPr>
        </p:nvSpPr>
        <p:spPr>
          <a:xfrm>
            <a:off x="8991599" y="5259384"/>
            <a:ext cx="24037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421299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r>
              <a:rPr lang="en-US"/>
              <a:t>June 3, 2022</a:t>
            </a:r>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IN"/>
              <a:t>Design of SEM in Courses by Prof. S. V. Dudul</a:t>
            </a:r>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6 Options">
    <p:spTree>
      <p:nvGrpSpPr>
        <p:cNvPr id="1" name=""/>
        <p:cNvGrpSpPr/>
        <p:nvPr/>
      </p:nvGrpSpPr>
      <p:grpSpPr>
        <a:xfrm>
          <a:off x="0" y="0"/>
          <a:ext cx="0" cy="0"/>
          <a:chOff x="0" y="0"/>
          <a:chExt cx="0" cy="0"/>
        </a:xfrm>
      </p:grpSpPr>
      <p:sp>
        <p:nvSpPr>
          <p:cNvPr id="13" name="Text Placeholder 33"/>
          <p:cNvSpPr>
            <a:spLocks noGrp="1"/>
          </p:cNvSpPr>
          <p:nvPr>
            <p:ph type="body" sz="quarter" idx="15" hasCustomPrompt="1"/>
          </p:nvPr>
        </p:nvSpPr>
        <p:spPr>
          <a:xfrm>
            <a:off x="775333" y="5418134"/>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4" name="Text Placeholder 36"/>
          <p:cNvSpPr>
            <a:spLocks noGrp="1"/>
          </p:cNvSpPr>
          <p:nvPr>
            <p:ph type="body" sz="quarter" idx="16" hasCustomPrompt="1"/>
          </p:nvPr>
        </p:nvSpPr>
        <p:spPr>
          <a:xfrm>
            <a:off x="775332" y="5035548"/>
            <a:ext cx="1691679"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5" name="Text Placeholder 33"/>
          <p:cNvSpPr>
            <a:spLocks noGrp="1"/>
          </p:cNvSpPr>
          <p:nvPr>
            <p:ph type="body" sz="quarter" idx="19" hasCustomPrompt="1"/>
          </p:nvPr>
        </p:nvSpPr>
        <p:spPr>
          <a:xfrm>
            <a:off x="775334" y="3433362"/>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6" name="Text Placeholder 36"/>
          <p:cNvSpPr>
            <a:spLocks noGrp="1"/>
          </p:cNvSpPr>
          <p:nvPr>
            <p:ph type="body" sz="quarter" idx="20" hasCustomPrompt="1"/>
          </p:nvPr>
        </p:nvSpPr>
        <p:spPr>
          <a:xfrm>
            <a:off x="775333" y="3050776"/>
            <a:ext cx="1764035"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7" name="Text Placeholder 33"/>
          <p:cNvSpPr>
            <a:spLocks noGrp="1"/>
          </p:cNvSpPr>
          <p:nvPr>
            <p:ph type="body" sz="quarter" idx="21" hasCustomPrompt="1"/>
          </p:nvPr>
        </p:nvSpPr>
        <p:spPr>
          <a:xfrm>
            <a:off x="775333" y="1405336"/>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8" name="Text Placeholder 36"/>
          <p:cNvSpPr>
            <a:spLocks noGrp="1"/>
          </p:cNvSpPr>
          <p:nvPr>
            <p:ph type="body" sz="quarter" idx="22" hasCustomPrompt="1"/>
          </p:nvPr>
        </p:nvSpPr>
        <p:spPr>
          <a:xfrm>
            <a:off x="775332" y="1022750"/>
            <a:ext cx="1764035"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24" name="Text Placeholder 36"/>
          <p:cNvSpPr>
            <a:spLocks noGrp="1"/>
          </p:cNvSpPr>
          <p:nvPr>
            <p:ph type="body" sz="quarter" idx="23" hasCustomPrompt="1"/>
          </p:nvPr>
        </p:nvSpPr>
        <p:spPr>
          <a:xfrm>
            <a:off x="9429749" y="3112687"/>
            <a:ext cx="1889441" cy="541338"/>
          </a:xfrm>
          <a:prstGeom prst="rect">
            <a:avLst/>
          </a:prstGeom>
        </p:spPr>
        <p:txBody>
          <a:bodyPr>
            <a:noAutofit/>
          </a:bodyPr>
          <a:lstStyle>
            <a:lvl1pPr marL="0" indent="0" algn="r">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5" name="Text Placeholder 33"/>
          <p:cNvSpPr>
            <a:spLocks noGrp="1"/>
          </p:cNvSpPr>
          <p:nvPr>
            <p:ph type="body" sz="quarter" idx="24" hasCustomPrompt="1"/>
          </p:nvPr>
        </p:nvSpPr>
        <p:spPr>
          <a:xfrm>
            <a:off x="9753599" y="3495273"/>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
        <p:nvSpPr>
          <p:cNvPr id="26" name="Text Placeholder 36"/>
          <p:cNvSpPr>
            <a:spLocks noGrp="1"/>
          </p:cNvSpPr>
          <p:nvPr>
            <p:ph type="body" sz="quarter" idx="25" hasCustomPrompt="1"/>
          </p:nvPr>
        </p:nvSpPr>
        <p:spPr>
          <a:xfrm>
            <a:off x="9429748" y="1022750"/>
            <a:ext cx="1889441" cy="541338"/>
          </a:xfrm>
          <a:prstGeom prst="rect">
            <a:avLst/>
          </a:prstGeom>
        </p:spPr>
        <p:txBody>
          <a:bodyPr>
            <a:noAutofit/>
          </a:bodyPr>
          <a:lstStyle>
            <a:lvl1pPr marL="0" indent="0" algn="r">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7" name="Text Placeholder 33"/>
          <p:cNvSpPr>
            <a:spLocks noGrp="1"/>
          </p:cNvSpPr>
          <p:nvPr>
            <p:ph type="body" sz="quarter" idx="26" hasCustomPrompt="1"/>
          </p:nvPr>
        </p:nvSpPr>
        <p:spPr>
          <a:xfrm>
            <a:off x="9753598" y="1405336"/>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
        <p:nvSpPr>
          <p:cNvPr id="28" name="Text Placeholder 36"/>
          <p:cNvSpPr>
            <a:spLocks noGrp="1"/>
          </p:cNvSpPr>
          <p:nvPr>
            <p:ph type="body" sz="quarter" idx="27" hasCustomPrompt="1"/>
          </p:nvPr>
        </p:nvSpPr>
        <p:spPr>
          <a:xfrm>
            <a:off x="9429748" y="5087938"/>
            <a:ext cx="1889441" cy="541338"/>
          </a:xfrm>
          <a:prstGeom prst="rect">
            <a:avLst/>
          </a:prstGeom>
        </p:spPr>
        <p:txBody>
          <a:bodyPr>
            <a:noAutofit/>
          </a:bodyPr>
          <a:lstStyle>
            <a:lvl1pPr marL="0" indent="0" algn="r">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06</a:t>
            </a:r>
            <a:endParaRPr lang="ru-RU" dirty="0"/>
          </a:p>
        </p:txBody>
      </p:sp>
      <p:sp>
        <p:nvSpPr>
          <p:cNvPr id="29" name="Text Placeholder 33"/>
          <p:cNvSpPr>
            <a:spLocks noGrp="1"/>
          </p:cNvSpPr>
          <p:nvPr>
            <p:ph type="body" sz="quarter" idx="28" hasCustomPrompt="1"/>
          </p:nvPr>
        </p:nvSpPr>
        <p:spPr>
          <a:xfrm>
            <a:off x="9753598" y="5470524"/>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14383713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04 Options">
    <p:spTree>
      <p:nvGrpSpPr>
        <p:cNvPr id="1" name=""/>
        <p:cNvGrpSpPr/>
        <p:nvPr/>
      </p:nvGrpSpPr>
      <p:grpSpPr>
        <a:xfrm>
          <a:off x="0" y="0"/>
          <a:ext cx="0" cy="0"/>
          <a:chOff x="0" y="0"/>
          <a:chExt cx="0" cy="0"/>
        </a:xfrm>
      </p:grpSpPr>
      <p:sp>
        <p:nvSpPr>
          <p:cNvPr id="12" name="Text Placeholder 33"/>
          <p:cNvSpPr>
            <a:spLocks noGrp="1"/>
          </p:cNvSpPr>
          <p:nvPr>
            <p:ph type="body" sz="quarter" idx="19" hasCustomPrompt="1"/>
          </p:nvPr>
        </p:nvSpPr>
        <p:spPr>
          <a:xfrm>
            <a:off x="700088" y="3814329"/>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a:t>
            </a:r>
          </a:p>
        </p:txBody>
      </p:sp>
      <p:sp>
        <p:nvSpPr>
          <p:cNvPr id="13" name="Text Placeholder 33"/>
          <p:cNvSpPr>
            <a:spLocks noGrp="1"/>
          </p:cNvSpPr>
          <p:nvPr>
            <p:ph type="body" sz="quarter" idx="20" hasCustomPrompt="1"/>
          </p:nvPr>
        </p:nvSpPr>
        <p:spPr>
          <a:xfrm>
            <a:off x="2277877" y="5451882"/>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a:t>
            </a:r>
          </a:p>
        </p:txBody>
      </p:sp>
      <p:sp>
        <p:nvSpPr>
          <p:cNvPr id="14" name="Text Placeholder 33"/>
          <p:cNvSpPr>
            <a:spLocks noGrp="1"/>
          </p:cNvSpPr>
          <p:nvPr>
            <p:ph type="body" sz="quarter" idx="21" hasCustomPrompt="1"/>
          </p:nvPr>
        </p:nvSpPr>
        <p:spPr>
          <a:xfrm>
            <a:off x="8236418" y="5451882"/>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a:t>
            </a:r>
          </a:p>
        </p:txBody>
      </p:sp>
      <p:sp>
        <p:nvSpPr>
          <p:cNvPr id="15" name="Text Placeholder 33"/>
          <p:cNvSpPr>
            <a:spLocks noGrp="1"/>
          </p:cNvSpPr>
          <p:nvPr>
            <p:ph type="body" sz="quarter" idx="22" hasCustomPrompt="1"/>
          </p:nvPr>
        </p:nvSpPr>
        <p:spPr>
          <a:xfrm>
            <a:off x="9605029" y="3814329"/>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a:t>
            </a:r>
          </a:p>
        </p:txBody>
      </p:sp>
      <p:sp>
        <p:nvSpPr>
          <p:cNvPr id="16" name="Text Placeholder 36"/>
          <p:cNvSpPr>
            <a:spLocks noGrp="1"/>
          </p:cNvSpPr>
          <p:nvPr>
            <p:ph type="body" sz="quarter" idx="23" hasCustomPrompt="1"/>
          </p:nvPr>
        </p:nvSpPr>
        <p:spPr>
          <a:xfrm>
            <a:off x="638174" y="3508961"/>
            <a:ext cx="1764035"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17" name="Text Placeholder 36"/>
          <p:cNvSpPr>
            <a:spLocks noGrp="1"/>
          </p:cNvSpPr>
          <p:nvPr>
            <p:ph type="body" sz="quarter" idx="24" hasCustomPrompt="1"/>
          </p:nvPr>
        </p:nvSpPr>
        <p:spPr>
          <a:xfrm>
            <a:off x="2277877" y="5133927"/>
            <a:ext cx="1764035"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8" name="Text Placeholder 36"/>
          <p:cNvSpPr>
            <a:spLocks noGrp="1"/>
          </p:cNvSpPr>
          <p:nvPr>
            <p:ph type="body" sz="quarter" idx="25" hasCustomPrompt="1"/>
          </p:nvPr>
        </p:nvSpPr>
        <p:spPr>
          <a:xfrm>
            <a:off x="8236418" y="5133927"/>
            <a:ext cx="1764035"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24" name="Text Placeholder 36"/>
          <p:cNvSpPr>
            <a:spLocks noGrp="1"/>
          </p:cNvSpPr>
          <p:nvPr>
            <p:ph type="body" sz="quarter" idx="26" hasCustomPrompt="1"/>
          </p:nvPr>
        </p:nvSpPr>
        <p:spPr>
          <a:xfrm>
            <a:off x="9605029" y="3508961"/>
            <a:ext cx="1764035"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04</a:t>
            </a:r>
            <a:endParaRPr lang="ru-RU" dirty="0"/>
          </a:p>
        </p:txBody>
      </p:sp>
    </p:spTree>
    <p:extLst>
      <p:ext uri="{BB962C8B-B14F-4D97-AF65-F5344CB8AC3E}">
        <p14:creationId xmlns:p14="http://schemas.microsoft.com/office/powerpoint/2010/main" val="6584785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06_01 Options">
    <p:spTree>
      <p:nvGrpSpPr>
        <p:cNvPr id="1" name=""/>
        <p:cNvGrpSpPr/>
        <p:nvPr/>
      </p:nvGrpSpPr>
      <p:grpSpPr>
        <a:xfrm>
          <a:off x="0" y="0"/>
          <a:ext cx="0" cy="0"/>
          <a:chOff x="0" y="0"/>
          <a:chExt cx="0" cy="0"/>
        </a:xfrm>
      </p:grpSpPr>
      <p:sp>
        <p:nvSpPr>
          <p:cNvPr id="12" name="Text Placeholder 33"/>
          <p:cNvSpPr>
            <a:spLocks noGrp="1"/>
          </p:cNvSpPr>
          <p:nvPr>
            <p:ph type="body" sz="quarter" idx="19" hasCustomPrompt="1"/>
          </p:nvPr>
        </p:nvSpPr>
        <p:spPr>
          <a:xfrm>
            <a:off x="1552575" y="1550780"/>
            <a:ext cx="1450976" cy="532020"/>
          </a:xfrm>
          <a:prstGeom prst="rect">
            <a:avLst/>
          </a:prstGeom>
        </p:spPr>
        <p:txBody>
          <a:bodyPr>
            <a:noAutofit/>
          </a:bodyPr>
          <a:lstStyle>
            <a:lvl1pPr marL="0" indent="0">
              <a:buNone/>
              <a:defRPr sz="800">
                <a:solidFill>
                  <a:schemeClr val="tx1"/>
                </a:solidFill>
              </a:defRPr>
            </a:lvl1pPr>
          </a:lstStyle>
          <a:p>
            <a:pPr lvl="0"/>
            <a:r>
              <a:rPr lang="en-US" dirty="0"/>
              <a:t>Lorem ipsum dolor sit amet, consectetur adipiscing elit, sed do</a:t>
            </a:r>
          </a:p>
        </p:txBody>
      </p:sp>
      <p:sp>
        <p:nvSpPr>
          <p:cNvPr id="16" name="Text Placeholder 36"/>
          <p:cNvSpPr>
            <a:spLocks noGrp="1"/>
          </p:cNvSpPr>
          <p:nvPr>
            <p:ph type="body" sz="quarter" idx="23" hasCustomPrompt="1"/>
          </p:nvPr>
        </p:nvSpPr>
        <p:spPr>
          <a:xfrm>
            <a:off x="1552575" y="1305511"/>
            <a:ext cx="1450975" cy="270669"/>
          </a:xfrm>
          <a:prstGeom prst="rect">
            <a:avLst/>
          </a:prstGeom>
        </p:spPr>
        <p:txBody>
          <a:bodyPr>
            <a:noAutofit/>
          </a:bodyPr>
          <a:lstStyle>
            <a:lvl1pPr marL="0" indent="0" algn="l">
              <a:buNone/>
              <a:defRPr kumimoji="0" lang="en-US" sz="12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11" name="Text Placeholder 33"/>
          <p:cNvSpPr>
            <a:spLocks noGrp="1"/>
          </p:cNvSpPr>
          <p:nvPr>
            <p:ph type="body" sz="quarter" idx="24" hasCustomPrompt="1"/>
          </p:nvPr>
        </p:nvSpPr>
        <p:spPr>
          <a:xfrm>
            <a:off x="3089275" y="2547730"/>
            <a:ext cx="1450976" cy="532020"/>
          </a:xfrm>
          <a:prstGeom prst="rect">
            <a:avLst/>
          </a:prstGeom>
        </p:spPr>
        <p:txBody>
          <a:bodyPr>
            <a:noAutofit/>
          </a:bodyPr>
          <a:lstStyle>
            <a:lvl1pPr marL="0" indent="0">
              <a:buNone/>
              <a:defRPr sz="800">
                <a:solidFill>
                  <a:schemeClr val="tx1"/>
                </a:solidFill>
              </a:defRPr>
            </a:lvl1pPr>
          </a:lstStyle>
          <a:p>
            <a:pPr lvl="0"/>
            <a:r>
              <a:rPr lang="en-US" dirty="0"/>
              <a:t>Lorem ipsum dolor sit amet, consectetur adipiscing elit, sed do</a:t>
            </a:r>
          </a:p>
        </p:txBody>
      </p:sp>
      <p:sp>
        <p:nvSpPr>
          <p:cNvPr id="19" name="Text Placeholder 36"/>
          <p:cNvSpPr>
            <a:spLocks noGrp="1"/>
          </p:cNvSpPr>
          <p:nvPr>
            <p:ph type="body" sz="quarter" idx="25" hasCustomPrompt="1"/>
          </p:nvPr>
        </p:nvSpPr>
        <p:spPr>
          <a:xfrm>
            <a:off x="3089275" y="2302461"/>
            <a:ext cx="1450975" cy="270669"/>
          </a:xfrm>
          <a:prstGeom prst="rect">
            <a:avLst/>
          </a:prstGeom>
        </p:spPr>
        <p:txBody>
          <a:bodyPr>
            <a:noAutofit/>
          </a:bodyPr>
          <a:lstStyle>
            <a:lvl1pPr marL="0" indent="0" algn="l">
              <a:buNone/>
              <a:defRPr kumimoji="0" lang="en-US" sz="12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20" name="Text Placeholder 33"/>
          <p:cNvSpPr>
            <a:spLocks noGrp="1"/>
          </p:cNvSpPr>
          <p:nvPr>
            <p:ph type="body" sz="quarter" idx="26" hasCustomPrompt="1"/>
          </p:nvPr>
        </p:nvSpPr>
        <p:spPr>
          <a:xfrm>
            <a:off x="4594225" y="693530"/>
            <a:ext cx="1450976" cy="532020"/>
          </a:xfrm>
          <a:prstGeom prst="rect">
            <a:avLst/>
          </a:prstGeom>
        </p:spPr>
        <p:txBody>
          <a:bodyPr>
            <a:noAutofit/>
          </a:bodyPr>
          <a:lstStyle>
            <a:lvl1pPr marL="0" indent="0">
              <a:buNone/>
              <a:defRPr sz="800">
                <a:solidFill>
                  <a:schemeClr val="tx1"/>
                </a:solidFill>
              </a:defRPr>
            </a:lvl1pPr>
          </a:lstStyle>
          <a:p>
            <a:pPr lvl="0"/>
            <a:r>
              <a:rPr lang="en-US" dirty="0"/>
              <a:t>Lorem ipsum dolor sit amet, consectetur adipiscing elit, sed do</a:t>
            </a:r>
          </a:p>
        </p:txBody>
      </p:sp>
      <p:sp>
        <p:nvSpPr>
          <p:cNvPr id="21" name="Text Placeholder 36"/>
          <p:cNvSpPr>
            <a:spLocks noGrp="1"/>
          </p:cNvSpPr>
          <p:nvPr>
            <p:ph type="body" sz="quarter" idx="27" hasCustomPrompt="1"/>
          </p:nvPr>
        </p:nvSpPr>
        <p:spPr>
          <a:xfrm>
            <a:off x="4594225" y="448261"/>
            <a:ext cx="1450975" cy="270669"/>
          </a:xfrm>
          <a:prstGeom prst="rect">
            <a:avLst/>
          </a:prstGeom>
        </p:spPr>
        <p:txBody>
          <a:bodyPr>
            <a:noAutofit/>
          </a:bodyPr>
          <a:lstStyle>
            <a:lvl1pPr marL="0" indent="0" algn="l">
              <a:buNone/>
              <a:defRPr kumimoji="0" lang="en-US" sz="12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22" name="Text Placeholder 33"/>
          <p:cNvSpPr>
            <a:spLocks noGrp="1"/>
          </p:cNvSpPr>
          <p:nvPr>
            <p:ph type="body" sz="quarter" idx="28" hasCustomPrompt="1"/>
          </p:nvPr>
        </p:nvSpPr>
        <p:spPr>
          <a:xfrm>
            <a:off x="6600825" y="1310170"/>
            <a:ext cx="1450976" cy="532020"/>
          </a:xfrm>
          <a:prstGeom prst="rect">
            <a:avLst/>
          </a:prstGeom>
        </p:spPr>
        <p:txBody>
          <a:bodyPr>
            <a:noAutofit/>
          </a:bodyPr>
          <a:lstStyle>
            <a:lvl1pPr marL="0" indent="0">
              <a:buNone/>
              <a:defRPr sz="800">
                <a:solidFill>
                  <a:schemeClr val="tx1"/>
                </a:solidFill>
              </a:defRPr>
            </a:lvl1pPr>
          </a:lstStyle>
          <a:p>
            <a:pPr lvl="0"/>
            <a:r>
              <a:rPr lang="en-US" dirty="0"/>
              <a:t>Lorem ipsum dolor sit amet, consectetur adipiscing elit, sed do</a:t>
            </a:r>
          </a:p>
        </p:txBody>
      </p:sp>
      <p:sp>
        <p:nvSpPr>
          <p:cNvPr id="23" name="Text Placeholder 36"/>
          <p:cNvSpPr>
            <a:spLocks noGrp="1"/>
          </p:cNvSpPr>
          <p:nvPr>
            <p:ph type="body" sz="quarter" idx="29" hasCustomPrompt="1"/>
          </p:nvPr>
        </p:nvSpPr>
        <p:spPr>
          <a:xfrm>
            <a:off x="6600825" y="1064901"/>
            <a:ext cx="1450975" cy="270669"/>
          </a:xfrm>
          <a:prstGeom prst="rect">
            <a:avLst/>
          </a:prstGeom>
        </p:spPr>
        <p:txBody>
          <a:bodyPr>
            <a:noAutofit/>
          </a:bodyPr>
          <a:lstStyle>
            <a:lvl1pPr marL="0" indent="0" algn="l">
              <a:buNone/>
              <a:defRPr kumimoji="0" lang="en-US" sz="12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04</a:t>
            </a:r>
            <a:endParaRPr lang="ru-RU" dirty="0"/>
          </a:p>
        </p:txBody>
      </p:sp>
      <p:sp>
        <p:nvSpPr>
          <p:cNvPr id="25" name="Text Placeholder 33"/>
          <p:cNvSpPr>
            <a:spLocks noGrp="1"/>
          </p:cNvSpPr>
          <p:nvPr>
            <p:ph type="body" sz="quarter" idx="30" hasCustomPrompt="1"/>
          </p:nvPr>
        </p:nvSpPr>
        <p:spPr>
          <a:xfrm>
            <a:off x="7940675" y="2700820"/>
            <a:ext cx="1450976" cy="532020"/>
          </a:xfrm>
          <a:prstGeom prst="rect">
            <a:avLst/>
          </a:prstGeom>
        </p:spPr>
        <p:txBody>
          <a:bodyPr>
            <a:noAutofit/>
          </a:bodyPr>
          <a:lstStyle>
            <a:lvl1pPr marL="0" indent="0">
              <a:buNone/>
              <a:defRPr sz="800">
                <a:solidFill>
                  <a:schemeClr val="tx1"/>
                </a:solidFill>
              </a:defRPr>
            </a:lvl1pPr>
          </a:lstStyle>
          <a:p>
            <a:pPr lvl="0"/>
            <a:r>
              <a:rPr lang="en-US" dirty="0"/>
              <a:t>Lorem ipsum dolor sit amet, consectetur adipiscing elit, sed do</a:t>
            </a:r>
          </a:p>
        </p:txBody>
      </p:sp>
      <p:sp>
        <p:nvSpPr>
          <p:cNvPr id="26" name="Text Placeholder 36"/>
          <p:cNvSpPr>
            <a:spLocks noGrp="1"/>
          </p:cNvSpPr>
          <p:nvPr>
            <p:ph type="body" sz="quarter" idx="31" hasCustomPrompt="1"/>
          </p:nvPr>
        </p:nvSpPr>
        <p:spPr>
          <a:xfrm>
            <a:off x="7940675" y="2455551"/>
            <a:ext cx="1450975" cy="270669"/>
          </a:xfrm>
          <a:prstGeom prst="rect">
            <a:avLst/>
          </a:prstGeom>
        </p:spPr>
        <p:txBody>
          <a:bodyPr>
            <a:noAutofit/>
          </a:bodyPr>
          <a:lstStyle>
            <a:lvl1pPr marL="0" indent="0" algn="l">
              <a:buNone/>
              <a:defRPr kumimoji="0" lang="en-US" sz="12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05</a:t>
            </a:r>
            <a:endParaRPr lang="ru-RU" dirty="0"/>
          </a:p>
        </p:txBody>
      </p:sp>
      <p:sp>
        <p:nvSpPr>
          <p:cNvPr id="27" name="Text Placeholder 33"/>
          <p:cNvSpPr>
            <a:spLocks noGrp="1"/>
          </p:cNvSpPr>
          <p:nvPr>
            <p:ph type="body" sz="quarter" idx="32" hasCustomPrompt="1"/>
          </p:nvPr>
        </p:nvSpPr>
        <p:spPr>
          <a:xfrm>
            <a:off x="9566275" y="1684820"/>
            <a:ext cx="1450976" cy="532020"/>
          </a:xfrm>
          <a:prstGeom prst="rect">
            <a:avLst/>
          </a:prstGeom>
        </p:spPr>
        <p:txBody>
          <a:bodyPr>
            <a:noAutofit/>
          </a:bodyPr>
          <a:lstStyle>
            <a:lvl1pPr marL="0" indent="0">
              <a:buNone/>
              <a:defRPr sz="800">
                <a:solidFill>
                  <a:schemeClr val="tx1"/>
                </a:solidFill>
              </a:defRPr>
            </a:lvl1pPr>
          </a:lstStyle>
          <a:p>
            <a:pPr lvl="0"/>
            <a:r>
              <a:rPr lang="en-US" dirty="0"/>
              <a:t>Lorem ipsum dolor sit amet, consectetur adipiscing elit, sed do</a:t>
            </a:r>
          </a:p>
        </p:txBody>
      </p:sp>
      <p:sp>
        <p:nvSpPr>
          <p:cNvPr id="28" name="Text Placeholder 36"/>
          <p:cNvSpPr>
            <a:spLocks noGrp="1"/>
          </p:cNvSpPr>
          <p:nvPr>
            <p:ph type="body" sz="quarter" idx="33" hasCustomPrompt="1"/>
          </p:nvPr>
        </p:nvSpPr>
        <p:spPr>
          <a:xfrm>
            <a:off x="9566275" y="1439551"/>
            <a:ext cx="1450975" cy="270669"/>
          </a:xfrm>
          <a:prstGeom prst="rect">
            <a:avLst/>
          </a:prstGeom>
        </p:spPr>
        <p:txBody>
          <a:bodyPr>
            <a:noAutofit/>
          </a:bodyPr>
          <a:lstStyle>
            <a:lvl1pPr marL="0" indent="0" algn="l">
              <a:buNone/>
              <a:defRPr kumimoji="0" lang="en-US" sz="12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06</a:t>
            </a:r>
            <a:endParaRPr lang="ru-RU" dirty="0"/>
          </a:p>
        </p:txBody>
      </p:sp>
    </p:spTree>
    <p:extLst>
      <p:ext uri="{BB962C8B-B14F-4D97-AF65-F5344CB8AC3E}">
        <p14:creationId xmlns:p14="http://schemas.microsoft.com/office/powerpoint/2010/main" val="13443907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5_01 Options">
    <p:spTree>
      <p:nvGrpSpPr>
        <p:cNvPr id="1" name=""/>
        <p:cNvGrpSpPr/>
        <p:nvPr/>
      </p:nvGrpSpPr>
      <p:grpSpPr>
        <a:xfrm>
          <a:off x="0" y="0"/>
          <a:ext cx="0" cy="0"/>
          <a:chOff x="0" y="0"/>
          <a:chExt cx="0" cy="0"/>
        </a:xfrm>
      </p:grpSpPr>
      <p:sp>
        <p:nvSpPr>
          <p:cNvPr id="12" name="Text Placeholder 33"/>
          <p:cNvSpPr>
            <a:spLocks noGrp="1"/>
          </p:cNvSpPr>
          <p:nvPr>
            <p:ph type="body" sz="quarter" idx="19" hasCustomPrompt="1"/>
          </p:nvPr>
        </p:nvSpPr>
        <p:spPr>
          <a:xfrm>
            <a:off x="1981945" y="1296338"/>
            <a:ext cx="1450976" cy="532020"/>
          </a:xfrm>
          <a:prstGeom prst="rect">
            <a:avLst/>
          </a:prstGeom>
        </p:spPr>
        <p:txBody>
          <a:bodyPr>
            <a:noAutofit/>
          </a:bodyPr>
          <a:lstStyle>
            <a:lvl1pPr marL="0" indent="0">
              <a:buNone/>
              <a:defRPr sz="800">
                <a:solidFill>
                  <a:schemeClr val="tx1"/>
                </a:solidFill>
              </a:defRPr>
            </a:lvl1pPr>
          </a:lstStyle>
          <a:p>
            <a:pPr lvl="0"/>
            <a:r>
              <a:rPr lang="en-US" dirty="0"/>
              <a:t>Lorem ipsum dolor sit amet, consectetur adipiscing elit, sed do</a:t>
            </a:r>
          </a:p>
        </p:txBody>
      </p:sp>
      <p:sp>
        <p:nvSpPr>
          <p:cNvPr id="16" name="Text Placeholder 36"/>
          <p:cNvSpPr>
            <a:spLocks noGrp="1"/>
          </p:cNvSpPr>
          <p:nvPr>
            <p:ph type="body" sz="quarter" idx="23" hasCustomPrompt="1"/>
          </p:nvPr>
        </p:nvSpPr>
        <p:spPr>
          <a:xfrm>
            <a:off x="1981945" y="1051069"/>
            <a:ext cx="1450975" cy="270669"/>
          </a:xfrm>
          <a:prstGeom prst="rect">
            <a:avLst/>
          </a:prstGeom>
        </p:spPr>
        <p:txBody>
          <a:bodyPr>
            <a:noAutofit/>
          </a:bodyPr>
          <a:lstStyle>
            <a:lvl1pPr marL="0" indent="0" algn="l">
              <a:buNone/>
              <a:defRPr kumimoji="0" lang="en-US" sz="12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11" name="Text Placeholder 33"/>
          <p:cNvSpPr>
            <a:spLocks noGrp="1"/>
          </p:cNvSpPr>
          <p:nvPr>
            <p:ph type="body" sz="quarter" idx="24" hasCustomPrompt="1"/>
          </p:nvPr>
        </p:nvSpPr>
        <p:spPr>
          <a:xfrm>
            <a:off x="3779353" y="2301239"/>
            <a:ext cx="1450976" cy="532020"/>
          </a:xfrm>
          <a:prstGeom prst="rect">
            <a:avLst/>
          </a:prstGeom>
        </p:spPr>
        <p:txBody>
          <a:bodyPr>
            <a:noAutofit/>
          </a:bodyPr>
          <a:lstStyle>
            <a:lvl1pPr marL="0" indent="0">
              <a:buNone/>
              <a:defRPr sz="800">
                <a:solidFill>
                  <a:schemeClr val="tx1"/>
                </a:solidFill>
              </a:defRPr>
            </a:lvl1pPr>
          </a:lstStyle>
          <a:p>
            <a:pPr lvl="0"/>
            <a:r>
              <a:rPr lang="en-US" dirty="0"/>
              <a:t>Lorem ipsum dolor sit amet, consectetur adipiscing elit, sed do</a:t>
            </a:r>
          </a:p>
        </p:txBody>
      </p:sp>
      <p:sp>
        <p:nvSpPr>
          <p:cNvPr id="19" name="Text Placeholder 36"/>
          <p:cNvSpPr>
            <a:spLocks noGrp="1"/>
          </p:cNvSpPr>
          <p:nvPr>
            <p:ph type="body" sz="quarter" idx="25" hasCustomPrompt="1"/>
          </p:nvPr>
        </p:nvSpPr>
        <p:spPr>
          <a:xfrm>
            <a:off x="3779353" y="2055970"/>
            <a:ext cx="1450975" cy="270669"/>
          </a:xfrm>
          <a:prstGeom prst="rect">
            <a:avLst/>
          </a:prstGeom>
        </p:spPr>
        <p:txBody>
          <a:bodyPr>
            <a:noAutofit/>
          </a:bodyPr>
          <a:lstStyle>
            <a:lvl1pPr marL="0" indent="0" algn="l">
              <a:buNone/>
              <a:defRPr kumimoji="0" lang="en-US" sz="12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20" name="Text Placeholder 33"/>
          <p:cNvSpPr>
            <a:spLocks noGrp="1"/>
          </p:cNvSpPr>
          <p:nvPr>
            <p:ph type="body" sz="quarter" idx="26" hasCustomPrompt="1"/>
          </p:nvPr>
        </p:nvSpPr>
        <p:spPr>
          <a:xfrm>
            <a:off x="5604041" y="1226267"/>
            <a:ext cx="1450976" cy="532020"/>
          </a:xfrm>
          <a:prstGeom prst="rect">
            <a:avLst/>
          </a:prstGeom>
        </p:spPr>
        <p:txBody>
          <a:bodyPr>
            <a:noAutofit/>
          </a:bodyPr>
          <a:lstStyle>
            <a:lvl1pPr marL="0" indent="0">
              <a:buNone/>
              <a:defRPr sz="800">
                <a:solidFill>
                  <a:schemeClr val="tx1"/>
                </a:solidFill>
              </a:defRPr>
            </a:lvl1pPr>
          </a:lstStyle>
          <a:p>
            <a:pPr lvl="0"/>
            <a:r>
              <a:rPr lang="en-US" dirty="0"/>
              <a:t>Lorem ipsum dolor sit amet, consectetur adipiscing elit, sed do</a:t>
            </a:r>
          </a:p>
        </p:txBody>
      </p:sp>
      <p:sp>
        <p:nvSpPr>
          <p:cNvPr id="21" name="Text Placeholder 36"/>
          <p:cNvSpPr>
            <a:spLocks noGrp="1"/>
          </p:cNvSpPr>
          <p:nvPr>
            <p:ph type="body" sz="quarter" idx="27" hasCustomPrompt="1"/>
          </p:nvPr>
        </p:nvSpPr>
        <p:spPr>
          <a:xfrm>
            <a:off x="5604041" y="980998"/>
            <a:ext cx="1450975" cy="270669"/>
          </a:xfrm>
          <a:prstGeom prst="rect">
            <a:avLst/>
          </a:prstGeom>
        </p:spPr>
        <p:txBody>
          <a:bodyPr>
            <a:noAutofit/>
          </a:bodyPr>
          <a:lstStyle>
            <a:lvl1pPr marL="0" indent="0" algn="l">
              <a:buNone/>
              <a:defRPr kumimoji="0" lang="en-US" sz="12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22" name="Text Placeholder 33"/>
          <p:cNvSpPr>
            <a:spLocks noGrp="1"/>
          </p:cNvSpPr>
          <p:nvPr>
            <p:ph type="body" sz="quarter" idx="28" hasCustomPrompt="1"/>
          </p:nvPr>
        </p:nvSpPr>
        <p:spPr>
          <a:xfrm>
            <a:off x="7403906" y="1866761"/>
            <a:ext cx="1450976" cy="532020"/>
          </a:xfrm>
          <a:prstGeom prst="rect">
            <a:avLst/>
          </a:prstGeom>
        </p:spPr>
        <p:txBody>
          <a:bodyPr>
            <a:noAutofit/>
          </a:bodyPr>
          <a:lstStyle>
            <a:lvl1pPr marL="0" indent="0">
              <a:buNone/>
              <a:defRPr sz="800">
                <a:solidFill>
                  <a:schemeClr val="tx1"/>
                </a:solidFill>
              </a:defRPr>
            </a:lvl1pPr>
          </a:lstStyle>
          <a:p>
            <a:pPr lvl="0"/>
            <a:r>
              <a:rPr lang="en-US" dirty="0"/>
              <a:t>Lorem ipsum dolor sit amet, consectetur adipiscing elit, sed do</a:t>
            </a:r>
          </a:p>
        </p:txBody>
      </p:sp>
      <p:sp>
        <p:nvSpPr>
          <p:cNvPr id="23" name="Text Placeholder 36"/>
          <p:cNvSpPr>
            <a:spLocks noGrp="1"/>
          </p:cNvSpPr>
          <p:nvPr>
            <p:ph type="body" sz="quarter" idx="29" hasCustomPrompt="1"/>
          </p:nvPr>
        </p:nvSpPr>
        <p:spPr>
          <a:xfrm>
            <a:off x="7403906" y="1621492"/>
            <a:ext cx="1450975" cy="270669"/>
          </a:xfrm>
          <a:prstGeom prst="rect">
            <a:avLst/>
          </a:prstGeom>
        </p:spPr>
        <p:txBody>
          <a:bodyPr>
            <a:noAutofit/>
          </a:bodyPr>
          <a:lstStyle>
            <a:lvl1pPr marL="0" indent="0" algn="l">
              <a:buNone/>
              <a:defRPr kumimoji="0" lang="en-US" sz="12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04</a:t>
            </a:r>
            <a:endParaRPr lang="ru-RU" dirty="0"/>
          </a:p>
        </p:txBody>
      </p:sp>
      <p:sp>
        <p:nvSpPr>
          <p:cNvPr id="25" name="Text Placeholder 33"/>
          <p:cNvSpPr>
            <a:spLocks noGrp="1"/>
          </p:cNvSpPr>
          <p:nvPr>
            <p:ph type="body" sz="quarter" idx="30" hasCustomPrompt="1"/>
          </p:nvPr>
        </p:nvSpPr>
        <p:spPr>
          <a:xfrm>
            <a:off x="9157224" y="832263"/>
            <a:ext cx="1450976" cy="532020"/>
          </a:xfrm>
          <a:prstGeom prst="rect">
            <a:avLst/>
          </a:prstGeom>
        </p:spPr>
        <p:txBody>
          <a:bodyPr>
            <a:noAutofit/>
          </a:bodyPr>
          <a:lstStyle>
            <a:lvl1pPr marL="0" indent="0">
              <a:buNone/>
              <a:defRPr sz="800">
                <a:solidFill>
                  <a:schemeClr val="tx1"/>
                </a:solidFill>
              </a:defRPr>
            </a:lvl1pPr>
          </a:lstStyle>
          <a:p>
            <a:pPr lvl="0"/>
            <a:r>
              <a:rPr lang="en-US" dirty="0"/>
              <a:t>Lorem ipsum dolor sit amet, consectetur adipiscing elit, sed do</a:t>
            </a:r>
          </a:p>
        </p:txBody>
      </p:sp>
      <p:sp>
        <p:nvSpPr>
          <p:cNvPr id="26" name="Text Placeholder 36"/>
          <p:cNvSpPr>
            <a:spLocks noGrp="1"/>
          </p:cNvSpPr>
          <p:nvPr>
            <p:ph type="body" sz="quarter" idx="31" hasCustomPrompt="1"/>
          </p:nvPr>
        </p:nvSpPr>
        <p:spPr>
          <a:xfrm>
            <a:off x="9157224" y="586994"/>
            <a:ext cx="1450975" cy="270669"/>
          </a:xfrm>
          <a:prstGeom prst="rect">
            <a:avLst/>
          </a:prstGeom>
        </p:spPr>
        <p:txBody>
          <a:bodyPr>
            <a:noAutofit/>
          </a:bodyPr>
          <a:lstStyle>
            <a:lvl1pPr marL="0" indent="0" algn="l">
              <a:buNone/>
              <a:defRPr kumimoji="0" lang="en-US" sz="12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05</a:t>
            </a:r>
            <a:endParaRPr lang="ru-RU" dirty="0"/>
          </a:p>
        </p:txBody>
      </p:sp>
    </p:spTree>
    <p:extLst>
      <p:ext uri="{BB962C8B-B14F-4D97-AF65-F5344CB8AC3E}">
        <p14:creationId xmlns:p14="http://schemas.microsoft.com/office/powerpoint/2010/main" val="36923894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endParaRPr lang="ru-RU"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June 3, 2022</a:t>
            </a:r>
            <a:endParaRPr lang="ru-R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IN"/>
              <a:t>Design of SEM in Courses by Prof. S. V. Dudul</a:t>
            </a:r>
            <a:endParaRPr lang="ru-R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68A17F8-5D6C-45DB-8E4A-81848F6CB7CB}" type="slidenum">
              <a:rPr lang="ru-RU" smtClean="0"/>
              <a:t>‹#›</a:t>
            </a:fld>
            <a:endParaRPr lang="ru-RU"/>
          </a:p>
        </p:txBody>
      </p:sp>
    </p:spTree>
    <p:extLst>
      <p:ext uri="{BB962C8B-B14F-4D97-AF65-F5344CB8AC3E}">
        <p14:creationId xmlns:p14="http://schemas.microsoft.com/office/powerpoint/2010/main" val="36341125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June 3, 2022</a:t>
            </a:r>
            <a:endParaRPr lang="ru-R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IN"/>
              <a:t>Design of SEM in Courses by Prof. S. V. Dudul</a:t>
            </a:r>
            <a:endParaRPr lang="ru-R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68A17F8-5D6C-45DB-8E4A-81848F6CB7CB}" type="slidenum">
              <a:rPr lang="ru-RU" smtClean="0"/>
              <a:t>‹#›</a:t>
            </a:fld>
            <a:endParaRPr lang="ru-RU"/>
          </a:p>
        </p:txBody>
      </p:sp>
    </p:spTree>
    <p:extLst>
      <p:ext uri="{BB962C8B-B14F-4D97-AF65-F5344CB8AC3E}">
        <p14:creationId xmlns:p14="http://schemas.microsoft.com/office/powerpoint/2010/main" val="6917004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a:t>June 3, 2022</a:t>
            </a:r>
            <a:endParaRPr lang="ru-R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IN"/>
              <a:t>Design of SEM in Courses by Prof. S. V. Dudul</a:t>
            </a:r>
            <a:endParaRPr lang="ru-R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68A17F8-5D6C-45DB-8E4A-81848F6CB7CB}" type="slidenum">
              <a:rPr lang="ru-RU" smtClean="0"/>
              <a:t>‹#›</a:t>
            </a:fld>
            <a:endParaRPr lang="ru-RU"/>
          </a:p>
        </p:txBody>
      </p:sp>
    </p:spTree>
    <p:extLst>
      <p:ext uri="{BB962C8B-B14F-4D97-AF65-F5344CB8AC3E}">
        <p14:creationId xmlns:p14="http://schemas.microsoft.com/office/powerpoint/2010/main" val="42914066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a:xfrm>
            <a:off x="838200" y="6356350"/>
            <a:ext cx="2743200" cy="365125"/>
          </a:xfrm>
          <a:prstGeom prst="rect">
            <a:avLst/>
          </a:prstGeom>
        </p:spPr>
        <p:txBody>
          <a:bodyPr/>
          <a:lstStyle/>
          <a:p>
            <a:r>
              <a:rPr lang="en-US"/>
              <a:t>June 3, 2022</a:t>
            </a:r>
            <a:endParaRPr lang="ru-RU"/>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IN"/>
              <a:t>Design of SEM in Courses by Prof. S. V. Dudul</a:t>
            </a:r>
            <a:endParaRPr lang="ru-RU"/>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68A17F8-5D6C-45DB-8E4A-81848F6CB7CB}" type="slidenum">
              <a:rPr lang="ru-RU" smtClean="0"/>
              <a:t>‹#›</a:t>
            </a:fld>
            <a:endParaRPr lang="ru-RU"/>
          </a:p>
        </p:txBody>
      </p:sp>
    </p:spTree>
    <p:extLst>
      <p:ext uri="{BB962C8B-B14F-4D97-AF65-F5344CB8AC3E}">
        <p14:creationId xmlns:p14="http://schemas.microsoft.com/office/powerpoint/2010/main" val="10999380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endParaRPr lang="ru-RU"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r>
              <a:rPr lang="en-US"/>
              <a:t>June 3, 2022</a:t>
            </a:r>
            <a:endParaRPr lang="ru-RU"/>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IN"/>
              <a:t>Design of SEM in Courses by Prof. S. V. Dudul</a:t>
            </a:r>
            <a:endParaRPr lang="ru-RU"/>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68A17F8-5D6C-45DB-8E4A-81848F6CB7CB}" type="slidenum">
              <a:rPr lang="ru-RU" smtClean="0"/>
              <a:t>‹#›</a:t>
            </a:fld>
            <a:endParaRPr lang="ru-RU"/>
          </a:p>
        </p:txBody>
      </p:sp>
    </p:spTree>
    <p:extLst>
      <p:ext uri="{BB962C8B-B14F-4D97-AF65-F5344CB8AC3E}">
        <p14:creationId xmlns:p14="http://schemas.microsoft.com/office/powerpoint/2010/main" val="2964278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r>
              <a:rPr lang="en-US"/>
              <a:t>June 3, 2022</a:t>
            </a:r>
            <a:endParaRPr lang="ru-RU"/>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IN"/>
              <a:t>Design of SEM in Courses by Prof. S. V. Dudul</a:t>
            </a:r>
            <a:endParaRPr lang="ru-RU"/>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68A17F8-5D6C-45DB-8E4A-81848F6CB7CB}" type="slidenum">
              <a:rPr lang="ru-RU" smtClean="0"/>
              <a:t>‹#›</a:t>
            </a:fld>
            <a:endParaRPr lang="ru-RU"/>
          </a:p>
        </p:txBody>
      </p:sp>
    </p:spTree>
    <p:extLst>
      <p:ext uri="{BB962C8B-B14F-4D97-AF65-F5344CB8AC3E}">
        <p14:creationId xmlns:p14="http://schemas.microsoft.com/office/powerpoint/2010/main" val="108480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a:t>June 3, 2022</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IN"/>
              <a:t>Design of SEM in Courses by Prof. S. V. Dudul</a:t>
            </a:r>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a:t>June 3, 2022</a:t>
            </a:r>
            <a:endParaRPr lang="ru-R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IN"/>
              <a:t>Design of SEM in Courses by Prof. S. V. Dudul</a:t>
            </a:r>
            <a:endParaRPr lang="ru-R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68A17F8-5D6C-45DB-8E4A-81848F6CB7CB}" type="slidenum">
              <a:rPr lang="ru-RU" smtClean="0"/>
              <a:t>‹#›</a:t>
            </a:fld>
            <a:endParaRPr lang="ru-RU"/>
          </a:p>
        </p:txBody>
      </p:sp>
    </p:spTree>
    <p:extLst>
      <p:ext uri="{BB962C8B-B14F-4D97-AF65-F5344CB8AC3E}">
        <p14:creationId xmlns:p14="http://schemas.microsoft.com/office/powerpoint/2010/main" val="10975083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a:t>June 3, 2022</a:t>
            </a:r>
            <a:endParaRPr lang="ru-R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IN"/>
              <a:t>Design of SEM in Courses by Prof. S. V. Dudul</a:t>
            </a:r>
            <a:endParaRPr lang="ru-R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68A17F8-5D6C-45DB-8E4A-81848F6CB7CB}" type="slidenum">
              <a:rPr lang="ru-RU" smtClean="0"/>
              <a:t>‹#›</a:t>
            </a:fld>
            <a:endParaRPr lang="ru-RU"/>
          </a:p>
        </p:txBody>
      </p:sp>
    </p:spTree>
    <p:extLst>
      <p:ext uri="{BB962C8B-B14F-4D97-AF65-F5344CB8AC3E}">
        <p14:creationId xmlns:p14="http://schemas.microsoft.com/office/powerpoint/2010/main" val="27247244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ru-RU"/>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June 3, 2022</a:t>
            </a:r>
            <a:endParaRPr lang="ru-R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IN"/>
              <a:t>Design of SEM in Courses by Prof. S. V. Dudul</a:t>
            </a:r>
            <a:endParaRPr lang="ru-R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68A17F8-5D6C-45DB-8E4A-81848F6CB7CB}" type="slidenum">
              <a:rPr lang="ru-RU" smtClean="0"/>
              <a:t>‹#›</a:t>
            </a:fld>
            <a:endParaRPr lang="ru-RU"/>
          </a:p>
        </p:txBody>
      </p:sp>
    </p:spTree>
    <p:extLst>
      <p:ext uri="{BB962C8B-B14F-4D97-AF65-F5344CB8AC3E}">
        <p14:creationId xmlns:p14="http://schemas.microsoft.com/office/powerpoint/2010/main" val="189447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June 3, 2022</a:t>
            </a:r>
            <a:endParaRPr lang="ru-R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IN"/>
              <a:t>Design of SEM in Courses by Prof. S. V. Dudul</a:t>
            </a:r>
            <a:endParaRPr lang="ru-R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68A17F8-5D6C-45DB-8E4A-81848F6CB7CB}" type="slidenum">
              <a:rPr lang="ru-RU" smtClean="0"/>
              <a:t>‹#›</a:t>
            </a:fld>
            <a:endParaRPr lang="ru-RU"/>
          </a:p>
        </p:txBody>
      </p:sp>
    </p:spTree>
    <p:extLst>
      <p:ext uri="{BB962C8B-B14F-4D97-AF65-F5344CB8AC3E}">
        <p14:creationId xmlns:p14="http://schemas.microsoft.com/office/powerpoint/2010/main" val="203035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r>
              <a:rPr lang="en-US"/>
              <a:t>June 3, 2022</a:t>
            </a:r>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IN"/>
              <a:t>Design of SEM in Courses by Prof. S. V. Dudul</a:t>
            </a:r>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June 3, 2022</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IN"/>
              <a:t>Design of SEM in Courses by Prof. S. V. Dudul</a:t>
            </a:r>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r>
              <a:rPr lang="en-US"/>
              <a:t>June 3, 2022</a:t>
            </a:r>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IN"/>
              <a:t>Design of SEM in Courses by Prof. S. V. Dudul</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June 3, 2022</a:t>
            </a:r>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r>
              <a:rPr lang="en-IN"/>
              <a:t>Design of SEM in Courses by Prof. S. V. Dudul</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r>
              <a:rPr lang="en-US"/>
              <a:t>June 3, 2022</a:t>
            </a:r>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r>
              <a:rPr lang="en-IN"/>
              <a:t>Design of SEM in Courses by Prof. S. V. Dudul</a:t>
            </a:r>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9C96C3-BE50-4CD9-945D-14A7B7D853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UA"/>
          </a:p>
        </p:txBody>
      </p:sp>
      <p:sp>
        <p:nvSpPr>
          <p:cNvPr id="3" name="Text Placeholder 2">
            <a:extLst>
              <a:ext uri="{FF2B5EF4-FFF2-40B4-BE49-F238E27FC236}">
                <a16:creationId xmlns:a16="http://schemas.microsoft.com/office/drawing/2014/main" id="{9DDFD794-BD92-41C4-9CB1-2A453646E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UA"/>
          </a:p>
        </p:txBody>
      </p:sp>
      <p:sp>
        <p:nvSpPr>
          <p:cNvPr id="4" name="Date Placeholder 3">
            <a:extLst>
              <a:ext uri="{FF2B5EF4-FFF2-40B4-BE49-F238E27FC236}">
                <a16:creationId xmlns:a16="http://schemas.microsoft.com/office/drawing/2014/main" id="{8564D332-32C5-4A43-8937-63A7BCB1A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3, 2022</a:t>
            </a:r>
            <a:endParaRPr lang="ru-UA"/>
          </a:p>
        </p:txBody>
      </p:sp>
      <p:sp>
        <p:nvSpPr>
          <p:cNvPr id="5" name="Footer Placeholder 4">
            <a:extLst>
              <a:ext uri="{FF2B5EF4-FFF2-40B4-BE49-F238E27FC236}">
                <a16:creationId xmlns:a16="http://schemas.microsoft.com/office/drawing/2014/main" id="{AE7C1A1D-A1C3-4E05-BFE9-DB54E697B3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Design of SEM in Courses by Prof. S. V. Dudul</a:t>
            </a:r>
            <a:endParaRPr lang="ru-UA"/>
          </a:p>
        </p:txBody>
      </p:sp>
      <p:sp>
        <p:nvSpPr>
          <p:cNvPr id="6" name="Slide Number Placeholder 5">
            <a:extLst>
              <a:ext uri="{FF2B5EF4-FFF2-40B4-BE49-F238E27FC236}">
                <a16:creationId xmlns:a16="http://schemas.microsoft.com/office/drawing/2014/main" id="{5F797537-400F-4D9A-A973-832249404E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513D9-D2F5-4572-A2BA-5B5E15524C7D}" type="slidenum">
              <a:rPr lang="ru-UA" smtClean="0"/>
              <a:t>‹#›</a:t>
            </a:fld>
            <a:endParaRPr lang="ru-UA"/>
          </a:p>
        </p:txBody>
      </p:sp>
      <p:sp>
        <p:nvSpPr>
          <p:cNvPr id="7" name="Oval 6">
            <a:extLst>
              <a:ext uri="{FF2B5EF4-FFF2-40B4-BE49-F238E27FC236}">
                <a16:creationId xmlns:a16="http://schemas.microsoft.com/office/drawing/2014/main" id="{10DB6FBE-DCDB-41C0-84E0-67831BD01E68}"/>
              </a:ext>
            </a:extLst>
          </p:cNvPr>
          <p:cNvSpPr/>
          <p:nvPr userDrawn="1"/>
        </p:nvSpPr>
        <p:spPr>
          <a:xfrm>
            <a:off x="11513958" y="273454"/>
            <a:ext cx="349364" cy="34747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644" b="0" i="0" dirty="0">
              <a:latin typeface="Lato Light" charset="0"/>
            </a:endParaRPr>
          </a:p>
        </p:txBody>
      </p:sp>
      <p:sp>
        <p:nvSpPr>
          <p:cNvPr id="8" name="Rectangle 7">
            <a:extLst>
              <a:ext uri="{FF2B5EF4-FFF2-40B4-BE49-F238E27FC236}">
                <a16:creationId xmlns:a16="http://schemas.microsoft.com/office/drawing/2014/main" id="{A458FF19-85F9-4F48-B259-A9600E669955}"/>
              </a:ext>
            </a:extLst>
          </p:cNvPr>
          <p:cNvSpPr/>
          <p:nvPr userDrawn="1"/>
        </p:nvSpPr>
        <p:spPr>
          <a:xfrm>
            <a:off x="11497822" y="315864"/>
            <a:ext cx="396262" cy="276999"/>
          </a:xfrm>
          <a:prstGeom prst="rect">
            <a:avLst/>
          </a:prstGeom>
        </p:spPr>
        <p:txBody>
          <a:bodyPr wrap="none">
            <a:spAutoFit/>
          </a:bodyPr>
          <a:lstStyle/>
          <a:p>
            <a:pPr algn="ctr"/>
            <a:fld id="{4BF07FA6-503F-43D4-BACC-24DC717B6652}" type="slidenum">
              <a:rPr lang="ru-RU" sz="1200" b="1" smtClean="0">
                <a:solidFill>
                  <a:schemeClr val="bg1"/>
                </a:solidFill>
                <a:latin typeface="+mj-lt"/>
              </a:rPr>
              <a:pPr algn="ctr"/>
              <a:t>‹#›</a:t>
            </a:fld>
            <a:endParaRPr lang="ru-RU" b="1" dirty="0">
              <a:solidFill>
                <a:schemeClr val="bg1"/>
              </a:solidFill>
              <a:latin typeface="+mj-lt"/>
            </a:endParaRPr>
          </a:p>
        </p:txBody>
      </p:sp>
    </p:spTree>
    <p:extLst>
      <p:ext uri="{BB962C8B-B14F-4D97-AF65-F5344CB8AC3E}">
        <p14:creationId xmlns:p14="http://schemas.microsoft.com/office/powerpoint/2010/main" val="373757760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8A1D9C-8B7D-4B30-8EC6-EF280FF79D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B87ED4B-C491-4AF8-8FF9-18B584F05E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2D3CBC1-3C35-49C2-9CFD-40E8FF9E1A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3, 2022</a:t>
            </a:r>
            <a:endParaRPr lang="en-IN"/>
          </a:p>
        </p:txBody>
      </p:sp>
      <p:sp>
        <p:nvSpPr>
          <p:cNvPr id="5" name="Footer Placeholder 4">
            <a:extLst>
              <a:ext uri="{FF2B5EF4-FFF2-40B4-BE49-F238E27FC236}">
                <a16:creationId xmlns:a16="http://schemas.microsoft.com/office/drawing/2014/main" id="{794A1FE4-8747-4046-BF29-DC89F007E7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Design of SEM in Courses by Prof. S. V. Dudul</a:t>
            </a:r>
          </a:p>
        </p:txBody>
      </p:sp>
      <p:sp>
        <p:nvSpPr>
          <p:cNvPr id="6" name="Slide Number Placeholder 5">
            <a:extLst>
              <a:ext uri="{FF2B5EF4-FFF2-40B4-BE49-F238E27FC236}">
                <a16:creationId xmlns:a16="http://schemas.microsoft.com/office/drawing/2014/main" id="{28F97EE4-E5F2-42C1-9BE6-FDFA924766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2916C-3746-4AEE-ACC9-17B67736068B}" type="slidenum">
              <a:rPr lang="en-IN" smtClean="0"/>
              <a:t>‹#›</a:t>
            </a:fld>
            <a:endParaRPr lang="en-IN"/>
          </a:p>
        </p:txBody>
      </p:sp>
    </p:spTree>
    <p:extLst>
      <p:ext uri="{BB962C8B-B14F-4D97-AF65-F5344CB8AC3E}">
        <p14:creationId xmlns:p14="http://schemas.microsoft.com/office/powerpoint/2010/main" val="164390629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716"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6902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Lst>
  <p:hf hdr="0"/>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3" Type="http://schemas.openxmlformats.org/officeDocument/2006/relationships/customXml" Target="../ink/ink41.xml"/><Relationship Id="rId18" Type="http://schemas.openxmlformats.org/officeDocument/2006/relationships/image" Target="../media/image40.emf"/><Relationship Id="rId26" Type="http://schemas.openxmlformats.org/officeDocument/2006/relationships/image" Target="../media/image44.emf"/><Relationship Id="rId39" Type="http://schemas.openxmlformats.org/officeDocument/2006/relationships/customXml" Target="../ink/ink54.xml"/><Relationship Id="rId21" Type="http://schemas.openxmlformats.org/officeDocument/2006/relationships/customXml" Target="../ink/ink45.xml"/><Relationship Id="rId34" Type="http://schemas.openxmlformats.org/officeDocument/2006/relationships/image" Target="../media/image48.emf"/><Relationship Id="rId42" Type="http://schemas.openxmlformats.org/officeDocument/2006/relationships/image" Target="../media/image52.emf"/><Relationship Id="rId47" Type="http://schemas.openxmlformats.org/officeDocument/2006/relationships/customXml" Target="../ink/ink58.xml"/><Relationship Id="rId7" Type="http://schemas.openxmlformats.org/officeDocument/2006/relationships/customXml" Target="../ink/ink38.xml"/><Relationship Id="rId2" Type="http://schemas.openxmlformats.org/officeDocument/2006/relationships/image" Target="../media/image32.jpg"/><Relationship Id="rId16" Type="http://schemas.openxmlformats.org/officeDocument/2006/relationships/image" Target="../media/image39.emf"/><Relationship Id="rId29" Type="http://schemas.openxmlformats.org/officeDocument/2006/relationships/customXml" Target="../ink/ink49.xml"/><Relationship Id="rId1" Type="http://schemas.openxmlformats.org/officeDocument/2006/relationships/slideLayout" Target="../slideLayouts/slideLayout6.xml"/><Relationship Id="rId6" Type="http://schemas.openxmlformats.org/officeDocument/2006/relationships/image" Target="../media/image34.emf"/><Relationship Id="rId11" Type="http://schemas.openxmlformats.org/officeDocument/2006/relationships/customXml" Target="../ink/ink40.xml"/><Relationship Id="rId24" Type="http://schemas.openxmlformats.org/officeDocument/2006/relationships/image" Target="../media/image43.emf"/><Relationship Id="rId32" Type="http://schemas.openxmlformats.org/officeDocument/2006/relationships/image" Target="../media/image47.emf"/><Relationship Id="rId37" Type="http://schemas.openxmlformats.org/officeDocument/2006/relationships/customXml" Target="../ink/ink53.xml"/><Relationship Id="rId40" Type="http://schemas.openxmlformats.org/officeDocument/2006/relationships/image" Target="../media/image51.emf"/><Relationship Id="rId45" Type="http://schemas.openxmlformats.org/officeDocument/2006/relationships/customXml" Target="../ink/ink57.xml"/><Relationship Id="rId5" Type="http://schemas.openxmlformats.org/officeDocument/2006/relationships/customXml" Target="../ink/ink37.xml"/><Relationship Id="rId15" Type="http://schemas.openxmlformats.org/officeDocument/2006/relationships/customXml" Target="../ink/ink42.xml"/><Relationship Id="rId23" Type="http://schemas.openxmlformats.org/officeDocument/2006/relationships/customXml" Target="../ink/ink46.xml"/><Relationship Id="rId28" Type="http://schemas.openxmlformats.org/officeDocument/2006/relationships/image" Target="../media/image45.emf"/><Relationship Id="rId36" Type="http://schemas.openxmlformats.org/officeDocument/2006/relationships/image" Target="../media/image49.emf"/><Relationship Id="rId10" Type="http://schemas.openxmlformats.org/officeDocument/2006/relationships/image" Target="../media/image36.emf"/><Relationship Id="rId19" Type="http://schemas.openxmlformats.org/officeDocument/2006/relationships/customXml" Target="../ink/ink44.xml"/><Relationship Id="rId31" Type="http://schemas.openxmlformats.org/officeDocument/2006/relationships/customXml" Target="../ink/ink50.xml"/><Relationship Id="rId44" Type="http://schemas.openxmlformats.org/officeDocument/2006/relationships/image" Target="../media/image53.emf"/><Relationship Id="rId4" Type="http://schemas.openxmlformats.org/officeDocument/2006/relationships/image" Target="../media/image33.emf"/><Relationship Id="rId9" Type="http://schemas.openxmlformats.org/officeDocument/2006/relationships/customXml" Target="../ink/ink39.xml"/><Relationship Id="rId14" Type="http://schemas.openxmlformats.org/officeDocument/2006/relationships/image" Target="../media/image38.emf"/><Relationship Id="rId22" Type="http://schemas.openxmlformats.org/officeDocument/2006/relationships/image" Target="../media/image42.emf"/><Relationship Id="rId27" Type="http://schemas.openxmlformats.org/officeDocument/2006/relationships/customXml" Target="../ink/ink48.xml"/><Relationship Id="rId30" Type="http://schemas.openxmlformats.org/officeDocument/2006/relationships/image" Target="../media/image46.emf"/><Relationship Id="rId35" Type="http://schemas.openxmlformats.org/officeDocument/2006/relationships/customXml" Target="../ink/ink52.xml"/><Relationship Id="rId43" Type="http://schemas.openxmlformats.org/officeDocument/2006/relationships/customXml" Target="../ink/ink56.xml"/><Relationship Id="rId48" Type="http://schemas.openxmlformats.org/officeDocument/2006/relationships/image" Target="../media/image55.emf"/><Relationship Id="rId8" Type="http://schemas.openxmlformats.org/officeDocument/2006/relationships/image" Target="../media/image35.emf"/><Relationship Id="rId3" Type="http://schemas.openxmlformats.org/officeDocument/2006/relationships/customXml" Target="../ink/ink36.xml"/><Relationship Id="rId12" Type="http://schemas.openxmlformats.org/officeDocument/2006/relationships/image" Target="../media/image37.emf"/><Relationship Id="rId17" Type="http://schemas.openxmlformats.org/officeDocument/2006/relationships/customXml" Target="../ink/ink43.xml"/><Relationship Id="rId25" Type="http://schemas.openxmlformats.org/officeDocument/2006/relationships/customXml" Target="../ink/ink47.xml"/><Relationship Id="rId33" Type="http://schemas.openxmlformats.org/officeDocument/2006/relationships/customXml" Target="../ink/ink51.xml"/><Relationship Id="rId38" Type="http://schemas.openxmlformats.org/officeDocument/2006/relationships/image" Target="../media/image50.emf"/><Relationship Id="rId46" Type="http://schemas.openxmlformats.org/officeDocument/2006/relationships/image" Target="../media/image54.emf"/><Relationship Id="rId20" Type="http://schemas.openxmlformats.org/officeDocument/2006/relationships/image" Target="../media/image41.emf"/><Relationship Id="rId41" Type="http://schemas.openxmlformats.org/officeDocument/2006/relationships/customXml" Target="../ink/ink55.xml"/></Relationships>
</file>

<file path=ppt/slides/_rels/slide11.xml.rels><?xml version="1.0" encoding="UTF-8" standalone="yes"?>
<Relationships xmlns="http://schemas.openxmlformats.org/package/2006/relationships"><Relationship Id="rId8" Type="http://schemas.openxmlformats.org/officeDocument/2006/relationships/customXml" Target="../ink/ink62.xml"/><Relationship Id="rId13" Type="http://schemas.openxmlformats.org/officeDocument/2006/relationships/image" Target="../media/image61.emf"/><Relationship Id="rId3" Type="http://schemas.openxmlformats.org/officeDocument/2006/relationships/image" Target="../media/image56.emf"/><Relationship Id="rId7" Type="http://schemas.openxmlformats.org/officeDocument/2006/relationships/image" Target="../media/image58.emf"/><Relationship Id="rId12" Type="http://schemas.openxmlformats.org/officeDocument/2006/relationships/customXml" Target="../ink/ink64.xml"/><Relationship Id="rId17" Type="http://schemas.openxmlformats.org/officeDocument/2006/relationships/image" Target="../media/image63.emf"/><Relationship Id="rId2" Type="http://schemas.openxmlformats.org/officeDocument/2006/relationships/customXml" Target="../ink/ink59.xml"/><Relationship Id="rId16" Type="http://schemas.openxmlformats.org/officeDocument/2006/relationships/customXml" Target="../ink/ink66.xml"/><Relationship Id="rId1" Type="http://schemas.openxmlformats.org/officeDocument/2006/relationships/slideLayout" Target="../slideLayouts/slideLayout2.xml"/><Relationship Id="rId6" Type="http://schemas.openxmlformats.org/officeDocument/2006/relationships/customXml" Target="../ink/ink61.xml"/><Relationship Id="rId11" Type="http://schemas.openxmlformats.org/officeDocument/2006/relationships/image" Target="../media/image60.emf"/><Relationship Id="rId5" Type="http://schemas.openxmlformats.org/officeDocument/2006/relationships/image" Target="../media/image57.emf"/><Relationship Id="rId15" Type="http://schemas.openxmlformats.org/officeDocument/2006/relationships/image" Target="../media/image62.emf"/><Relationship Id="rId10" Type="http://schemas.openxmlformats.org/officeDocument/2006/relationships/customXml" Target="../ink/ink63.xml"/><Relationship Id="rId4" Type="http://schemas.openxmlformats.org/officeDocument/2006/relationships/customXml" Target="../ink/ink60.xml"/><Relationship Id="rId9" Type="http://schemas.openxmlformats.org/officeDocument/2006/relationships/image" Target="../media/image59.emf"/><Relationship Id="rId14" Type="http://schemas.openxmlformats.org/officeDocument/2006/relationships/customXml" Target="../ink/ink65.xml"/></Relationships>
</file>

<file path=ppt/slides/_rels/slide12.xml.rels><?xml version="1.0" encoding="UTF-8" standalone="yes"?>
<Relationships xmlns="http://schemas.openxmlformats.org/package/2006/relationships"><Relationship Id="rId8" Type="http://schemas.openxmlformats.org/officeDocument/2006/relationships/customXml" Target="../ink/ink70.xml"/><Relationship Id="rId13" Type="http://schemas.openxmlformats.org/officeDocument/2006/relationships/image" Target="../media/image69.emf"/><Relationship Id="rId18" Type="http://schemas.openxmlformats.org/officeDocument/2006/relationships/customXml" Target="../ink/ink75.xml"/><Relationship Id="rId3" Type="http://schemas.openxmlformats.org/officeDocument/2006/relationships/image" Target="../media/image64.emf"/><Relationship Id="rId21" Type="http://schemas.openxmlformats.org/officeDocument/2006/relationships/image" Target="../media/image73.emf"/><Relationship Id="rId7" Type="http://schemas.openxmlformats.org/officeDocument/2006/relationships/image" Target="../media/image66.emf"/><Relationship Id="rId12" Type="http://schemas.openxmlformats.org/officeDocument/2006/relationships/customXml" Target="../ink/ink72.xml"/><Relationship Id="rId17" Type="http://schemas.openxmlformats.org/officeDocument/2006/relationships/image" Target="../media/image71.emf"/><Relationship Id="rId2" Type="http://schemas.openxmlformats.org/officeDocument/2006/relationships/customXml" Target="../ink/ink67.xml"/><Relationship Id="rId16" Type="http://schemas.openxmlformats.org/officeDocument/2006/relationships/customXml" Target="../ink/ink74.xml"/><Relationship Id="rId20" Type="http://schemas.openxmlformats.org/officeDocument/2006/relationships/customXml" Target="../ink/ink76.xml"/><Relationship Id="rId1" Type="http://schemas.openxmlformats.org/officeDocument/2006/relationships/slideLayout" Target="../slideLayouts/slideLayout2.xml"/><Relationship Id="rId6" Type="http://schemas.openxmlformats.org/officeDocument/2006/relationships/customXml" Target="../ink/ink69.xml"/><Relationship Id="rId11" Type="http://schemas.openxmlformats.org/officeDocument/2006/relationships/image" Target="../media/image68.emf"/><Relationship Id="rId5" Type="http://schemas.openxmlformats.org/officeDocument/2006/relationships/image" Target="../media/image65.emf"/><Relationship Id="rId15" Type="http://schemas.openxmlformats.org/officeDocument/2006/relationships/image" Target="../media/image70.emf"/><Relationship Id="rId23" Type="http://schemas.openxmlformats.org/officeDocument/2006/relationships/image" Target="../media/image74.emf"/><Relationship Id="rId10" Type="http://schemas.openxmlformats.org/officeDocument/2006/relationships/customXml" Target="../ink/ink71.xml"/><Relationship Id="rId19" Type="http://schemas.openxmlformats.org/officeDocument/2006/relationships/image" Target="../media/image72.emf"/><Relationship Id="rId4" Type="http://schemas.openxmlformats.org/officeDocument/2006/relationships/customXml" Target="../ink/ink68.xml"/><Relationship Id="rId9" Type="http://schemas.openxmlformats.org/officeDocument/2006/relationships/image" Target="../media/image67.emf"/><Relationship Id="rId14" Type="http://schemas.openxmlformats.org/officeDocument/2006/relationships/customXml" Target="../ink/ink73.xml"/><Relationship Id="rId22" Type="http://schemas.openxmlformats.org/officeDocument/2006/relationships/customXml" Target="../ink/ink77.xml"/></Relationships>
</file>

<file path=ppt/slides/_rels/slide1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customXml" Target="../ink/ink78.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customXml" Target="../ink/ink7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customXml" Target="../ink/ink8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4.xml"/><Relationship Id="rId18" Type="http://schemas.openxmlformats.org/officeDocument/2006/relationships/image" Target="../media/image9.emf"/><Relationship Id="rId3" Type="http://schemas.openxmlformats.org/officeDocument/2006/relationships/diagramLayout" Target="../diagrams/layout1.xml"/><Relationship Id="rId21" Type="http://schemas.openxmlformats.org/officeDocument/2006/relationships/customXml" Target="../ink/ink8.xml"/><Relationship Id="rId7" Type="http://schemas.openxmlformats.org/officeDocument/2006/relationships/customXml" Target="../ink/ink1.xml"/><Relationship Id="rId12" Type="http://schemas.openxmlformats.org/officeDocument/2006/relationships/image" Target="../media/image6.emf"/><Relationship Id="rId17" Type="http://schemas.openxmlformats.org/officeDocument/2006/relationships/customXml" Target="../ink/ink6.xml"/><Relationship Id="rId2" Type="http://schemas.openxmlformats.org/officeDocument/2006/relationships/diagramData" Target="../diagrams/data1.xml"/><Relationship Id="rId16" Type="http://schemas.openxmlformats.org/officeDocument/2006/relationships/image" Target="../media/image8.emf"/><Relationship Id="rId20" Type="http://schemas.openxmlformats.org/officeDocument/2006/relationships/image" Target="../media/image10.emf"/><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customXml" Target="../ink/ink3.xml"/><Relationship Id="rId24" Type="http://schemas.openxmlformats.org/officeDocument/2006/relationships/image" Target="../media/image12.emf"/><Relationship Id="rId5" Type="http://schemas.openxmlformats.org/officeDocument/2006/relationships/diagramColors" Target="../diagrams/colors1.xml"/><Relationship Id="rId15" Type="http://schemas.openxmlformats.org/officeDocument/2006/relationships/customXml" Target="../ink/ink5.xml"/><Relationship Id="rId23" Type="http://schemas.openxmlformats.org/officeDocument/2006/relationships/customXml" Target="../ink/ink9.xml"/><Relationship Id="rId10" Type="http://schemas.openxmlformats.org/officeDocument/2006/relationships/image" Target="../media/image5.emf"/><Relationship Id="rId19" Type="http://schemas.openxmlformats.org/officeDocument/2006/relationships/customXml" Target="../ink/ink7.xml"/><Relationship Id="rId4" Type="http://schemas.openxmlformats.org/officeDocument/2006/relationships/diagramQuickStyle" Target="../diagrams/quickStyle1.xml"/><Relationship Id="rId9" Type="http://schemas.openxmlformats.org/officeDocument/2006/relationships/customXml" Target="../ink/ink2.xml"/><Relationship Id="rId14" Type="http://schemas.openxmlformats.org/officeDocument/2006/relationships/image" Target="../media/image7.emf"/><Relationship Id="rId22" Type="http://schemas.openxmlformats.org/officeDocument/2006/relationships/image" Target="../media/image11.emf"/></Relationships>
</file>

<file path=ppt/slides/_rels/slide20.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customXml" Target="../ink/ink8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customXml" Target="../ink/ink8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customXml" Target="../ink/ink8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customXml" Target="../ink/ink8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customXml" Target="../ink/ink8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customXml" Target="../ink/ink8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customXml" Target="../ink/ink8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3" Type="http://schemas.openxmlformats.org/officeDocument/2006/relationships/image" Target="../media/image91.emf"/><Relationship Id="rId18" Type="http://schemas.openxmlformats.org/officeDocument/2006/relationships/customXml" Target="../ink/ink96.xml"/><Relationship Id="rId26" Type="http://schemas.openxmlformats.org/officeDocument/2006/relationships/customXml" Target="../ink/ink100.xml"/><Relationship Id="rId3" Type="http://schemas.openxmlformats.org/officeDocument/2006/relationships/image" Target="../media/image86.emf"/><Relationship Id="rId21" Type="http://schemas.openxmlformats.org/officeDocument/2006/relationships/image" Target="../media/image95.emf"/><Relationship Id="rId34" Type="http://schemas.openxmlformats.org/officeDocument/2006/relationships/customXml" Target="../ink/ink104.xml"/><Relationship Id="rId7" Type="http://schemas.openxmlformats.org/officeDocument/2006/relationships/image" Target="../media/image88.emf"/><Relationship Id="rId12" Type="http://schemas.openxmlformats.org/officeDocument/2006/relationships/customXml" Target="../ink/ink93.xml"/><Relationship Id="rId17" Type="http://schemas.openxmlformats.org/officeDocument/2006/relationships/image" Target="../media/image93.emf"/><Relationship Id="rId25" Type="http://schemas.openxmlformats.org/officeDocument/2006/relationships/image" Target="../media/image97.emf"/><Relationship Id="rId33" Type="http://schemas.openxmlformats.org/officeDocument/2006/relationships/image" Target="../media/image101.emf"/><Relationship Id="rId2" Type="http://schemas.openxmlformats.org/officeDocument/2006/relationships/customXml" Target="../ink/ink88.xml"/><Relationship Id="rId16" Type="http://schemas.openxmlformats.org/officeDocument/2006/relationships/customXml" Target="../ink/ink95.xml"/><Relationship Id="rId20" Type="http://schemas.openxmlformats.org/officeDocument/2006/relationships/customXml" Target="../ink/ink97.xml"/><Relationship Id="rId29" Type="http://schemas.openxmlformats.org/officeDocument/2006/relationships/image" Target="../media/image99.emf"/><Relationship Id="rId1" Type="http://schemas.openxmlformats.org/officeDocument/2006/relationships/slideLayout" Target="../slideLayouts/slideLayout2.xml"/><Relationship Id="rId6" Type="http://schemas.openxmlformats.org/officeDocument/2006/relationships/customXml" Target="../ink/ink90.xml"/><Relationship Id="rId11" Type="http://schemas.openxmlformats.org/officeDocument/2006/relationships/image" Target="../media/image90.emf"/><Relationship Id="rId24" Type="http://schemas.openxmlformats.org/officeDocument/2006/relationships/customXml" Target="../ink/ink99.xml"/><Relationship Id="rId32" Type="http://schemas.openxmlformats.org/officeDocument/2006/relationships/customXml" Target="../ink/ink103.xml"/><Relationship Id="rId5" Type="http://schemas.openxmlformats.org/officeDocument/2006/relationships/image" Target="../media/image87.emf"/><Relationship Id="rId15" Type="http://schemas.openxmlformats.org/officeDocument/2006/relationships/image" Target="../media/image92.emf"/><Relationship Id="rId23" Type="http://schemas.openxmlformats.org/officeDocument/2006/relationships/image" Target="../media/image96.emf"/><Relationship Id="rId28" Type="http://schemas.openxmlformats.org/officeDocument/2006/relationships/customXml" Target="../ink/ink101.xml"/><Relationship Id="rId10" Type="http://schemas.openxmlformats.org/officeDocument/2006/relationships/customXml" Target="../ink/ink92.xml"/><Relationship Id="rId19" Type="http://schemas.openxmlformats.org/officeDocument/2006/relationships/image" Target="../media/image94.emf"/><Relationship Id="rId31" Type="http://schemas.openxmlformats.org/officeDocument/2006/relationships/image" Target="../media/image100.emf"/><Relationship Id="rId4" Type="http://schemas.openxmlformats.org/officeDocument/2006/relationships/customXml" Target="../ink/ink89.xml"/><Relationship Id="rId9" Type="http://schemas.openxmlformats.org/officeDocument/2006/relationships/image" Target="../media/image89.emf"/><Relationship Id="rId14" Type="http://schemas.openxmlformats.org/officeDocument/2006/relationships/customXml" Target="../ink/ink94.xml"/><Relationship Id="rId22" Type="http://schemas.openxmlformats.org/officeDocument/2006/relationships/customXml" Target="../ink/ink98.xml"/><Relationship Id="rId27" Type="http://schemas.openxmlformats.org/officeDocument/2006/relationships/image" Target="../media/image98.emf"/><Relationship Id="rId30" Type="http://schemas.openxmlformats.org/officeDocument/2006/relationships/customXml" Target="../ink/ink102.xml"/><Relationship Id="rId35" Type="http://schemas.openxmlformats.org/officeDocument/2006/relationships/image" Target="../media/image102.emf"/><Relationship Id="rId8" Type="http://schemas.openxmlformats.org/officeDocument/2006/relationships/customXml" Target="../ink/ink91.xml"/></Relationships>
</file>

<file path=ppt/slides/_rels/slide28.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hyperlink" Target="https://nsdcindia.org/sector-skill-council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20.emf"/><Relationship Id="rId13" Type="http://schemas.openxmlformats.org/officeDocument/2006/relationships/customXml" Target="../ink/ink13.xml"/><Relationship Id="rId18" Type="http://schemas.openxmlformats.org/officeDocument/2006/relationships/image" Target="../media/image17.emf"/><Relationship Id="rId3" Type="http://schemas.openxmlformats.org/officeDocument/2006/relationships/diagramLayout" Target="../diagrams/layout2.xml"/><Relationship Id="rId7" Type="http://schemas.openxmlformats.org/officeDocument/2006/relationships/customXml" Target="../ink/ink10.xml"/><Relationship Id="rId12" Type="http://schemas.openxmlformats.org/officeDocument/2006/relationships/image" Target="../media/image14.emf"/><Relationship Id="rId17" Type="http://schemas.openxmlformats.org/officeDocument/2006/relationships/customXml" Target="../ink/ink15.xml"/><Relationship Id="rId2" Type="http://schemas.openxmlformats.org/officeDocument/2006/relationships/diagramData" Target="../diagrams/data2.xml"/><Relationship Id="rId16" Type="http://schemas.openxmlformats.org/officeDocument/2006/relationships/image" Target="../media/image16.emf"/><Relationship Id="rId20" Type="http://schemas.openxmlformats.org/officeDocument/2006/relationships/image" Target="../media/image18.emf"/><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customXml" Target="../ink/ink12.xml"/><Relationship Id="rId5" Type="http://schemas.openxmlformats.org/officeDocument/2006/relationships/diagramColors" Target="../diagrams/colors2.xml"/><Relationship Id="rId15" Type="http://schemas.openxmlformats.org/officeDocument/2006/relationships/customXml" Target="../ink/ink14.xml"/><Relationship Id="rId10" Type="http://schemas.openxmlformats.org/officeDocument/2006/relationships/image" Target="../media/image13.emf"/><Relationship Id="rId19" Type="http://schemas.openxmlformats.org/officeDocument/2006/relationships/customXml" Target="../ink/ink16.xml"/><Relationship Id="rId4" Type="http://schemas.openxmlformats.org/officeDocument/2006/relationships/diagramQuickStyle" Target="../diagrams/quickStyle2.xml"/><Relationship Id="rId9" Type="http://schemas.openxmlformats.org/officeDocument/2006/relationships/customXml" Target="../ink/ink11.xml"/><Relationship Id="rId14" Type="http://schemas.openxmlformats.org/officeDocument/2006/relationships/image" Target="../media/image15.emf"/></Relationships>
</file>

<file path=ppt/slides/_rels/slide4.xml.rels><?xml version="1.0" encoding="UTF-8" standalone="yes"?>
<Relationships xmlns="http://schemas.openxmlformats.org/package/2006/relationships"><Relationship Id="rId8" Type="http://schemas.openxmlformats.org/officeDocument/2006/relationships/customXml" Target="../ink/ink20.xml"/><Relationship Id="rId3" Type="http://schemas.openxmlformats.org/officeDocument/2006/relationships/image" Target="../media/image19.emf"/><Relationship Id="rId7" Type="http://schemas.openxmlformats.org/officeDocument/2006/relationships/image" Target="../media/image21.emf"/><Relationship Id="rId2" Type="http://schemas.openxmlformats.org/officeDocument/2006/relationships/customXml" Target="../ink/ink17.xml"/><Relationship Id="rId1" Type="http://schemas.openxmlformats.org/officeDocument/2006/relationships/slideLayout" Target="../slideLayouts/slideLayout2.xml"/><Relationship Id="rId6" Type="http://schemas.openxmlformats.org/officeDocument/2006/relationships/customXml" Target="../ink/ink19.xml"/><Relationship Id="rId11" Type="http://schemas.openxmlformats.org/officeDocument/2006/relationships/image" Target="../media/image23.emf"/><Relationship Id="rId5" Type="http://schemas.openxmlformats.org/officeDocument/2006/relationships/image" Target="../media/image20.emf"/><Relationship Id="rId10" Type="http://schemas.openxmlformats.org/officeDocument/2006/relationships/customXml" Target="../ink/ink21.xml"/><Relationship Id="rId4" Type="http://schemas.openxmlformats.org/officeDocument/2006/relationships/customXml" Target="../ink/ink18.xml"/><Relationship Id="rId9" Type="http://schemas.openxmlformats.org/officeDocument/2006/relationships/image" Target="../media/image22.emf"/></Relationships>
</file>

<file path=ppt/slides/_rels/slide5.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customXml" Target="../ink/ink22.xml"/><Relationship Id="rId7" Type="http://schemas.openxmlformats.org/officeDocument/2006/relationships/customXml" Target="../ink/ink24.xml"/><Relationship Id="rId12" Type="http://schemas.openxmlformats.org/officeDocument/2006/relationships/image" Target="../media/image29.emf"/><Relationship Id="rId2" Type="http://schemas.openxmlformats.org/officeDocument/2006/relationships/image" Target="../media/image24.png"/><Relationship Id="rId1" Type="http://schemas.openxmlformats.org/officeDocument/2006/relationships/slideLayout" Target="../slideLayouts/slideLayout10.xml"/><Relationship Id="rId6" Type="http://schemas.openxmlformats.org/officeDocument/2006/relationships/image" Target="../media/image26.emf"/><Relationship Id="rId11" Type="http://schemas.openxmlformats.org/officeDocument/2006/relationships/customXml" Target="../ink/ink26.xml"/><Relationship Id="rId5" Type="http://schemas.openxmlformats.org/officeDocument/2006/relationships/customXml" Target="../ink/ink23.xml"/><Relationship Id="rId10" Type="http://schemas.openxmlformats.org/officeDocument/2006/relationships/image" Target="../media/image28.emf"/><Relationship Id="rId4" Type="http://schemas.openxmlformats.org/officeDocument/2006/relationships/image" Target="../media/image25.emf"/><Relationship Id="rId9" Type="http://schemas.openxmlformats.org/officeDocument/2006/relationships/customXml" Target="../ink/ink25.xml"/></Relationships>
</file>

<file path=ppt/slides/_rels/slide6.xml.rels><?xml version="1.0" encoding="UTF-8" standalone="yes"?>
<Relationships xmlns="http://schemas.openxmlformats.org/package/2006/relationships"><Relationship Id="rId3" Type="http://schemas.openxmlformats.org/officeDocument/2006/relationships/image" Target="../media/image190.emf"/><Relationship Id="rId7" Type="http://schemas.openxmlformats.org/officeDocument/2006/relationships/image" Target="../media/image210.emf"/><Relationship Id="rId2" Type="http://schemas.openxmlformats.org/officeDocument/2006/relationships/customXml" Target="../ink/ink27.xml"/><Relationship Id="rId1" Type="http://schemas.openxmlformats.org/officeDocument/2006/relationships/slideLayout" Target="../slideLayouts/slideLayout2.xml"/><Relationship Id="rId6" Type="http://schemas.openxmlformats.org/officeDocument/2006/relationships/customXml" Target="../ink/ink29.xml"/><Relationship Id="rId5" Type="http://schemas.openxmlformats.org/officeDocument/2006/relationships/image" Target="../media/image200.emf"/><Relationship Id="rId4" Type="http://schemas.openxmlformats.org/officeDocument/2006/relationships/customXml" Target="../ink/ink28.xml"/></Relationships>
</file>

<file path=ppt/slides/_rels/slide7.xml.rels><?xml version="1.0" encoding="UTF-8" standalone="yes"?>
<Relationships xmlns="http://schemas.openxmlformats.org/package/2006/relationships"><Relationship Id="rId8" Type="http://schemas.openxmlformats.org/officeDocument/2006/relationships/customXml" Target="../ink/ink33.xml"/><Relationship Id="rId3" Type="http://schemas.openxmlformats.org/officeDocument/2006/relationships/image" Target="../media/image220.emf"/><Relationship Id="rId7" Type="http://schemas.openxmlformats.org/officeDocument/2006/relationships/image" Target="../media/image24.emf"/><Relationship Id="rId2" Type="http://schemas.openxmlformats.org/officeDocument/2006/relationships/customXml" Target="../ink/ink30.xml"/><Relationship Id="rId1" Type="http://schemas.openxmlformats.org/officeDocument/2006/relationships/slideLayout" Target="../slideLayouts/slideLayout2.xml"/><Relationship Id="rId6" Type="http://schemas.openxmlformats.org/officeDocument/2006/relationships/customXml" Target="../ink/ink32.xml"/><Relationship Id="rId11" Type="http://schemas.openxmlformats.org/officeDocument/2006/relationships/image" Target="../media/image30.emf"/><Relationship Id="rId5" Type="http://schemas.openxmlformats.org/officeDocument/2006/relationships/image" Target="../media/image230.emf"/><Relationship Id="rId10" Type="http://schemas.openxmlformats.org/officeDocument/2006/relationships/customXml" Target="../ink/ink34.xml"/><Relationship Id="rId4" Type="http://schemas.openxmlformats.org/officeDocument/2006/relationships/customXml" Target="../ink/ink31.xml"/><Relationship Id="rId9" Type="http://schemas.openxmlformats.org/officeDocument/2006/relationships/image" Target="../media/image250.emf"/></Relationships>
</file>

<file path=ppt/slides/_rels/slide8.xml.rels><?xml version="1.0" encoding="UTF-8" standalone="yes"?>
<Relationships xmlns="http://schemas.openxmlformats.org/package/2006/relationships"><Relationship Id="rId8" Type="http://schemas.openxmlformats.org/officeDocument/2006/relationships/customXml" Target="../ink/ink35.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50441" y="310530"/>
            <a:ext cx="6253317" cy="3686015"/>
          </a:xfrm>
        </p:spPr>
        <p:txBody>
          <a:bodyPr>
            <a:normAutofit/>
          </a:bodyPr>
          <a:lstStyle/>
          <a:p>
            <a:r>
              <a:rPr lang="en-US" dirty="0"/>
              <a:t>Design of  SEM in Courses</a:t>
            </a:r>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25921" y="4708990"/>
            <a:ext cx="3997968" cy="1510769"/>
          </a:xfrm>
        </p:spPr>
        <p:txBody>
          <a:bodyPr>
            <a:normAutofit fontScale="85000" lnSpcReduction="20000"/>
          </a:bodyPr>
          <a:lstStyle/>
          <a:p>
            <a:r>
              <a:rPr lang="en-US" sz="2900" dirty="0" err="1">
                <a:solidFill>
                  <a:schemeClr val="tx1">
                    <a:lumMod val="85000"/>
                    <a:lumOff val="15000"/>
                  </a:schemeClr>
                </a:solidFill>
              </a:rPr>
              <a:t>PROf.</a:t>
            </a:r>
            <a:r>
              <a:rPr lang="en-US" sz="2900" dirty="0">
                <a:solidFill>
                  <a:schemeClr val="tx1">
                    <a:lumMod val="85000"/>
                    <a:lumOff val="15000"/>
                  </a:schemeClr>
                </a:solidFill>
              </a:rPr>
              <a:t> S. V. DUDUL,</a:t>
            </a:r>
          </a:p>
          <a:p>
            <a:r>
              <a:rPr lang="en-US" b="1" dirty="0">
                <a:solidFill>
                  <a:schemeClr val="tx1">
                    <a:lumMod val="85000"/>
                    <a:lumOff val="15000"/>
                  </a:schemeClr>
                </a:solidFill>
              </a:rPr>
              <a:t>I/C DEAN (Science &amp; TECH)</a:t>
            </a:r>
          </a:p>
          <a:p>
            <a:r>
              <a:rPr lang="en-US" sz="2900" dirty="0">
                <a:solidFill>
                  <a:schemeClr val="tx1">
                    <a:lumMod val="85000"/>
                    <a:lumOff val="15000"/>
                  </a:schemeClr>
                </a:solidFill>
              </a:rPr>
              <a:t>SGBAU, AMRAVATI</a:t>
            </a:r>
            <a:endParaRPr lang="en-US" sz="2400" dirty="0">
              <a:solidFill>
                <a:schemeClr val="tx1">
                  <a:lumMod val="85000"/>
                  <a:lumOff val="15000"/>
                </a:schemeClr>
              </a:solidFill>
            </a:endParaRPr>
          </a:p>
        </p:txBody>
      </p:sp>
      <p:cxnSp>
        <p:nvCxnSpPr>
          <p:cNvPr id="29" name="Straight Connector 2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3F505754-F8CF-479E-AEF1-059319D4D77E}"/>
              </a:ext>
            </a:extLst>
          </p:cNvPr>
          <p:cNvGrpSpPr/>
          <p:nvPr/>
        </p:nvGrpSpPr>
        <p:grpSpPr>
          <a:xfrm>
            <a:off x="3825668" y="4229100"/>
            <a:ext cx="4276471" cy="2110317"/>
            <a:chOff x="3404022" y="3657600"/>
            <a:chExt cx="4276471" cy="2110317"/>
          </a:xfrm>
        </p:grpSpPr>
        <p:sp>
          <p:nvSpPr>
            <p:cNvPr id="8" name="Freeform 56">
              <a:extLst>
                <a:ext uri="{FF2B5EF4-FFF2-40B4-BE49-F238E27FC236}">
                  <a16:creationId xmlns:a16="http://schemas.microsoft.com/office/drawing/2014/main" id="{FEAEF10A-C63D-40D9-B168-3F0264118925}"/>
                </a:ext>
              </a:extLst>
            </p:cNvPr>
            <p:cNvSpPr>
              <a:spLocks/>
            </p:cNvSpPr>
            <p:nvPr/>
          </p:nvSpPr>
          <p:spPr bwMode="auto">
            <a:xfrm>
              <a:off x="3521451" y="4414110"/>
              <a:ext cx="4158156" cy="1340069"/>
            </a:xfrm>
            <a:custGeom>
              <a:avLst/>
              <a:gdLst>
                <a:gd name="T0" fmla="*/ 2558 w 4642"/>
                <a:gd name="T1" fmla="*/ 0 h 1496"/>
                <a:gd name="T2" fmla="*/ 0 w 4642"/>
                <a:gd name="T3" fmla="*/ 360 h 1496"/>
                <a:gd name="T4" fmla="*/ 2084 w 4642"/>
                <a:gd name="T5" fmla="*/ 1496 h 1496"/>
                <a:gd name="T6" fmla="*/ 2234 w 4642"/>
                <a:gd name="T7" fmla="*/ 1474 h 1496"/>
                <a:gd name="T8" fmla="*/ 4642 w 4642"/>
                <a:gd name="T9" fmla="*/ 1136 h 1496"/>
                <a:gd name="T10" fmla="*/ 2558 w 4642"/>
                <a:gd name="T11" fmla="*/ 0 h 1496"/>
              </a:gdLst>
              <a:ahLst/>
              <a:cxnLst>
                <a:cxn ang="0">
                  <a:pos x="T0" y="T1"/>
                </a:cxn>
                <a:cxn ang="0">
                  <a:pos x="T2" y="T3"/>
                </a:cxn>
                <a:cxn ang="0">
                  <a:pos x="T4" y="T5"/>
                </a:cxn>
                <a:cxn ang="0">
                  <a:pos x="T6" y="T7"/>
                </a:cxn>
                <a:cxn ang="0">
                  <a:pos x="T8" y="T9"/>
                </a:cxn>
                <a:cxn ang="0">
                  <a:pos x="T10" y="T11"/>
                </a:cxn>
              </a:cxnLst>
              <a:rect l="0" t="0" r="r" b="b"/>
              <a:pathLst>
                <a:path w="4642" h="1496">
                  <a:moveTo>
                    <a:pt x="2558" y="0"/>
                  </a:moveTo>
                  <a:lnTo>
                    <a:pt x="0" y="360"/>
                  </a:lnTo>
                  <a:lnTo>
                    <a:pt x="2084" y="1496"/>
                  </a:lnTo>
                  <a:lnTo>
                    <a:pt x="2234" y="1474"/>
                  </a:lnTo>
                  <a:lnTo>
                    <a:pt x="4642" y="1136"/>
                  </a:lnTo>
                  <a:lnTo>
                    <a:pt x="2558" y="0"/>
                  </a:lnTo>
                  <a:close/>
                </a:path>
              </a:pathLst>
            </a:custGeom>
            <a:solidFill>
              <a:schemeClr val="accent5"/>
            </a:solidFill>
            <a:ln>
              <a:noFill/>
            </a:ln>
            <a:effectLst>
              <a:outerShdw blurRad="254000" dist="76200" dir="5400000" sx="106000" sy="106000" algn="t" rotWithShape="0">
                <a:prstClr val="black">
                  <a:alpha val="48000"/>
                </a:prstClr>
              </a:outerShdw>
            </a:effectLst>
          </p:spPr>
          <p:txBody>
            <a:bodyPr vert="horz" wrap="square" lIns="91440" tIns="45720" rIns="91440" bIns="45720" numCol="1" anchor="t" anchorCtr="0" compatLnSpc="1">
              <a:prstTxWarp prst="textNoShape">
                <a:avLst/>
              </a:prstTxWarp>
            </a:bodyPr>
            <a:lstStyle/>
            <a:p>
              <a:endParaRPr lang="ru-UA"/>
            </a:p>
          </p:txBody>
        </p:sp>
        <p:sp>
          <p:nvSpPr>
            <p:cNvPr id="9" name="Freeform 49">
              <a:extLst>
                <a:ext uri="{FF2B5EF4-FFF2-40B4-BE49-F238E27FC236}">
                  <a16:creationId xmlns:a16="http://schemas.microsoft.com/office/drawing/2014/main" id="{D9FCD017-83E9-49C6-AF52-AB4B7656297F}"/>
                </a:ext>
              </a:extLst>
            </p:cNvPr>
            <p:cNvSpPr>
              <a:spLocks/>
            </p:cNvSpPr>
            <p:nvPr/>
          </p:nvSpPr>
          <p:spPr bwMode="auto">
            <a:xfrm>
              <a:off x="5323781" y="5293738"/>
              <a:ext cx="2355826" cy="405046"/>
            </a:xfrm>
            <a:custGeom>
              <a:avLst/>
              <a:gdLst>
                <a:gd name="T0" fmla="*/ 1747 w 1863"/>
                <a:gd name="T1" fmla="*/ 0 h 320"/>
                <a:gd name="T2" fmla="*/ 1632 w 1863"/>
                <a:gd name="T3" fmla="*/ 0 h 320"/>
                <a:gd name="T4" fmla="*/ 1709 w 1863"/>
                <a:gd name="T5" fmla="*/ 42 h 320"/>
                <a:gd name="T6" fmla="*/ 0 w 1863"/>
                <a:gd name="T7" fmla="*/ 282 h 320"/>
                <a:gd name="T8" fmla="*/ 66 w 1863"/>
                <a:gd name="T9" fmla="*/ 316 h 320"/>
                <a:gd name="T10" fmla="*/ 1771 w 1863"/>
                <a:gd name="T11" fmla="*/ 76 h 320"/>
                <a:gd name="T12" fmla="*/ 1863 w 1863"/>
                <a:gd name="T13" fmla="*/ 63 h 320"/>
                <a:gd name="T14" fmla="*/ 1747 w 1863"/>
                <a:gd name="T15" fmla="*/ 0 h 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3" h="320">
                  <a:moveTo>
                    <a:pt x="1747" y="0"/>
                  </a:moveTo>
                  <a:cubicBezTo>
                    <a:pt x="1632" y="0"/>
                    <a:pt x="1632" y="0"/>
                    <a:pt x="1632" y="0"/>
                  </a:cubicBezTo>
                  <a:cubicBezTo>
                    <a:pt x="1709" y="42"/>
                    <a:pt x="1709" y="42"/>
                    <a:pt x="1709" y="42"/>
                  </a:cubicBezTo>
                  <a:cubicBezTo>
                    <a:pt x="0" y="282"/>
                    <a:pt x="0" y="282"/>
                    <a:pt x="0" y="282"/>
                  </a:cubicBezTo>
                  <a:cubicBezTo>
                    <a:pt x="14" y="306"/>
                    <a:pt x="38" y="320"/>
                    <a:pt x="66" y="316"/>
                  </a:cubicBezTo>
                  <a:cubicBezTo>
                    <a:pt x="1771" y="76"/>
                    <a:pt x="1771" y="76"/>
                    <a:pt x="1771" y="76"/>
                  </a:cubicBezTo>
                  <a:cubicBezTo>
                    <a:pt x="1863" y="63"/>
                    <a:pt x="1863" y="63"/>
                    <a:pt x="1863" y="63"/>
                  </a:cubicBezTo>
                  <a:lnTo>
                    <a:pt x="1747"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10" name="Freeform 50">
              <a:extLst>
                <a:ext uri="{FF2B5EF4-FFF2-40B4-BE49-F238E27FC236}">
                  <a16:creationId xmlns:a16="http://schemas.microsoft.com/office/drawing/2014/main" id="{ED28D38E-0AD8-4983-8741-69CEFA19F27D}"/>
                </a:ext>
              </a:extLst>
            </p:cNvPr>
            <p:cNvSpPr>
              <a:spLocks/>
            </p:cNvSpPr>
            <p:nvPr/>
          </p:nvSpPr>
          <p:spPr bwMode="auto">
            <a:xfrm>
              <a:off x="5309600" y="4744223"/>
              <a:ext cx="2254786" cy="906701"/>
            </a:xfrm>
            <a:custGeom>
              <a:avLst/>
              <a:gdLst>
                <a:gd name="T0" fmla="*/ 1783 w 1783"/>
                <a:gd name="T1" fmla="*/ 0 h 716"/>
                <a:gd name="T2" fmla="*/ 78 w 1783"/>
                <a:gd name="T3" fmla="*/ 239 h 716"/>
                <a:gd name="T4" fmla="*/ 1 w 1783"/>
                <a:gd name="T5" fmla="*/ 338 h 716"/>
                <a:gd name="T6" fmla="*/ 0 w 1783"/>
                <a:gd name="T7" fmla="*/ 673 h 716"/>
                <a:gd name="T8" fmla="*/ 11 w 1783"/>
                <a:gd name="T9" fmla="*/ 716 h 716"/>
                <a:gd name="T10" fmla="*/ 1782 w 1783"/>
                <a:gd name="T11" fmla="*/ 468 h 716"/>
                <a:gd name="T12" fmla="*/ 1783 w 1783"/>
                <a:gd name="T13" fmla="*/ 0 h 716"/>
              </a:gdLst>
              <a:ahLst/>
              <a:cxnLst>
                <a:cxn ang="0">
                  <a:pos x="T0" y="T1"/>
                </a:cxn>
                <a:cxn ang="0">
                  <a:pos x="T2" y="T3"/>
                </a:cxn>
                <a:cxn ang="0">
                  <a:pos x="T4" y="T5"/>
                </a:cxn>
                <a:cxn ang="0">
                  <a:pos x="T6" y="T7"/>
                </a:cxn>
                <a:cxn ang="0">
                  <a:pos x="T8" y="T9"/>
                </a:cxn>
                <a:cxn ang="0">
                  <a:pos x="T10" y="T11"/>
                </a:cxn>
                <a:cxn ang="0">
                  <a:pos x="T12" y="T13"/>
                </a:cxn>
              </a:cxnLst>
              <a:rect l="0" t="0" r="r" b="b"/>
              <a:pathLst>
                <a:path w="1783" h="716">
                  <a:moveTo>
                    <a:pt x="1783" y="0"/>
                  </a:moveTo>
                  <a:cubicBezTo>
                    <a:pt x="78" y="239"/>
                    <a:pt x="78" y="239"/>
                    <a:pt x="78" y="239"/>
                  </a:cubicBezTo>
                  <a:cubicBezTo>
                    <a:pt x="35" y="245"/>
                    <a:pt x="1" y="289"/>
                    <a:pt x="1" y="338"/>
                  </a:cubicBezTo>
                  <a:cubicBezTo>
                    <a:pt x="0" y="673"/>
                    <a:pt x="0" y="673"/>
                    <a:pt x="0" y="673"/>
                  </a:cubicBezTo>
                  <a:cubicBezTo>
                    <a:pt x="0" y="690"/>
                    <a:pt x="4" y="704"/>
                    <a:pt x="11" y="716"/>
                  </a:cubicBezTo>
                  <a:cubicBezTo>
                    <a:pt x="1782" y="468"/>
                    <a:pt x="1782" y="468"/>
                    <a:pt x="1782" y="468"/>
                  </a:cubicBezTo>
                  <a:lnTo>
                    <a:pt x="1783"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1" name="Freeform 51">
              <a:extLst>
                <a:ext uri="{FF2B5EF4-FFF2-40B4-BE49-F238E27FC236}">
                  <a16:creationId xmlns:a16="http://schemas.microsoft.com/office/drawing/2014/main" id="{6C473AC6-667D-4AFD-80FA-F90A0E5513C4}"/>
                </a:ext>
              </a:extLst>
            </p:cNvPr>
            <p:cNvSpPr>
              <a:spLocks noEditPoints="1"/>
            </p:cNvSpPr>
            <p:nvPr/>
          </p:nvSpPr>
          <p:spPr bwMode="auto">
            <a:xfrm>
              <a:off x="5305168" y="4742450"/>
              <a:ext cx="2260990" cy="909359"/>
            </a:xfrm>
            <a:custGeom>
              <a:avLst/>
              <a:gdLst>
                <a:gd name="T0" fmla="*/ 1787 w 1788"/>
                <a:gd name="T1" fmla="*/ 0 h 718"/>
                <a:gd name="T2" fmla="*/ 1 w 1788"/>
                <a:gd name="T3" fmla="*/ 267 h 718"/>
                <a:gd name="T4" fmla="*/ 1 w 1788"/>
                <a:gd name="T5" fmla="*/ 265 h 718"/>
                <a:gd name="T6" fmla="*/ 1787 w 1788"/>
                <a:gd name="T7" fmla="*/ 31 h 718"/>
                <a:gd name="T8" fmla="*/ 0 w 1788"/>
                <a:gd name="T9" fmla="*/ 281 h 718"/>
                <a:gd name="T10" fmla="*/ 1788 w 1788"/>
                <a:gd name="T11" fmla="*/ 46 h 718"/>
                <a:gd name="T12" fmla="*/ 1 w 1788"/>
                <a:gd name="T13" fmla="*/ 297 h 718"/>
                <a:gd name="T14" fmla="*/ 1787 w 1788"/>
                <a:gd name="T15" fmla="*/ 60 h 718"/>
                <a:gd name="T16" fmla="*/ 1 w 1788"/>
                <a:gd name="T17" fmla="*/ 327 h 718"/>
                <a:gd name="T18" fmla="*/ 1 w 1788"/>
                <a:gd name="T19" fmla="*/ 325 h 718"/>
                <a:gd name="T20" fmla="*/ 1787 w 1788"/>
                <a:gd name="T21" fmla="*/ 92 h 718"/>
                <a:gd name="T22" fmla="*/ 0 w 1788"/>
                <a:gd name="T23" fmla="*/ 341 h 718"/>
                <a:gd name="T24" fmla="*/ 1788 w 1788"/>
                <a:gd name="T25" fmla="*/ 106 h 718"/>
                <a:gd name="T26" fmla="*/ 1 w 1788"/>
                <a:gd name="T27" fmla="*/ 357 h 718"/>
                <a:gd name="T28" fmla="*/ 1787 w 1788"/>
                <a:gd name="T29" fmla="*/ 120 h 718"/>
                <a:gd name="T30" fmla="*/ 1 w 1788"/>
                <a:gd name="T31" fmla="*/ 387 h 718"/>
                <a:gd name="T32" fmla="*/ 1 w 1788"/>
                <a:gd name="T33" fmla="*/ 386 h 718"/>
                <a:gd name="T34" fmla="*/ 1787 w 1788"/>
                <a:gd name="T35" fmla="*/ 152 h 718"/>
                <a:gd name="T36" fmla="*/ 0 w 1788"/>
                <a:gd name="T37" fmla="*/ 402 h 718"/>
                <a:gd name="T38" fmla="*/ 1788 w 1788"/>
                <a:gd name="T39" fmla="*/ 166 h 718"/>
                <a:gd name="T40" fmla="*/ 1 w 1788"/>
                <a:gd name="T41" fmla="*/ 417 h 718"/>
                <a:gd name="T42" fmla="*/ 1787 w 1788"/>
                <a:gd name="T43" fmla="*/ 180 h 718"/>
                <a:gd name="T44" fmla="*/ 1 w 1788"/>
                <a:gd name="T45" fmla="*/ 447 h 718"/>
                <a:gd name="T46" fmla="*/ 1 w 1788"/>
                <a:gd name="T47" fmla="*/ 446 h 718"/>
                <a:gd name="T48" fmla="*/ 1787 w 1788"/>
                <a:gd name="T49" fmla="*/ 212 h 718"/>
                <a:gd name="T50" fmla="*/ 0 w 1788"/>
                <a:gd name="T51" fmla="*/ 462 h 718"/>
                <a:gd name="T52" fmla="*/ 1788 w 1788"/>
                <a:gd name="T53" fmla="*/ 226 h 718"/>
                <a:gd name="T54" fmla="*/ 1 w 1788"/>
                <a:gd name="T55" fmla="*/ 477 h 718"/>
                <a:gd name="T56" fmla="*/ 1787 w 1788"/>
                <a:gd name="T57" fmla="*/ 241 h 718"/>
                <a:gd name="T58" fmla="*/ 1 w 1788"/>
                <a:gd name="T59" fmla="*/ 508 h 718"/>
                <a:gd name="T60" fmla="*/ 1 w 1788"/>
                <a:gd name="T61" fmla="*/ 506 h 718"/>
                <a:gd name="T62" fmla="*/ 1787 w 1788"/>
                <a:gd name="T63" fmla="*/ 272 h 718"/>
                <a:gd name="T64" fmla="*/ 0 w 1788"/>
                <a:gd name="T65" fmla="*/ 522 h 718"/>
                <a:gd name="T66" fmla="*/ 1788 w 1788"/>
                <a:gd name="T67" fmla="*/ 286 h 718"/>
                <a:gd name="T68" fmla="*/ 1 w 1788"/>
                <a:gd name="T69" fmla="*/ 538 h 718"/>
                <a:gd name="T70" fmla="*/ 1787 w 1788"/>
                <a:gd name="T71" fmla="*/ 301 h 718"/>
                <a:gd name="T72" fmla="*/ 1 w 1788"/>
                <a:gd name="T73" fmla="*/ 568 h 718"/>
                <a:gd name="T74" fmla="*/ 1 w 1788"/>
                <a:gd name="T75" fmla="*/ 566 h 718"/>
                <a:gd name="T76" fmla="*/ 1787 w 1788"/>
                <a:gd name="T77" fmla="*/ 332 h 718"/>
                <a:gd name="T78" fmla="*/ 0 w 1788"/>
                <a:gd name="T79" fmla="*/ 582 h 718"/>
                <a:gd name="T80" fmla="*/ 1788 w 1788"/>
                <a:gd name="T81" fmla="*/ 347 h 718"/>
                <a:gd name="T82" fmla="*/ 1 w 1788"/>
                <a:gd name="T83" fmla="*/ 598 h 718"/>
                <a:gd name="T84" fmla="*/ 1787 w 1788"/>
                <a:gd name="T85" fmla="*/ 361 h 718"/>
                <a:gd name="T86" fmla="*/ 1 w 1788"/>
                <a:gd name="T87" fmla="*/ 628 h 718"/>
                <a:gd name="T88" fmla="*/ 1 w 1788"/>
                <a:gd name="T89" fmla="*/ 626 h 718"/>
                <a:gd name="T90" fmla="*/ 1787 w 1788"/>
                <a:gd name="T91" fmla="*/ 393 h 718"/>
                <a:gd name="T92" fmla="*/ 0 w 1788"/>
                <a:gd name="T93" fmla="*/ 642 h 718"/>
                <a:gd name="T94" fmla="*/ 1788 w 1788"/>
                <a:gd name="T95" fmla="*/ 407 h 718"/>
                <a:gd name="T96" fmla="*/ 1 w 1788"/>
                <a:gd name="T97" fmla="*/ 658 h 718"/>
                <a:gd name="T98" fmla="*/ 1787 w 1788"/>
                <a:gd name="T99" fmla="*/ 421 h 718"/>
                <a:gd name="T100" fmla="*/ 1 w 1788"/>
                <a:gd name="T101" fmla="*/ 688 h 718"/>
                <a:gd name="T102" fmla="*/ 1 w 1788"/>
                <a:gd name="T103" fmla="*/ 687 h 718"/>
                <a:gd name="T104" fmla="*/ 1787 w 1788"/>
                <a:gd name="T105" fmla="*/ 453 h 718"/>
                <a:gd name="T106" fmla="*/ 0 w 1788"/>
                <a:gd name="T107" fmla="*/ 703 h 718"/>
                <a:gd name="T108" fmla="*/ 1788 w 1788"/>
                <a:gd name="T109" fmla="*/ 467 h 718"/>
                <a:gd name="T110" fmla="*/ 1 w 1788"/>
                <a:gd name="T111" fmla="*/ 718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8" h="718">
                  <a:moveTo>
                    <a:pt x="1" y="252"/>
                  </a:moveTo>
                  <a:cubicBezTo>
                    <a:pt x="1" y="252"/>
                    <a:pt x="0" y="251"/>
                    <a:pt x="0" y="251"/>
                  </a:cubicBezTo>
                  <a:cubicBezTo>
                    <a:pt x="0" y="251"/>
                    <a:pt x="0" y="250"/>
                    <a:pt x="1" y="250"/>
                  </a:cubicBezTo>
                  <a:cubicBezTo>
                    <a:pt x="1787" y="0"/>
                    <a:pt x="1787" y="0"/>
                    <a:pt x="1787" y="0"/>
                  </a:cubicBezTo>
                  <a:cubicBezTo>
                    <a:pt x="1787" y="0"/>
                    <a:pt x="1788" y="0"/>
                    <a:pt x="1788" y="0"/>
                  </a:cubicBezTo>
                  <a:cubicBezTo>
                    <a:pt x="1788" y="1"/>
                    <a:pt x="1788" y="1"/>
                    <a:pt x="1787" y="1"/>
                  </a:cubicBezTo>
                  <a:cubicBezTo>
                    <a:pt x="1" y="252"/>
                    <a:pt x="1" y="252"/>
                    <a:pt x="1" y="252"/>
                  </a:cubicBezTo>
                  <a:close/>
                  <a:moveTo>
                    <a:pt x="1" y="267"/>
                  </a:moveTo>
                  <a:cubicBezTo>
                    <a:pt x="1787" y="16"/>
                    <a:pt x="1787" y="16"/>
                    <a:pt x="1787" y="16"/>
                  </a:cubicBezTo>
                  <a:cubicBezTo>
                    <a:pt x="1788" y="16"/>
                    <a:pt x="1788" y="16"/>
                    <a:pt x="1788" y="15"/>
                  </a:cubicBezTo>
                  <a:cubicBezTo>
                    <a:pt x="1788" y="15"/>
                    <a:pt x="1787" y="15"/>
                    <a:pt x="1787" y="15"/>
                  </a:cubicBezTo>
                  <a:cubicBezTo>
                    <a:pt x="1" y="265"/>
                    <a:pt x="1" y="265"/>
                    <a:pt x="1" y="265"/>
                  </a:cubicBezTo>
                  <a:cubicBezTo>
                    <a:pt x="0" y="265"/>
                    <a:pt x="0" y="266"/>
                    <a:pt x="0" y="266"/>
                  </a:cubicBezTo>
                  <a:cubicBezTo>
                    <a:pt x="0" y="267"/>
                    <a:pt x="1" y="267"/>
                    <a:pt x="1" y="267"/>
                  </a:cubicBezTo>
                  <a:close/>
                  <a:moveTo>
                    <a:pt x="1" y="282"/>
                  </a:moveTo>
                  <a:cubicBezTo>
                    <a:pt x="1787" y="31"/>
                    <a:pt x="1787" y="31"/>
                    <a:pt x="1787" y="31"/>
                  </a:cubicBezTo>
                  <a:cubicBezTo>
                    <a:pt x="1788" y="31"/>
                    <a:pt x="1788" y="31"/>
                    <a:pt x="1788" y="31"/>
                  </a:cubicBezTo>
                  <a:cubicBezTo>
                    <a:pt x="1788" y="30"/>
                    <a:pt x="1787" y="30"/>
                    <a:pt x="1787" y="30"/>
                  </a:cubicBezTo>
                  <a:cubicBezTo>
                    <a:pt x="1" y="280"/>
                    <a:pt x="1" y="280"/>
                    <a:pt x="1" y="280"/>
                  </a:cubicBezTo>
                  <a:cubicBezTo>
                    <a:pt x="0" y="280"/>
                    <a:pt x="0" y="281"/>
                    <a:pt x="0" y="281"/>
                  </a:cubicBezTo>
                  <a:cubicBezTo>
                    <a:pt x="0" y="282"/>
                    <a:pt x="1" y="282"/>
                    <a:pt x="1" y="282"/>
                  </a:cubicBezTo>
                  <a:close/>
                  <a:moveTo>
                    <a:pt x="1" y="297"/>
                  </a:moveTo>
                  <a:cubicBezTo>
                    <a:pt x="1787" y="46"/>
                    <a:pt x="1787" y="46"/>
                    <a:pt x="1787" y="46"/>
                  </a:cubicBezTo>
                  <a:cubicBezTo>
                    <a:pt x="1788" y="46"/>
                    <a:pt x="1788" y="46"/>
                    <a:pt x="1788" y="46"/>
                  </a:cubicBezTo>
                  <a:cubicBezTo>
                    <a:pt x="1788" y="45"/>
                    <a:pt x="1787" y="45"/>
                    <a:pt x="1787" y="45"/>
                  </a:cubicBezTo>
                  <a:cubicBezTo>
                    <a:pt x="1" y="295"/>
                    <a:pt x="1" y="295"/>
                    <a:pt x="1" y="295"/>
                  </a:cubicBezTo>
                  <a:cubicBezTo>
                    <a:pt x="0" y="295"/>
                    <a:pt x="0" y="296"/>
                    <a:pt x="0" y="296"/>
                  </a:cubicBezTo>
                  <a:cubicBezTo>
                    <a:pt x="0" y="297"/>
                    <a:pt x="1" y="297"/>
                    <a:pt x="1" y="297"/>
                  </a:cubicBezTo>
                  <a:close/>
                  <a:moveTo>
                    <a:pt x="1" y="312"/>
                  </a:moveTo>
                  <a:cubicBezTo>
                    <a:pt x="1787" y="62"/>
                    <a:pt x="1787" y="62"/>
                    <a:pt x="1787" y="62"/>
                  </a:cubicBezTo>
                  <a:cubicBezTo>
                    <a:pt x="1788" y="61"/>
                    <a:pt x="1788" y="61"/>
                    <a:pt x="1788" y="61"/>
                  </a:cubicBezTo>
                  <a:cubicBezTo>
                    <a:pt x="1788" y="60"/>
                    <a:pt x="1787" y="60"/>
                    <a:pt x="1787" y="60"/>
                  </a:cubicBezTo>
                  <a:cubicBezTo>
                    <a:pt x="1" y="310"/>
                    <a:pt x="1" y="310"/>
                    <a:pt x="1" y="310"/>
                  </a:cubicBezTo>
                  <a:cubicBezTo>
                    <a:pt x="0" y="310"/>
                    <a:pt x="0" y="311"/>
                    <a:pt x="0" y="311"/>
                  </a:cubicBezTo>
                  <a:cubicBezTo>
                    <a:pt x="0" y="312"/>
                    <a:pt x="1" y="312"/>
                    <a:pt x="1" y="312"/>
                  </a:cubicBezTo>
                  <a:close/>
                  <a:moveTo>
                    <a:pt x="1" y="327"/>
                  </a:moveTo>
                  <a:cubicBezTo>
                    <a:pt x="1787" y="77"/>
                    <a:pt x="1787" y="77"/>
                    <a:pt x="1787" y="77"/>
                  </a:cubicBezTo>
                  <a:cubicBezTo>
                    <a:pt x="1788" y="77"/>
                    <a:pt x="1788" y="76"/>
                    <a:pt x="1788" y="76"/>
                  </a:cubicBezTo>
                  <a:cubicBezTo>
                    <a:pt x="1788" y="75"/>
                    <a:pt x="1787" y="75"/>
                    <a:pt x="1787" y="75"/>
                  </a:cubicBezTo>
                  <a:cubicBezTo>
                    <a:pt x="1" y="325"/>
                    <a:pt x="1" y="325"/>
                    <a:pt x="1" y="325"/>
                  </a:cubicBezTo>
                  <a:cubicBezTo>
                    <a:pt x="0" y="325"/>
                    <a:pt x="0" y="326"/>
                    <a:pt x="0" y="326"/>
                  </a:cubicBezTo>
                  <a:cubicBezTo>
                    <a:pt x="0" y="327"/>
                    <a:pt x="1" y="327"/>
                    <a:pt x="1" y="327"/>
                  </a:cubicBezTo>
                  <a:close/>
                  <a:moveTo>
                    <a:pt x="1" y="342"/>
                  </a:moveTo>
                  <a:cubicBezTo>
                    <a:pt x="1787" y="92"/>
                    <a:pt x="1787" y="92"/>
                    <a:pt x="1787" y="92"/>
                  </a:cubicBezTo>
                  <a:cubicBezTo>
                    <a:pt x="1788" y="92"/>
                    <a:pt x="1788" y="91"/>
                    <a:pt x="1788" y="91"/>
                  </a:cubicBezTo>
                  <a:cubicBezTo>
                    <a:pt x="1788" y="90"/>
                    <a:pt x="1787" y="90"/>
                    <a:pt x="1787" y="90"/>
                  </a:cubicBezTo>
                  <a:cubicBezTo>
                    <a:pt x="1" y="340"/>
                    <a:pt x="1" y="340"/>
                    <a:pt x="1" y="340"/>
                  </a:cubicBezTo>
                  <a:cubicBezTo>
                    <a:pt x="0" y="341"/>
                    <a:pt x="0" y="341"/>
                    <a:pt x="0" y="341"/>
                  </a:cubicBezTo>
                  <a:cubicBezTo>
                    <a:pt x="0" y="342"/>
                    <a:pt x="1" y="342"/>
                    <a:pt x="1" y="342"/>
                  </a:cubicBezTo>
                  <a:close/>
                  <a:moveTo>
                    <a:pt x="1" y="357"/>
                  </a:moveTo>
                  <a:cubicBezTo>
                    <a:pt x="1787" y="107"/>
                    <a:pt x="1787" y="107"/>
                    <a:pt x="1787" y="107"/>
                  </a:cubicBezTo>
                  <a:cubicBezTo>
                    <a:pt x="1788" y="107"/>
                    <a:pt x="1788" y="106"/>
                    <a:pt x="1788" y="106"/>
                  </a:cubicBezTo>
                  <a:cubicBezTo>
                    <a:pt x="1788" y="105"/>
                    <a:pt x="1787" y="105"/>
                    <a:pt x="1787" y="105"/>
                  </a:cubicBezTo>
                  <a:cubicBezTo>
                    <a:pt x="1" y="356"/>
                    <a:pt x="1" y="356"/>
                    <a:pt x="1" y="356"/>
                  </a:cubicBezTo>
                  <a:cubicBezTo>
                    <a:pt x="0" y="356"/>
                    <a:pt x="0" y="356"/>
                    <a:pt x="0" y="356"/>
                  </a:cubicBezTo>
                  <a:cubicBezTo>
                    <a:pt x="0" y="357"/>
                    <a:pt x="1" y="357"/>
                    <a:pt x="1" y="357"/>
                  </a:cubicBezTo>
                  <a:close/>
                  <a:moveTo>
                    <a:pt x="1" y="372"/>
                  </a:moveTo>
                  <a:cubicBezTo>
                    <a:pt x="1787" y="122"/>
                    <a:pt x="1787" y="122"/>
                    <a:pt x="1787" y="122"/>
                  </a:cubicBezTo>
                  <a:cubicBezTo>
                    <a:pt x="1788" y="122"/>
                    <a:pt x="1788" y="121"/>
                    <a:pt x="1788" y="121"/>
                  </a:cubicBezTo>
                  <a:cubicBezTo>
                    <a:pt x="1788" y="120"/>
                    <a:pt x="1787" y="120"/>
                    <a:pt x="1787" y="120"/>
                  </a:cubicBezTo>
                  <a:cubicBezTo>
                    <a:pt x="1" y="371"/>
                    <a:pt x="1" y="371"/>
                    <a:pt x="1" y="371"/>
                  </a:cubicBezTo>
                  <a:cubicBezTo>
                    <a:pt x="0" y="371"/>
                    <a:pt x="0" y="371"/>
                    <a:pt x="0" y="371"/>
                  </a:cubicBezTo>
                  <a:cubicBezTo>
                    <a:pt x="0" y="372"/>
                    <a:pt x="1" y="372"/>
                    <a:pt x="1" y="372"/>
                  </a:cubicBezTo>
                  <a:close/>
                  <a:moveTo>
                    <a:pt x="1" y="387"/>
                  </a:moveTo>
                  <a:cubicBezTo>
                    <a:pt x="1787" y="137"/>
                    <a:pt x="1787" y="137"/>
                    <a:pt x="1787" y="137"/>
                  </a:cubicBezTo>
                  <a:cubicBezTo>
                    <a:pt x="1788" y="137"/>
                    <a:pt x="1788" y="136"/>
                    <a:pt x="1788" y="136"/>
                  </a:cubicBezTo>
                  <a:cubicBezTo>
                    <a:pt x="1788" y="135"/>
                    <a:pt x="1787" y="135"/>
                    <a:pt x="1787" y="135"/>
                  </a:cubicBezTo>
                  <a:cubicBezTo>
                    <a:pt x="1" y="386"/>
                    <a:pt x="1" y="386"/>
                    <a:pt x="1" y="386"/>
                  </a:cubicBezTo>
                  <a:cubicBezTo>
                    <a:pt x="0" y="386"/>
                    <a:pt x="0" y="386"/>
                    <a:pt x="0" y="387"/>
                  </a:cubicBezTo>
                  <a:cubicBezTo>
                    <a:pt x="0" y="387"/>
                    <a:pt x="1" y="387"/>
                    <a:pt x="1" y="387"/>
                  </a:cubicBezTo>
                  <a:close/>
                  <a:moveTo>
                    <a:pt x="1" y="402"/>
                  </a:moveTo>
                  <a:cubicBezTo>
                    <a:pt x="1787" y="152"/>
                    <a:pt x="1787" y="152"/>
                    <a:pt x="1787" y="152"/>
                  </a:cubicBezTo>
                  <a:cubicBezTo>
                    <a:pt x="1788" y="152"/>
                    <a:pt x="1788" y="151"/>
                    <a:pt x="1788" y="151"/>
                  </a:cubicBezTo>
                  <a:cubicBezTo>
                    <a:pt x="1788" y="151"/>
                    <a:pt x="1787" y="150"/>
                    <a:pt x="1787" y="150"/>
                  </a:cubicBezTo>
                  <a:cubicBezTo>
                    <a:pt x="1" y="401"/>
                    <a:pt x="1" y="401"/>
                    <a:pt x="1" y="401"/>
                  </a:cubicBezTo>
                  <a:cubicBezTo>
                    <a:pt x="0" y="401"/>
                    <a:pt x="0" y="401"/>
                    <a:pt x="0" y="402"/>
                  </a:cubicBezTo>
                  <a:cubicBezTo>
                    <a:pt x="0" y="402"/>
                    <a:pt x="1" y="402"/>
                    <a:pt x="1" y="402"/>
                  </a:cubicBezTo>
                  <a:close/>
                  <a:moveTo>
                    <a:pt x="1" y="417"/>
                  </a:moveTo>
                  <a:cubicBezTo>
                    <a:pt x="1787" y="167"/>
                    <a:pt x="1787" y="167"/>
                    <a:pt x="1787" y="167"/>
                  </a:cubicBezTo>
                  <a:cubicBezTo>
                    <a:pt x="1788" y="167"/>
                    <a:pt x="1788" y="166"/>
                    <a:pt x="1788" y="166"/>
                  </a:cubicBezTo>
                  <a:cubicBezTo>
                    <a:pt x="1788" y="166"/>
                    <a:pt x="1787" y="165"/>
                    <a:pt x="1787" y="165"/>
                  </a:cubicBezTo>
                  <a:cubicBezTo>
                    <a:pt x="1" y="416"/>
                    <a:pt x="1" y="416"/>
                    <a:pt x="1" y="416"/>
                  </a:cubicBezTo>
                  <a:cubicBezTo>
                    <a:pt x="0" y="416"/>
                    <a:pt x="0" y="416"/>
                    <a:pt x="0" y="417"/>
                  </a:cubicBezTo>
                  <a:cubicBezTo>
                    <a:pt x="0" y="417"/>
                    <a:pt x="1" y="417"/>
                    <a:pt x="1" y="417"/>
                  </a:cubicBezTo>
                  <a:close/>
                  <a:moveTo>
                    <a:pt x="1" y="432"/>
                  </a:moveTo>
                  <a:cubicBezTo>
                    <a:pt x="1787" y="182"/>
                    <a:pt x="1787" y="182"/>
                    <a:pt x="1787" y="182"/>
                  </a:cubicBezTo>
                  <a:cubicBezTo>
                    <a:pt x="1788" y="182"/>
                    <a:pt x="1788" y="181"/>
                    <a:pt x="1788" y="181"/>
                  </a:cubicBezTo>
                  <a:cubicBezTo>
                    <a:pt x="1788" y="181"/>
                    <a:pt x="1787" y="180"/>
                    <a:pt x="1787" y="180"/>
                  </a:cubicBezTo>
                  <a:cubicBezTo>
                    <a:pt x="1" y="431"/>
                    <a:pt x="1" y="431"/>
                    <a:pt x="1" y="431"/>
                  </a:cubicBezTo>
                  <a:cubicBezTo>
                    <a:pt x="0" y="431"/>
                    <a:pt x="0" y="431"/>
                    <a:pt x="0" y="432"/>
                  </a:cubicBezTo>
                  <a:cubicBezTo>
                    <a:pt x="0" y="432"/>
                    <a:pt x="1" y="432"/>
                    <a:pt x="1" y="432"/>
                  </a:cubicBezTo>
                  <a:close/>
                  <a:moveTo>
                    <a:pt x="1" y="447"/>
                  </a:moveTo>
                  <a:cubicBezTo>
                    <a:pt x="1787" y="197"/>
                    <a:pt x="1787" y="197"/>
                    <a:pt x="1787" y="197"/>
                  </a:cubicBezTo>
                  <a:cubicBezTo>
                    <a:pt x="1788" y="197"/>
                    <a:pt x="1788" y="197"/>
                    <a:pt x="1788" y="196"/>
                  </a:cubicBezTo>
                  <a:cubicBezTo>
                    <a:pt x="1788" y="196"/>
                    <a:pt x="1787" y="195"/>
                    <a:pt x="1787" y="195"/>
                  </a:cubicBezTo>
                  <a:cubicBezTo>
                    <a:pt x="1" y="446"/>
                    <a:pt x="1" y="446"/>
                    <a:pt x="1" y="446"/>
                  </a:cubicBezTo>
                  <a:cubicBezTo>
                    <a:pt x="0" y="446"/>
                    <a:pt x="0" y="446"/>
                    <a:pt x="0" y="447"/>
                  </a:cubicBezTo>
                  <a:cubicBezTo>
                    <a:pt x="0" y="447"/>
                    <a:pt x="1" y="447"/>
                    <a:pt x="1" y="447"/>
                  </a:cubicBezTo>
                  <a:close/>
                  <a:moveTo>
                    <a:pt x="1" y="462"/>
                  </a:moveTo>
                  <a:cubicBezTo>
                    <a:pt x="1787" y="212"/>
                    <a:pt x="1787" y="212"/>
                    <a:pt x="1787" y="212"/>
                  </a:cubicBezTo>
                  <a:cubicBezTo>
                    <a:pt x="1788" y="212"/>
                    <a:pt x="1788" y="212"/>
                    <a:pt x="1788" y="211"/>
                  </a:cubicBezTo>
                  <a:cubicBezTo>
                    <a:pt x="1788" y="211"/>
                    <a:pt x="1787" y="210"/>
                    <a:pt x="1787" y="210"/>
                  </a:cubicBezTo>
                  <a:cubicBezTo>
                    <a:pt x="1" y="461"/>
                    <a:pt x="1" y="461"/>
                    <a:pt x="1" y="461"/>
                  </a:cubicBezTo>
                  <a:cubicBezTo>
                    <a:pt x="0" y="461"/>
                    <a:pt x="0" y="461"/>
                    <a:pt x="0" y="462"/>
                  </a:cubicBezTo>
                  <a:cubicBezTo>
                    <a:pt x="0" y="462"/>
                    <a:pt x="1" y="462"/>
                    <a:pt x="1" y="462"/>
                  </a:cubicBezTo>
                  <a:close/>
                  <a:moveTo>
                    <a:pt x="1" y="477"/>
                  </a:moveTo>
                  <a:cubicBezTo>
                    <a:pt x="1787" y="227"/>
                    <a:pt x="1787" y="227"/>
                    <a:pt x="1787" y="227"/>
                  </a:cubicBezTo>
                  <a:cubicBezTo>
                    <a:pt x="1788" y="227"/>
                    <a:pt x="1788" y="227"/>
                    <a:pt x="1788" y="226"/>
                  </a:cubicBezTo>
                  <a:cubicBezTo>
                    <a:pt x="1788" y="226"/>
                    <a:pt x="1787" y="226"/>
                    <a:pt x="1787" y="226"/>
                  </a:cubicBezTo>
                  <a:cubicBezTo>
                    <a:pt x="1" y="476"/>
                    <a:pt x="1" y="476"/>
                    <a:pt x="1" y="476"/>
                  </a:cubicBezTo>
                  <a:cubicBezTo>
                    <a:pt x="0" y="476"/>
                    <a:pt x="0" y="476"/>
                    <a:pt x="0" y="477"/>
                  </a:cubicBezTo>
                  <a:cubicBezTo>
                    <a:pt x="0" y="477"/>
                    <a:pt x="1" y="477"/>
                    <a:pt x="1" y="477"/>
                  </a:cubicBezTo>
                  <a:close/>
                  <a:moveTo>
                    <a:pt x="1" y="493"/>
                  </a:moveTo>
                  <a:cubicBezTo>
                    <a:pt x="1787" y="242"/>
                    <a:pt x="1787" y="242"/>
                    <a:pt x="1787" y="242"/>
                  </a:cubicBezTo>
                  <a:cubicBezTo>
                    <a:pt x="1788" y="242"/>
                    <a:pt x="1788" y="242"/>
                    <a:pt x="1788" y="241"/>
                  </a:cubicBezTo>
                  <a:cubicBezTo>
                    <a:pt x="1788" y="241"/>
                    <a:pt x="1787" y="241"/>
                    <a:pt x="1787" y="241"/>
                  </a:cubicBezTo>
                  <a:cubicBezTo>
                    <a:pt x="1" y="491"/>
                    <a:pt x="1" y="491"/>
                    <a:pt x="1" y="491"/>
                  </a:cubicBezTo>
                  <a:cubicBezTo>
                    <a:pt x="0" y="491"/>
                    <a:pt x="0" y="491"/>
                    <a:pt x="0" y="492"/>
                  </a:cubicBezTo>
                  <a:cubicBezTo>
                    <a:pt x="0" y="492"/>
                    <a:pt x="1" y="493"/>
                    <a:pt x="1" y="493"/>
                  </a:cubicBezTo>
                  <a:close/>
                  <a:moveTo>
                    <a:pt x="1" y="508"/>
                  </a:moveTo>
                  <a:cubicBezTo>
                    <a:pt x="1787" y="257"/>
                    <a:pt x="1787" y="257"/>
                    <a:pt x="1787" y="257"/>
                  </a:cubicBezTo>
                  <a:cubicBezTo>
                    <a:pt x="1788" y="257"/>
                    <a:pt x="1788" y="257"/>
                    <a:pt x="1788" y="256"/>
                  </a:cubicBezTo>
                  <a:cubicBezTo>
                    <a:pt x="1788" y="256"/>
                    <a:pt x="1787" y="256"/>
                    <a:pt x="1787" y="256"/>
                  </a:cubicBezTo>
                  <a:cubicBezTo>
                    <a:pt x="1" y="506"/>
                    <a:pt x="1" y="506"/>
                    <a:pt x="1" y="506"/>
                  </a:cubicBezTo>
                  <a:cubicBezTo>
                    <a:pt x="0" y="506"/>
                    <a:pt x="0" y="506"/>
                    <a:pt x="0" y="507"/>
                  </a:cubicBezTo>
                  <a:cubicBezTo>
                    <a:pt x="0" y="507"/>
                    <a:pt x="1" y="508"/>
                    <a:pt x="1" y="508"/>
                  </a:cubicBezTo>
                  <a:close/>
                  <a:moveTo>
                    <a:pt x="1" y="523"/>
                  </a:moveTo>
                  <a:cubicBezTo>
                    <a:pt x="1787" y="272"/>
                    <a:pt x="1787" y="272"/>
                    <a:pt x="1787" y="272"/>
                  </a:cubicBezTo>
                  <a:cubicBezTo>
                    <a:pt x="1788" y="272"/>
                    <a:pt x="1788" y="272"/>
                    <a:pt x="1788" y="271"/>
                  </a:cubicBezTo>
                  <a:cubicBezTo>
                    <a:pt x="1788" y="271"/>
                    <a:pt x="1787" y="271"/>
                    <a:pt x="1787" y="271"/>
                  </a:cubicBezTo>
                  <a:cubicBezTo>
                    <a:pt x="1" y="521"/>
                    <a:pt x="1" y="521"/>
                    <a:pt x="1" y="521"/>
                  </a:cubicBezTo>
                  <a:cubicBezTo>
                    <a:pt x="0" y="521"/>
                    <a:pt x="0" y="522"/>
                    <a:pt x="0" y="522"/>
                  </a:cubicBezTo>
                  <a:cubicBezTo>
                    <a:pt x="0" y="522"/>
                    <a:pt x="1" y="523"/>
                    <a:pt x="1" y="523"/>
                  </a:cubicBezTo>
                  <a:close/>
                  <a:moveTo>
                    <a:pt x="1" y="538"/>
                  </a:moveTo>
                  <a:cubicBezTo>
                    <a:pt x="1787" y="287"/>
                    <a:pt x="1787" y="287"/>
                    <a:pt x="1787" y="287"/>
                  </a:cubicBezTo>
                  <a:cubicBezTo>
                    <a:pt x="1788" y="287"/>
                    <a:pt x="1788" y="287"/>
                    <a:pt x="1788" y="286"/>
                  </a:cubicBezTo>
                  <a:cubicBezTo>
                    <a:pt x="1788" y="286"/>
                    <a:pt x="1787" y="286"/>
                    <a:pt x="1787" y="286"/>
                  </a:cubicBezTo>
                  <a:cubicBezTo>
                    <a:pt x="1" y="536"/>
                    <a:pt x="1" y="536"/>
                    <a:pt x="1" y="536"/>
                  </a:cubicBezTo>
                  <a:cubicBezTo>
                    <a:pt x="0" y="536"/>
                    <a:pt x="0" y="537"/>
                    <a:pt x="0" y="537"/>
                  </a:cubicBezTo>
                  <a:cubicBezTo>
                    <a:pt x="0" y="537"/>
                    <a:pt x="1" y="538"/>
                    <a:pt x="1" y="538"/>
                  </a:cubicBezTo>
                  <a:close/>
                  <a:moveTo>
                    <a:pt x="1" y="553"/>
                  </a:moveTo>
                  <a:cubicBezTo>
                    <a:pt x="1787" y="302"/>
                    <a:pt x="1787" y="302"/>
                    <a:pt x="1787" y="302"/>
                  </a:cubicBezTo>
                  <a:cubicBezTo>
                    <a:pt x="1788" y="302"/>
                    <a:pt x="1788" y="302"/>
                    <a:pt x="1788" y="301"/>
                  </a:cubicBezTo>
                  <a:cubicBezTo>
                    <a:pt x="1788" y="301"/>
                    <a:pt x="1787" y="301"/>
                    <a:pt x="1787" y="301"/>
                  </a:cubicBezTo>
                  <a:cubicBezTo>
                    <a:pt x="1" y="551"/>
                    <a:pt x="1" y="551"/>
                    <a:pt x="1" y="551"/>
                  </a:cubicBezTo>
                  <a:cubicBezTo>
                    <a:pt x="0" y="551"/>
                    <a:pt x="0" y="552"/>
                    <a:pt x="0" y="552"/>
                  </a:cubicBezTo>
                  <a:cubicBezTo>
                    <a:pt x="0" y="552"/>
                    <a:pt x="1" y="553"/>
                    <a:pt x="1" y="553"/>
                  </a:cubicBezTo>
                  <a:close/>
                  <a:moveTo>
                    <a:pt x="1" y="568"/>
                  </a:moveTo>
                  <a:cubicBezTo>
                    <a:pt x="1787" y="317"/>
                    <a:pt x="1787" y="317"/>
                    <a:pt x="1787" y="317"/>
                  </a:cubicBezTo>
                  <a:cubicBezTo>
                    <a:pt x="1788" y="317"/>
                    <a:pt x="1788" y="317"/>
                    <a:pt x="1788" y="316"/>
                  </a:cubicBezTo>
                  <a:cubicBezTo>
                    <a:pt x="1788" y="316"/>
                    <a:pt x="1787" y="316"/>
                    <a:pt x="1787" y="316"/>
                  </a:cubicBezTo>
                  <a:cubicBezTo>
                    <a:pt x="1" y="566"/>
                    <a:pt x="1" y="566"/>
                    <a:pt x="1" y="566"/>
                  </a:cubicBezTo>
                  <a:cubicBezTo>
                    <a:pt x="0" y="566"/>
                    <a:pt x="0" y="567"/>
                    <a:pt x="0" y="567"/>
                  </a:cubicBezTo>
                  <a:cubicBezTo>
                    <a:pt x="0" y="567"/>
                    <a:pt x="1" y="568"/>
                    <a:pt x="1" y="568"/>
                  </a:cubicBezTo>
                  <a:close/>
                  <a:moveTo>
                    <a:pt x="1" y="583"/>
                  </a:moveTo>
                  <a:cubicBezTo>
                    <a:pt x="1787" y="332"/>
                    <a:pt x="1787" y="332"/>
                    <a:pt x="1787" y="332"/>
                  </a:cubicBezTo>
                  <a:cubicBezTo>
                    <a:pt x="1788" y="332"/>
                    <a:pt x="1788" y="332"/>
                    <a:pt x="1788" y="332"/>
                  </a:cubicBezTo>
                  <a:cubicBezTo>
                    <a:pt x="1788" y="331"/>
                    <a:pt x="1787" y="331"/>
                    <a:pt x="1787" y="331"/>
                  </a:cubicBezTo>
                  <a:cubicBezTo>
                    <a:pt x="1" y="581"/>
                    <a:pt x="1" y="581"/>
                    <a:pt x="1" y="581"/>
                  </a:cubicBezTo>
                  <a:cubicBezTo>
                    <a:pt x="0" y="581"/>
                    <a:pt x="0" y="582"/>
                    <a:pt x="0" y="582"/>
                  </a:cubicBezTo>
                  <a:cubicBezTo>
                    <a:pt x="0" y="583"/>
                    <a:pt x="1" y="583"/>
                    <a:pt x="1" y="583"/>
                  </a:cubicBezTo>
                  <a:close/>
                  <a:moveTo>
                    <a:pt x="1" y="598"/>
                  </a:moveTo>
                  <a:cubicBezTo>
                    <a:pt x="1787" y="347"/>
                    <a:pt x="1787" y="347"/>
                    <a:pt x="1787" y="347"/>
                  </a:cubicBezTo>
                  <a:cubicBezTo>
                    <a:pt x="1788" y="347"/>
                    <a:pt x="1788" y="347"/>
                    <a:pt x="1788" y="347"/>
                  </a:cubicBezTo>
                  <a:cubicBezTo>
                    <a:pt x="1788" y="346"/>
                    <a:pt x="1787" y="346"/>
                    <a:pt x="1787" y="346"/>
                  </a:cubicBezTo>
                  <a:cubicBezTo>
                    <a:pt x="1" y="596"/>
                    <a:pt x="1" y="596"/>
                    <a:pt x="1" y="596"/>
                  </a:cubicBezTo>
                  <a:cubicBezTo>
                    <a:pt x="0" y="596"/>
                    <a:pt x="0" y="597"/>
                    <a:pt x="0" y="597"/>
                  </a:cubicBezTo>
                  <a:cubicBezTo>
                    <a:pt x="0" y="598"/>
                    <a:pt x="1" y="598"/>
                    <a:pt x="1" y="598"/>
                  </a:cubicBezTo>
                  <a:close/>
                  <a:moveTo>
                    <a:pt x="1" y="613"/>
                  </a:moveTo>
                  <a:cubicBezTo>
                    <a:pt x="1787" y="363"/>
                    <a:pt x="1787" y="363"/>
                    <a:pt x="1787" y="363"/>
                  </a:cubicBezTo>
                  <a:cubicBezTo>
                    <a:pt x="1788" y="362"/>
                    <a:pt x="1788" y="362"/>
                    <a:pt x="1788" y="362"/>
                  </a:cubicBezTo>
                  <a:cubicBezTo>
                    <a:pt x="1788" y="361"/>
                    <a:pt x="1787" y="361"/>
                    <a:pt x="1787" y="361"/>
                  </a:cubicBezTo>
                  <a:cubicBezTo>
                    <a:pt x="1" y="611"/>
                    <a:pt x="1" y="611"/>
                    <a:pt x="1" y="611"/>
                  </a:cubicBezTo>
                  <a:cubicBezTo>
                    <a:pt x="0" y="611"/>
                    <a:pt x="0" y="612"/>
                    <a:pt x="0" y="612"/>
                  </a:cubicBezTo>
                  <a:cubicBezTo>
                    <a:pt x="0" y="613"/>
                    <a:pt x="1" y="613"/>
                    <a:pt x="1" y="613"/>
                  </a:cubicBezTo>
                  <a:close/>
                  <a:moveTo>
                    <a:pt x="1" y="628"/>
                  </a:moveTo>
                  <a:cubicBezTo>
                    <a:pt x="1787" y="378"/>
                    <a:pt x="1787" y="378"/>
                    <a:pt x="1787" y="378"/>
                  </a:cubicBezTo>
                  <a:cubicBezTo>
                    <a:pt x="1788" y="377"/>
                    <a:pt x="1788" y="377"/>
                    <a:pt x="1788" y="377"/>
                  </a:cubicBezTo>
                  <a:cubicBezTo>
                    <a:pt x="1788" y="376"/>
                    <a:pt x="1787" y="376"/>
                    <a:pt x="1787" y="376"/>
                  </a:cubicBezTo>
                  <a:cubicBezTo>
                    <a:pt x="1" y="626"/>
                    <a:pt x="1" y="626"/>
                    <a:pt x="1" y="626"/>
                  </a:cubicBezTo>
                  <a:cubicBezTo>
                    <a:pt x="0" y="626"/>
                    <a:pt x="0" y="627"/>
                    <a:pt x="0" y="627"/>
                  </a:cubicBezTo>
                  <a:cubicBezTo>
                    <a:pt x="0" y="628"/>
                    <a:pt x="1" y="628"/>
                    <a:pt x="1" y="628"/>
                  </a:cubicBezTo>
                  <a:close/>
                  <a:moveTo>
                    <a:pt x="1" y="643"/>
                  </a:moveTo>
                  <a:cubicBezTo>
                    <a:pt x="1787" y="393"/>
                    <a:pt x="1787" y="393"/>
                    <a:pt x="1787" y="393"/>
                  </a:cubicBezTo>
                  <a:cubicBezTo>
                    <a:pt x="1788" y="393"/>
                    <a:pt x="1788" y="392"/>
                    <a:pt x="1788" y="392"/>
                  </a:cubicBezTo>
                  <a:cubicBezTo>
                    <a:pt x="1788" y="391"/>
                    <a:pt x="1787" y="391"/>
                    <a:pt x="1787" y="391"/>
                  </a:cubicBezTo>
                  <a:cubicBezTo>
                    <a:pt x="1" y="641"/>
                    <a:pt x="1" y="641"/>
                    <a:pt x="1" y="641"/>
                  </a:cubicBezTo>
                  <a:cubicBezTo>
                    <a:pt x="0" y="642"/>
                    <a:pt x="0" y="642"/>
                    <a:pt x="0" y="642"/>
                  </a:cubicBezTo>
                  <a:cubicBezTo>
                    <a:pt x="0" y="643"/>
                    <a:pt x="1" y="643"/>
                    <a:pt x="1" y="643"/>
                  </a:cubicBezTo>
                  <a:close/>
                  <a:moveTo>
                    <a:pt x="1" y="658"/>
                  </a:moveTo>
                  <a:cubicBezTo>
                    <a:pt x="1787" y="408"/>
                    <a:pt x="1787" y="408"/>
                    <a:pt x="1787" y="408"/>
                  </a:cubicBezTo>
                  <a:cubicBezTo>
                    <a:pt x="1788" y="408"/>
                    <a:pt x="1788" y="407"/>
                    <a:pt x="1788" y="407"/>
                  </a:cubicBezTo>
                  <a:cubicBezTo>
                    <a:pt x="1788" y="406"/>
                    <a:pt x="1787" y="406"/>
                    <a:pt x="1787" y="406"/>
                  </a:cubicBezTo>
                  <a:cubicBezTo>
                    <a:pt x="1" y="656"/>
                    <a:pt x="1" y="656"/>
                    <a:pt x="1" y="656"/>
                  </a:cubicBezTo>
                  <a:cubicBezTo>
                    <a:pt x="0" y="657"/>
                    <a:pt x="0" y="657"/>
                    <a:pt x="0" y="657"/>
                  </a:cubicBezTo>
                  <a:cubicBezTo>
                    <a:pt x="0" y="658"/>
                    <a:pt x="1" y="658"/>
                    <a:pt x="1" y="658"/>
                  </a:cubicBezTo>
                  <a:close/>
                  <a:moveTo>
                    <a:pt x="1" y="673"/>
                  </a:moveTo>
                  <a:cubicBezTo>
                    <a:pt x="1787" y="423"/>
                    <a:pt x="1787" y="423"/>
                    <a:pt x="1787" y="423"/>
                  </a:cubicBezTo>
                  <a:cubicBezTo>
                    <a:pt x="1788" y="423"/>
                    <a:pt x="1788" y="422"/>
                    <a:pt x="1788" y="422"/>
                  </a:cubicBezTo>
                  <a:cubicBezTo>
                    <a:pt x="1788" y="421"/>
                    <a:pt x="1787" y="421"/>
                    <a:pt x="1787" y="421"/>
                  </a:cubicBezTo>
                  <a:cubicBezTo>
                    <a:pt x="1" y="672"/>
                    <a:pt x="1" y="672"/>
                    <a:pt x="1" y="672"/>
                  </a:cubicBezTo>
                  <a:cubicBezTo>
                    <a:pt x="0" y="672"/>
                    <a:pt x="0" y="672"/>
                    <a:pt x="0" y="672"/>
                  </a:cubicBezTo>
                  <a:cubicBezTo>
                    <a:pt x="0" y="673"/>
                    <a:pt x="1" y="673"/>
                    <a:pt x="1" y="673"/>
                  </a:cubicBezTo>
                  <a:close/>
                  <a:moveTo>
                    <a:pt x="1" y="688"/>
                  </a:moveTo>
                  <a:cubicBezTo>
                    <a:pt x="1787" y="438"/>
                    <a:pt x="1787" y="438"/>
                    <a:pt x="1787" y="438"/>
                  </a:cubicBezTo>
                  <a:cubicBezTo>
                    <a:pt x="1788" y="438"/>
                    <a:pt x="1788" y="437"/>
                    <a:pt x="1788" y="437"/>
                  </a:cubicBezTo>
                  <a:cubicBezTo>
                    <a:pt x="1788" y="436"/>
                    <a:pt x="1787" y="436"/>
                    <a:pt x="1787" y="436"/>
                  </a:cubicBezTo>
                  <a:cubicBezTo>
                    <a:pt x="1" y="687"/>
                    <a:pt x="1" y="687"/>
                    <a:pt x="1" y="687"/>
                  </a:cubicBezTo>
                  <a:cubicBezTo>
                    <a:pt x="0" y="687"/>
                    <a:pt x="0" y="687"/>
                    <a:pt x="0" y="687"/>
                  </a:cubicBezTo>
                  <a:cubicBezTo>
                    <a:pt x="0" y="688"/>
                    <a:pt x="1" y="688"/>
                    <a:pt x="1" y="688"/>
                  </a:cubicBezTo>
                  <a:close/>
                  <a:moveTo>
                    <a:pt x="1" y="703"/>
                  </a:moveTo>
                  <a:cubicBezTo>
                    <a:pt x="1787" y="453"/>
                    <a:pt x="1787" y="453"/>
                    <a:pt x="1787" y="453"/>
                  </a:cubicBezTo>
                  <a:cubicBezTo>
                    <a:pt x="1788" y="453"/>
                    <a:pt x="1788" y="452"/>
                    <a:pt x="1788" y="452"/>
                  </a:cubicBezTo>
                  <a:cubicBezTo>
                    <a:pt x="1788" y="451"/>
                    <a:pt x="1787" y="451"/>
                    <a:pt x="1787" y="451"/>
                  </a:cubicBezTo>
                  <a:cubicBezTo>
                    <a:pt x="1" y="702"/>
                    <a:pt x="1" y="702"/>
                    <a:pt x="1" y="702"/>
                  </a:cubicBezTo>
                  <a:cubicBezTo>
                    <a:pt x="0" y="702"/>
                    <a:pt x="0" y="702"/>
                    <a:pt x="0" y="703"/>
                  </a:cubicBezTo>
                  <a:cubicBezTo>
                    <a:pt x="0" y="703"/>
                    <a:pt x="1" y="703"/>
                    <a:pt x="1" y="703"/>
                  </a:cubicBezTo>
                  <a:close/>
                  <a:moveTo>
                    <a:pt x="1" y="718"/>
                  </a:moveTo>
                  <a:cubicBezTo>
                    <a:pt x="1787" y="468"/>
                    <a:pt x="1787" y="468"/>
                    <a:pt x="1787" y="468"/>
                  </a:cubicBezTo>
                  <a:cubicBezTo>
                    <a:pt x="1788" y="468"/>
                    <a:pt x="1788" y="467"/>
                    <a:pt x="1788" y="467"/>
                  </a:cubicBezTo>
                  <a:cubicBezTo>
                    <a:pt x="1788" y="467"/>
                    <a:pt x="1787" y="466"/>
                    <a:pt x="1787" y="466"/>
                  </a:cubicBezTo>
                  <a:cubicBezTo>
                    <a:pt x="1" y="717"/>
                    <a:pt x="1" y="717"/>
                    <a:pt x="1" y="717"/>
                  </a:cubicBezTo>
                  <a:cubicBezTo>
                    <a:pt x="0" y="717"/>
                    <a:pt x="0" y="717"/>
                    <a:pt x="0" y="718"/>
                  </a:cubicBezTo>
                  <a:cubicBezTo>
                    <a:pt x="0" y="718"/>
                    <a:pt x="1" y="718"/>
                    <a:pt x="1" y="71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2" name="Freeform 52">
              <a:extLst>
                <a:ext uri="{FF2B5EF4-FFF2-40B4-BE49-F238E27FC236}">
                  <a16:creationId xmlns:a16="http://schemas.microsoft.com/office/drawing/2014/main" id="{5F0F4F85-5151-40B0-A29D-73679B621CD4}"/>
                </a:ext>
              </a:extLst>
            </p:cNvPr>
            <p:cNvSpPr>
              <a:spLocks/>
            </p:cNvSpPr>
            <p:nvPr/>
          </p:nvSpPr>
          <p:spPr bwMode="auto">
            <a:xfrm>
              <a:off x="5251989" y="4664454"/>
              <a:ext cx="2428504" cy="1103463"/>
            </a:xfrm>
            <a:custGeom>
              <a:avLst/>
              <a:gdLst>
                <a:gd name="T0" fmla="*/ 1921 w 1921"/>
                <a:gd name="T1" fmla="*/ 0 h 872"/>
                <a:gd name="T2" fmla="*/ 1921 w 1921"/>
                <a:gd name="T3" fmla="*/ 50 h 872"/>
                <a:gd name="T4" fmla="*/ 1829 w 1921"/>
                <a:gd name="T5" fmla="*/ 63 h 872"/>
                <a:gd name="T6" fmla="*/ 124 w 1921"/>
                <a:gd name="T7" fmla="*/ 302 h 872"/>
                <a:gd name="T8" fmla="*/ 47 w 1921"/>
                <a:gd name="T9" fmla="*/ 401 h 872"/>
                <a:gd name="T10" fmla="*/ 46 w 1921"/>
                <a:gd name="T11" fmla="*/ 736 h 872"/>
                <a:gd name="T12" fmla="*/ 123 w 1921"/>
                <a:gd name="T13" fmla="*/ 813 h 872"/>
                <a:gd name="T14" fmla="*/ 1828 w 1921"/>
                <a:gd name="T15" fmla="*/ 573 h 872"/>
                <a:gd name="T16" fmla="*/ 1920 w 1921"/>
                <a:gd name="T17" fmla="*/ 560 h 872"/>
                <a:gd name="T18" fmla="*/ 1920 w 1921"/>
                <a:gd name="T19" fmla="*/ 610 h 872"/>
                <a:gd name="T20" fmla="*/ 127 w 1921"/>
                <a:gd name="T21" fmla="*/ 862 h 872"/>
                <a:gd name="T22" fmla="*/ 0 w 1921"/>
                <a:gd name="T23" fmla="*/ 742 h 872"/>
                <a:gd name="T24" fmla="*/ 1 w 1921"/>
                <a:gd name="T25" fmla="*/ 407 h 872"/>
                <a:gd name="T26" fmla="*/ 128 w 1921"/>
                <a:gd name="T27" fmla="*/ 252 h 872"/>
                <a:gd name="T28" fmla="*/ 1921 w 1921"/>
                <a:gd name="T29" fmla="*/ 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1" h="872">
                  <a:moveTo>
                    <a:pt x="1921" y="0"/>
                  </a:moveTo>
                  <a:cubicBezTo>
                    <a:pt x="1921" y="50"/>
                    <a:pt x="1921" y="50"/>
                    <a:pt x="1921" y="50"/>
                  </a:cubicBezTo>
                  <a:cubicBezTo>
                    <a:pt x="1829" y="63"/>
                    <a:pt x="1829" y="63"/>
                    <a:pt x="1829" y="63"/>
                  </a:cubicBezTo>
                  <a:cubicBezTo>
                    <a:pt x="124" y="302"/>
                    <a:pt x="124" y="302"/>
                    <a:pt x="124" y="302"/>
                  </a:cubicBezTo>
                  <a:cubicBezTo>
                    <a:pt x="81" y="308"/>
                    <a:pt x="47" y="352"/>
                    <a:pt x="47" y="401"/>
                  </a:cubicBezTo>
                  <a:cubicBezTo>
                    <a:pt x="46" y="736"/>
                    <a:pt x="46" y="736"/>
                    <a:pt x="46" y="736"/>
                  </a:cubicBezTo>
                  <a:cubicBezTo>
                    <a:pt x="46" y="784"/>
                    <a:pt x="81" y="819"/>
                    <a:pt x="123" y="813"/>
                  </a:cubicBezTo>
                  <a:cubicBezTo>
                    <a:pt x="1828" y="573"/>
                    <a:pt x="1828" y="573"/>
                    <a:pt x="1828" y="573"/>
                  </a:cubicBezTo>
                  <a:cubicBezTo>
                    <a:pt x="1920" y="560"/>
                    <a:pt x="1920" y="560"/>
                    <a:pt x="1920" y="560"/>
                  </a:cubicBezTo>
                  <a:cubicBezTo>
                    <a:pt x="1920" y="610"/>
                    <a:pt x="1920" y="610"/>
                    <a:pt x="1920" y="610"/>
                  </a:cubicBezTo>
                  <a:cubicBezTo>
                    <a:pt x="127" y="862"/>
                    <a:pt x="127" y="862"/>
                    <a:pt x="127" y="862"/>
                  </a:cubicBezTo>
                  <a:cubicBezTo>
                    <a:pt x="57" y="872"/>
                    <a:pt x="0" y="818"/>
                    <a:pt x="0" y="742"/>
                  </a:cubicBezTo>
                  <a:cubicBezTo>
                    <a:pt x="1" y="407"/>
                    <a:pt x="1" y="407"/>
                    <a:pt x="1" y="407"/>
                  </a:cubicBezTo>
                  <a:cubicBezTo>
                    <a:pt x="1" y="332"/>
                    <a:pt x="58" y="262"/>
                    <a:pt x="128" y="252"/>
                  </a:cubicBezTo>
                  <a:cubicBezTo>
                    <a:pt x="1921" y="0"/>
                    <a:pt x="1921" y="0"/>
                    <a:pt x="1921" y="0"/>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13" name="Freeform 53">
              <a:extLst>
                <a:ext uri="{FF2B5EF4-FFF2-40B4-BE49-F238E27FC236}">
                  <a16:creationId xmlns:a16="http://schemas.microsoft.com/office/drawing/2014/main" id="{F4FF5C3E-3CDD-4687-AF03-644F2F91F4AC}"/>
                </a:ext>
              </a:extLst>
            </p:cNvPr>
            <p:cNvSpPr>
              <a:spLocks/>
            </p:cNvSpPr>
            <p:nvPr/>
          </p:nvSpPr>
          <p:spPr bwMode="auto">
            <a:xfrm>
              <a:off x="3404022" y="3657600"/>
              <a:ext cx="4276471" cy="2082841"/>
            </a:xfrm>
            <a:custGeom>
              <a:avLst/>
              <a:gdLst>
                <a:gd name="T0" fmla="*/ 3382 w 3382"/>
                <a:gd name="T1" fmla="*/ 795 h 1645"/>
                <a:gd name="T2" fmla="*/ 1694 w 3382"/>
                <a:gd name="T3" fmla="*/ 1032 h 1645"/>
                <a:gd name="T4" fmla="*/ 1589 w 3382"/>
                <a:gd name="T5" fmla="*/ 1047 h 1645"/>
                <a:gd name="T6" fmla="*/ 1462 w 3382"/>
                <a:gd name="T7" fmla="*/ 1202 h 1645"/>
                <a:gd name="T8" fmla="*/ 1461 w 3382"/>
                <a:gd name="T9" fmla="*/ 1537 h 1645"/>
                <a:gd name="T10" fmla="*/ 1520 w 3382"/>
                <a:gd name="T11" fmla="*/ 1645 h 1645"/>
                <a:gd name="T12" fmla="*/ 59 w 3382"/>
                <a:gd name="T13" fmla="*/ 850 h 1645"/>
                <a:gd name="T14" fmla="*/ 0 w 3382"/>
                <a:gd name="T15" fmla="*/ 742 h 1645"/>
                <a:gd name="T16" fmla="*/ 0 w 3382"/>
                <a:gd name="T17" fmla="*/ 407 h 1645"/>
                <a:gd name="T18" fmla="*/ 128 w 3382"/>
                <a:gd name="T19" fmla="*/ 252 h 1645"/>
                <a:gd name="T20" fmla="*/ 1921 w 3382"/>
                <a:gd name="T21" fmla="*/ 0 h 1645"/>
                <a:gd name="T22" fmla="*/ 3382 w 3382"/>
                <a:gd name="T23" fmla="*/ 795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2" h="1645">
                  <a:moveTo>
                    <a:pt x="3382" y="795"/>
                  </a:moveTo>
                  <a:cubicBezTo>
                    <a:pt x="1694" y="1032"/>
                    <a:pt x="1694" y="1032"/>
                    <a:pt x="1694" y="1032"/>
                  </a:cubicBezTo>
                  <a:cubicBezTo>
                    <a:pt x="1589" y="1047"/>
                    <a:pt x="1589" y="1047"/>
                    <a:pt x="1589" y="1047"/>
                  </a:cubicBezTo>
                  <a:cubicBezTo>
                    <a:pt x="1519" y="1057"/>
                    <a:pt x="1462" y="1127"/>
                    <a:pt x="1462" y="1202"/>
                  </a:cubicBezTo>
                  <a:cubicBezTo>
                    <a:pt x="1461" y="1537"/>
                    <a:pt x="1461" y="1537"/>
                    <a:pt x="1461" y="1537"/>
                  </a:cubicBezTo>
                  <a:cubicBezTo>
                    <a:pt x="1461" y="1586"/>
                    <a:pt x="1485" y="1626"/>
                    <a:pt x="1520" y="1645"/>
                  </a:cubicBezTo>
                  <a:cubicBezTo>
                    <a:pt x="59" y="850"/>
                    <a:pt x="59" y="850"/>
                    <a:pt x="59" y="850"/>
                  </a:cubicBezTo>
                  <a:cubicBezTo>
                    <a:pt x="23" y="831"/>
                    <a:pt x="0" y="791"/>
                    <a:pt x="0" y="742"/>
                  </a:cubicBezTo>
                  <a:cubicBezTo>
                    <a:pt x="0" y="407"/>
                    <a:pt x="0" y="407"/>
                    <a:pt x="0" y="407"/>
                  </a:cubicBezTo>
                  <a:cubicBezTo>
                    <a:pt x="1" y="332"/>
                    <a:pt x="58" y="262"/>
                    <a:pt x="128" y="252"/>
                  </a:cubicBezTo>
                  <a:cubicBezTo>
                    <a:pt x="1921" y="0"/>
                    <a:pt x="1921" y="0"/>
                    <a:pt x="1921" y="0"/>
                  </a:cubicBezTo>
                  <a:cubicBezTo>
                    <a:pt x="3382" y="795"/>
                    <a:pt x="3382" y="795"/>
                    <a:pt x="3382" y="795"/>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ru-UA"/>
            </a:p>
          </p:txBody>
        </p:sp>
        <p:sp>
          <p:nvSpPr>
            <p:cNvPr id="14" name="Freeform 54">
              <a:extLst>
                <a:ext uri="{FF2B5EF4-FFF2-40B4-BE49-F238E27FC236}">
                  <a16:creationId xmlns:a16="http://schemas.microsoft.com/office/drawing/2014/main" id="{F79DB422-7B31-43A6-8E96-C0335B15AD0E}"/>
                </a:ext>
              </a:extLst>
            </p:cNvPr>
            <p:cNvSpPr>
              <a:spLocks/>
            </p:cNvSpPr>
            <p:nvPr/>
          </p:nvSpPr>
          <p:spPr bwMode="auto">
            <a:xfrm>
              <a:off x="5309600" y="5227265"/>
              <a:ext cx="2253900" cy="423659"/>
            </a:xfrm>
            <a:custGeom>
              <a:avLst/>
              <a:gdLst>
                <a:gd name="T0" fmla="*/ 0 w 1782"/>
                <a:gd name="T1" fmla="*/ 291 h 334"/>
                <a:gd name="T2" fmla="*/ 11 w 1782"/>
                <a:gd name="T3" fmla="*/ 334 h 334"/>
                <a:gd name="T4" fmla="*/ 1782 w 1782"/>
                <a:gd name="T5" fmla="*/ 86 h 334"/>
                <a:gd name="T6" fmla="*/ 1782 w 1782"/>
                <a:gd name="T7" fmla="*/ 0 h 334"/>
                <a:gd name="T8" fmla="*/ 0 w 1782"/>
                <a:gd name="T9" fmla="*/ 250 h 334"/>
                <a:gd name="T10" fmla="*/ 0 w 1782"/>
                <a:gd name="T11" fmla="*/ 291 h 334"/>
              </a:gdLst>
              <a:ahLst/>
              <a:cxnLst>
                <a:cxn ang="0">
                  <a:pos x="T0" y="T1"/>
                </a:cxn>
                <a:cxn ang="0">
                  <a:pos x="T2" y="T3"/>
                </a:cxn>
                <a:cxn ang="0">
                  <a:pos x="T4" y="T5"/>
                </a:cxn>
                <a:cxn ang="0">
                  <a:pos x="T6" y="T7"/>
                </a:cxn>
                <a:cxn ang="0">
                  <a:pos x="T8" y="T9"/>
                </a:cxn>
                <a:cxn ang="0">
                  <a:pos x="T10" y="T11"/>
                </a:cxn>
              </a:cxnLst>
              <a:rect l="0" t="0" r="r" b="b"/>
              <a:pathLst>
                <a:path w="1782" h="334">
                  <a:moveTo>
                    <a:pt x="0" y="291"/>
                  </a:moveTo>
                  <a:cubicBezTo>
                    <a:pt x="0" y="308"/>
                    <a:pt x="4" y="322"/>
                    <a:pt x="11" y="334"/>
                  </a:cubicBezTo>
                  <a:cubicBezTo>
                    <a:pt x="1782" y="86"/>
                    <a:pt x="1782" y="86"/>
                    <a:pt x="1782" y="86"/>
                  </a:cubicBezTo>
                  <a:cubicBezTo>
                    <a:pt x="1782" y="0"/>
                    <a:pt x="1782" y="0"/>
                    <a:pt x="1782" y="0"/>
                  </a:cubicBezTo>
                  <a:cubicBezTo>
                    <a:pt x="0" y="250"/>
                    <a:pt x="0" y="250"/>
                    <a:pt x="0" y="250"/>
                  </a:cubicBezTo>
                  <a:lnTo>
                    <a:pt x="0" y="291"/>
                  </a:lnTo>
                  <a:close/>
                </a:path>
              </a:pathLst>
            </a:custGeom>
            <a:gradFill>
              <a:gsLst>
                <a:gs pos="59000">
                  <a:srgbClr val="4F4F4F"/>
                </a:gs>
                <a:gs pos="46000">
                  <a:srgbClr val="FFFFFF">
                    <a:alpha val="0"/>
                  </a:srgbClr>
                </a:gs>
              </a:gsLst>
              <a:lin ang="492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15" name="Freeform 55">
              <a:extLst>
                <a:ext uri="{FF2B5EF4-FFF2-40B4-BE49-F238E27FC236}">
                  <a16:creationId xmlns:a16="http://schemas.microsoft.com/office/drawing/2014/main" id="{5C0FDFE4-BEA7-45F7-81A4-701DC8C16A7E}"/>
                </a:ext>
              </a:extLst>
            </p:cNvPr>
            <p:cNvSpPr>
              <a:spLocks/>
            </p:cNvSpPr>
            <p:nvPr/>
          </p:nvSpPr>
          <p:spPr bwMode="auto">
            <a:xfrm>
              <a:off x="5311372" y="4744223"/>
              <a:ext cx="2253013" cy="432522"/>
            </a:xfrm>
            <a:custGeom>
              <a:avLst/>
              <a:gdLst>
                <a:gd name="T0" fmla="*/ 1782 w 1782"/>
                <a:gd name="T1" fmla="*/ 0 h 342"/>
                <a:gd name="T2" fmla="*/ 77 w 1782"/>
                <a:gd name="T3" fmla="*/ 239 h 342"/>
                <a:gd name="T4" fmla="*/ 0 w 1782"/>
                <a:gd name="T5" fmla="*/ 338 h 342"/>
                <a:gd name="T6" fmla="*/ 0 w 1782"/>
                <a:gd name="T7" fmla="*/ 342 h 342"/>
                <a:gd name="T8" fmla="*/ 1782 w 1782"/>
                <a:gd name="T9" fmla="*/ 92 h 342"/>
                <a:gd name="T10" fmla="*/ 1782 w 1782"/>
                <a:gd name="T11" fmla="*/ 0 h 342"/>
              </a:gdLst>
              <a:ahLst/>
              <a:cxnLst>
                <a:cxn ang="0">
                  <a:pos x="T0" y="T1"/>
                </a:cxn>
                <a:cxn ang="0">
                  <a:pos x="T2" y="T3"/>
                </a:cxn>
                <a:cxn ang="0">
                  <a:pos x="T4" y="T5"/>
                </a:cxn>
                <a:cxn ang="0">
                  <a:pos x="T6" y="T7"/>
                </a:cxn>
                <a:cxn ang="0">
                  <a:pos x="T8" y="T9"/>
                </a:cxn>
                <a:cxn ang="0">
                  <a:pos x="T10" y="T11"/>
                </a:cxn>
              </a:cxnLst>
              <a:rect l="0" t="0" r="r" b="b"/>
              <a:pathLst>
                <a:path w="1782" h="342">
                  <a:moveTo>
                    <a:pt x="1782" y="0"/>
                  </a:moveTo>
                  <a:cubicBezTo>
                    <a:pt x="77" y="239"/>
                    <a:pt x="77" y="239"/>
                    <a:pt x="77" y="239"/>
                  </a:cubicBezTo>
                  <a:cubicBezTo>
                    <a:pt x="34" y="245"/>
                    <a:pt x="0" y="289"/>
                    <a:pt x="0" y="338"/>
                  </a:cubicBezTo>
                  <a:cubicBezTo>
                    <a:pt x="0" y="342"/>
                    <a:pt x="0" y="342"/>
                    <a:pt x="0" y="342"/>
                  </a:cubicBezTo>
                  <a:cubicBezTo>
                    <a:pt x="1782" y="92"/>
                    <a:pt x="1782" y="92"/>
                    <a:pt x="1782" y="92"/>
                  </a:cubicBezTo>
                  <a:lnTo>
                    <a:pt x="1782" y="0"/>
                  </a:lnTo>
                  <a:close/>
                </a:path>
              </a:pathLst>
            </a:custGeom>
            <a:gradFill>
              <a:gsLst>
                <a:gs pos="59000">
                  <a:srgbClr val="4F4F4F"/>
                </a:gs>
                <a:gs pos="46000">
                  <a:srgbClr val="FFFFFF">
                    <a:alpha val="0"/>
                  </a:srgbClr>
                </a:gs>
              </a:gsLst>
              <a:lin ang="1572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16" name="Freeform 57">
              <a:extLst>
                <a:ext uri="{FF2B5EF4-FFF2-40B4-BE49-F238E27FC236}">
                  <a16:creationId xmlns:a16="http://schemas.microsoft.com/office/drawing/2014/main" id="{84FDD90F-14A8-499E-8FEB-0C2015549270}"/>
                </a:ext>
              </a:extLst>
            </p:cNvPr>
            <p:cNvSpPr>
              <a:spLocks/>
            </p:cNvSpPr>
            <p:nvPr/>
          </p:nvSpPr>
          <p:spPr bwMode="auto">
            <a:xfrm>
              <a:off x="3566218" y="3657600"/>
              <a:ext cx="4114275" cy="1325928"/>
            </a:xfrm>
            <a:custGeom>
              <a:avLst/>
              <a:gdLst>
                <a:gd name="T0" fmla="*/ 2558 w 4642"/>
                <a:gd name="T1" fmla="*/ 0 h 1496"/>
                <a:gd name="T2" fmla="*/ 0 w 4642"/>
                <a:gd name="T3" fmla="*/ 360 h 1496"/>
                <a:gd name="T4" fmla="*/ 2084 w 4642"/>
                <a:gd name="T5" fmla="*/ 1496 h 1496"/>
                <a:gd name="T6" fmla="*/ 2234 w 4642"/>
                <a:gd name="T7" fmla="*/ 1474 h 1496"/>
                <a:gd name="T8" fmla="*/ 4642 w 4642"/>
                <a:gd name="T9" fmla="*/ 1136 h 1496"/>
                <a:gd name="T10" fmla="*/ 2558 w 4642"/>
                <a:gd name="T11" fmla="*/ 0 h 1496"/>
              </a:gdLst>
              <a:ahLst/>
              <a:cxnLst>
                <a:cxn ang="0">
                  <a:pos x="T0" y="T1"/>
                </a:cxn>
                <a:cxn ang="0">
                  <a:pos x="T2" y="T3"/>
                </a:cxn>
                <a:cxn ang="0">
                  <a:pos x="T4" y="T5"/>
                </a:cxn>
                <a:cxn ang="0">
                  <a:pos x="T6" y="T7"/>
                </a:cxn>
                <a:cxn ang="0">
                  <a:pos x="T8" y="T9"/>
                </a:cxn>
                <a:cxn ang="0">
                  <a:pos x="T10" y="T11"/>
                </a:cxn>
              </a:cxnLst>
              <a:rect l="0" t="0" r="r" b="b"/>
              <a:pathLst>
                <a:path w="4642" h="1496">
                  <a:moveTo>
                    <a:pt x="2558" y="0"/>
                  </a:moveTo>
                  <a:lnTo>
                    <a:pt x="0" y="360"/>
                  </a:lnTo>
                  <a:lnTo>
                    <a:pt x="2084" y="1496"/>
                  </a:lnTo>
                  <a:lnTo>
                    <a:pt x="2234" y="1474"/>
                  </a:lnTo>
                  <a:lnTo>
                    <a:pt x="4642" y="1136"/>
                  </a:lnTo>
                  <a:lnTo>
                    <a:pt x="25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7" name="Freeform 58">
              <a:extLst>
                <a:ext uri="{FF2B5EF4-FFF2-40B4-BE49-F238E27FC236}">
                  <a16:creationId xmlns:a16="http://schemas.microsoft.com/office/drawing/2014/main" id="{E877CD3F-B223-4199-BA8D-015E603D9E02}"/>
                </a:ext>
              </a:extLst>
            </p:cNvPr>
            <p:cNvSpPr>
              <a:spLocks noEditPoints="1"/>
            </p:cNvSpPr>
            <p:nvPr/>
          </p:nvSpPr>
          <p:spPr bwMode="auto">
            <a:xfrm>
              <a:off x="3404022" y="4597981"/>
              <a:ext cx="1922418" cy="1142461"/>
            </a:xfrm>
            <a:custGeom>
              <a:avLst/>
              <a:gdLst>
                <a:gd name="T0" fmla="*/ 25 w 1520"/>
                <a:gd name="T1" fmla="*/ 78 h 902"/>
                <a:gd name="T2" fmla="*/ 59 w 1520"/>
                <a:gd name="T3" fmla="*/ 107 h 902"/>
                <a:gd name="T4" fmla="*/ 1520 w 1520"/>
                <a:gd name="T5" fmla="*/ 902 h 902"/>
                <a:gd name="T6" fmla="*/ 1519 w 1520"/>
                <a:gd name="T7" fmla="*/ 901 h 902"/>
                <a:gd name="T8" fmla="*/ 59 w 1520"/>
                <a:gd name="T9" fmla="*/ 107 h 902"/>
                <a:gd name="T10" fmla="*/ 25 w 1520"/>
                <a:gd name="T11" fmla="*/ 78 h 902"/>
                <a:gd name="T12" fmla="*/ 0 w 1520"/>
                <a:gd name="T13" fmla="*/ 0 h 902"/>
                <a:gd name="T14" fmla="*/ 0 w 1520"/>
                <a:gd name="T15" fmla="*/ 6 h 902"/>
                <a:gd name="T16" fmla="*/ 0 w 1520"/>
                <a:gd name="T17" fmla="*/ 0 h 902"/>
                <a:gd name="T18" fmla="*/ 0 w 1520"/>
                <a:gd name="T19"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0" h="902">
                  <a:moveTo>
                    <a:pt x="25" y="78"/>
                  </a:moveTo>
                  <a:cubicBezTo>
                    <a:pt x="34" y="90"/>
                    <a:pt x="46" y="100"/>
                    <a:pt x="59" y="107"/>
                  </a:cubicBezTo>
                  <a:cubicBezTo>
                    <a:pt x="1520" y="902"/>
                    <a:pt x="1520" y="902"/>
                    <a:pt x="1520" y="902"/>
                  </a:cubicBezTo>
                  <a:cubicBezTo>
                    <a:pt x="1520" y="902"/>
                    <a:pt x="1520" y="902"/>
                    <a:pt x="1519" y="901"/>
                  </a:cubicBezTo>
                  <a:cubicBezTo>
                    <a:pt x="59" y="107"/>
                    <a:pt x="59" y="107"/>
                    <a:pt x="59" y="107"/>
                  </a:cubicBezTo>
                  <a:cubicBezTo>
                    <a:pt x="46" y="100"/>
                    <a:pt x="34" y="90"/>
                    <a:pt x="25" y="78"/>
                  </a:cubicBezTo>
                  <a:moveTo>
                    <a:pt x="0" y="0"/>
                  </a:moveTo>
                  <a:cubicBezTo>
                    <a:pt x="0" y="2"/>
                    <a:pt x="0" y="4"/>
                    <a:pt x="0" y="6"/>
                  </a:cubicBezTo>
                  <a:cubicBezTo>
                    <a:pt x="0" y="4"/>
                    <a:pt x="0" y="2"/>
                    <a:pt x="0" y="0"/>
                  </a:cubicBezTo>
                  <a:cubicBezTo>
                    <a:pt x="0" y="0"/>
                    <a:pt x="0" y="0"/>
                    <a:pt x="0"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8" name="Freeform 59">
              <a:extLst>
                <a:ext uri="{FF2B5EF4-FFF2-40B4-BE49-F238E27FC236}">
                  <a16:creationId xmlns:a16="http://schemas.microsoft.com/office/drawing/2014/main" id="{59598D9D-E518-41FA-8B6A-058F66EB29F7}"/>
                </a:ext>
              </a:extLst>
            </p:cNvPr>
            <p:cNvSpPr>
              <a:spLocks/>
            </p:cNvSpPr>
            <p:nvPr/>
          </p:nvSpPr>
          <p:spPr bwMode="auto">
            <a:xfrm>
              <a:off x="5324667" y="5739555"/>
              <a:ext cx="1773" cy="887"/>
            </a:xfrm>
            <a:custGeom>
              <a:avLst/>
              <a:gdLst>
                <a:gd name="T0" fmla="*/ 0 w 1"/>
                <a:gd name="T1" fmla="*/ 0 h 1"/>
                <a:gd name="T2" fmla="*/ 1 w 1"/>
                <a:gd name="T3" fmla="*/ 1 h 1"/>
                <a:gd name="T4" fmla="*/ 1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1"/>
                    <a:pt x="1" y="1"/>
                    <a:pt x="1" y="1"/>
                  </a:cubicBezTo>
                  <a:cubicBezTo>
                    <a:pt x="1" y="1"/>
                    <a:pt x="1" y="1"/>
                    <a:pt x="1" y="1"/>
                  </a:cubicBezTo>
                  <a:cubicBezTo>
                    <a:pt x="1" y="1"/>
                    <a:pt x="1" y="1"/>
                    <a:pt x="0" y="0"/>
                  </a:cubicBezTo>
                  <a:cubicBezTo>
                    <a:pt x="0" y="0"/>
                    <a:pt x="0" y="0"/>
                    <a:pt x="0" y="0"/>
                  </a:cubicBezTo>
                </a:path>
              </a:pathLst>
            </a:custGeom>
            <a:solidFill>
              <a:srgbClr val="E9EB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9" name="Freeform 60">
              <a:extLst>
                <a:ext uri="{FF2B5EF4-FFF2-40B4-BE49-F238E27FC236}">
                  <a16:creationId xmlns:a16="http://schemas.microsoft.com/office/drawing/2014/main" id="{044A4835-AA78-4EE9-B0A5-BF5649F6328C}"/>
                </a:ext>
              </a:extLst>
            </p:cNvPr>
            <p:cNvSpPr>
              <a:spLocks/>
            </p:cNvSpPr>
            <p:nvPr/>
          </p:nvSpPr>
          <p:spPr bwMode="auto">
            <a:xfrm>
              <a:off x="3404022" y="4597981"/>
              <a:ext cx="1920645" cy="1141574"/>
            </a:xfrm>
            <a:custGeom>
              <a:avLst/>
              <a:gdLst>
                <a:gd name="T0" fmla="*/ 0 w 1519"/>
                <a:gd name="T1" fmla="*/ 0 h 901"/>
                <a:gd name="T2" fmla="*/ 0 w 1519"/>
                <a:gd name="T3" fmla="*/ 6 h 901"/>
                <a:gd name="T4" fmla="*/ 25 w 1519"/>
                <a:gd name="T5" fmla="*/ 78 h 901"/>
                <a:gd name="T6" fmla="*/ 59 w 1519"/>
                <a:gd name="T7" fmla="*/ 107 h 901"/>
                <a:gd name="T8" fmla="*/ 1519 w 1519"/>
                <a:gd name="T9" fmla="*/ 901 h 901"/>
                <a:gd name="T10" fmla="*/ 1519 w 1519"/>
                <a:gd name="T11" fmla="*/ 901 h 901"/>
                <a:gd name="T12" fmla="*/ 1461 w 1519"/>
                <a:gd name="T13" fmla="*/ 794 h 901"/>
                <a:gd name="T14" fmla="*/ 0 w 1519"/>
                <a:gd name="T15" fmla="*/ 0 h 9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9" h="901">
                  <a:moveTo>
                    <a:pt x="0" y="0"/>
                  </a:moveTo>
                  <a:cubicBezTo>
                    <a:pt x="0" y="2"/>
                    <a:pt x="0" y="4"/>
                    <a:pt x="0" y="6"/>
                  </a:cubicBezTo>
                  <a:cubicBezTo>
                    <a:pt x="1" y="34"/>
                    <a:pt x="10" y="58"/>
                    <a:pt x="25" y="78"/>
                  </a:cubicBezTo>
                  <a:cubicBezTo>
                    <a:pt x="34" y="90"/>
                    <a:pt x="46" y="100"/>
                    <a:pt x="59" y="107"/>
                  </a:cubicBezTo>
                  <a:cubicBezTo>
                    <a:pt x="1519" y="901"/>
                    <a:pt x="1519" y="901"/>
                    <a:pt x="1519" y="901"/>
                  </a:cubicBezTo>
                  <a:cubicBezTo>
                    <a:pt x="1519" y="901"/>
                    <a:pt x="1519" y="901"/>
                    <a:pt x="1519" y="901"/>
                  </a:cubicBezTo>
                  <a:cubicBezTo>
                    <a:pt x="1484" y="882"/>
                    <a:pt x="1461" y="843"/>
                    <a:pt x="1461" y="794"/>
                  </a:cubicBezTo>
                  <a:cubicBezTo>
                    <a:pt x="0" y="0"/>
                    <a:pt x="0" y="0"/>
                    <a:pt x="0" y="0"/>
                  </a:cubicBezTo>
                </a:path>
              </a:pathLst>
            </a:custGeom>
            <a:gradFill>
              <a:gsLst>
                <a:gs pos="54000">
                  <a:schemeClr val="accent5">
                    <a:lumMod val="50000"/>
                  </a:schemeClr>
                </a:gs>
                <a:gs pos="46000">
                  <a:schemeClr val="accent5">
                    <a:alpha val="0"/>
                  </a:schemeClr>
                </a:gs>
              </a:gsLst>
              <a:lin ang="714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20" name="Freeform 61">
              <a:extLst>
                <a:ext uri="{FF2B5EF4-FFF2-40B4-BE49-F238E27FC236}">
                  <a16:creationId xmlns:a16="http://schemas.microsoft.com/office/drawing/2014/main" id="{4ADB5346-9987-4AA5-914C-AA03B1CE33B6}"/>
                </a:ext>
              </a:extLst>
            </p:cNvPr>
            <p:cNvSpPr>
              <a:spLocks noEditPoints="1"/>
            </p:cNvSpPr>
            <p:nvPr/>
          </p:nvSpPr>
          <p:spPr bwMode="auto">
            <a:xfrm>
              <a:off x="3404022" y="3979333"/>
              <a:ext cx="2009277" cy="1122962"/>
            </a:xfrm>
            <a:custGeom>
              <a:avLst/>
              <a:gdLst>
                <a:gd name="T0" fmla="*/ 1589 w 1589"/>
                <a:gd name="T1" fmla="*/ 793 h 887"/>
                <a:gd name="T2" fmla="*/ 1589 w 1589"/>
                <a:gd name="T3" fmla="*/ 793 h 887"/>
                <a:gd name="T4" fmla="*/ 1474 w 1589"/>
                <a:gd name="T5" fmla="*/ 887 h 887"/>
                <a:gd name="T6" fmla="*/ 1589 w 1589"/>
                <a:gd name="T7" fmla="*/ 793 h 887"/>
                <a:gd name="T8" fmla="*/ 1589 w 1589"/>
                <a:gd name="T9" fmla="*/ 793 h 887"/>
                <a:gd name="T10" fmla="*/ 117 w 1589"/>
                <a:gd name="T11" fmla="*/ 0 h 887"/>
                <a:gd name="T12" fmla="*/ 0 w 1589"/>
                <a:gd name="T13" fmla="*/ 153 h 887"/>
                <a:gd name="T14" fmla="*/ 0 w 1589"/>
                <a:gd name="T15" fmla="*/ 153 h 887"/>
                <a:gd name="T16" fmla="*/ 0 w 1589"/>
                <a:gd name="T17" fmla="*/ 153 h 887"/>
                <a:gd name="T18" fmla="*/ 117 w 1589"/>
                <a:gd name="T19" fmla="*/ 0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9" h="887">
                  <a:moveTo>
                    <a:pt x="1589" y="793"/>
                  </a:moveTo>
                  <a:cubicBezTo>
                    <a:pt x="1589" y="793"/>
                    <a:pt x="1589" y="793"/>
                    <a:pt x="1589" y="793"/>
                  </a:cubicBezTo>
                  <a:cubicBezTo>
                    <a:pt x="1539" y="800"/>
                    <a:pt x="1495" y="838"/>
                    <a:pt x="1474" y="887"/>
                  </a:cubicBezTo>
                  <a:cubicBezTo>
                    <a:pt x="1495" y="838"/>
                    <a:pt x="1539" y="800"/>
                    <a:pt x="1589" y="793"/>
                  </a:cubicBezTo>
                  <a:cubicBezTo>
                    <a:pt x="1589" y="793"/>
                    <a:pt x="1589" y="793"/>
                    <a:pt x="1589" y="793"/>
                  </a:cubicBezTo>
                  <a:moveTo>
                    <a:pt x="117" y="0"/>
                  </a:moveTo>
                  <a:cubicBezTo>
                    <a:pt x="52" y="15"/>
                    <a:pt x="1" y="82"/>
                    <a:pt x="0" y="153"/>
                  </a:cubicBezTo>
                  <a:cubicBezTo>
                    <a:pt x="0" y="153"/>
                    <a:pt x="0" y="153"/>
                    <a:pt x="0" y="153"/>
                  </a:cubicBezTo>
                  <a:cubicBezTo>
                    <a:pt x="0" y="153"/>
                    <a:pt x="0" y="153"/>
                    <a:pt x="0" y="153"/>
                  </a:cubicBezTo>
                  <a:cubicBezTo>
                    <a:pt x="1" y="82"/>
                    <a:pt x="52" y="16"/>
                    <a:pt x="117"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21" name="Freeform 62">
              <a:extLst>
                <a:ext uri="{FF2B5EF4-FFF2-40B4-BE49-F238E27FC236}">
                  <a16:creationId xmlns:a16="http://schemas.microsoft.com/office/drawing/2014/main" id="{4828D227-C02A-4CE3-AF21-D82AA8BE6F0B}"/>
                </a:ext>
              </a:extLst>
            </p:cNvPr>
            <p:cNvSpPr>
              <a:spLocks/>
            </p:cNvSpPr>
            <p:nvPr/>
          </p:nvSpPr>
          <p:spPr bwMode="auto">
            <a:xfrm>
              <a:off x="3404022" y="3976674"/>
              <a:ext cx="2009277" cy="1202730"/>
            </a:xfrm>
            <a:custGeom>
              <a:avLst/>
              <a:gdLst>
                <a:gd name="T0" fmla="*/ 128 w 1589"/>
                <a:gd name="T1" fmla="*/ 0 h 950"/>
                <a:gd name="T2" fmla="*/ 117 w 1589"/>
                <a:gd name="T3" fmla="*/ 2 h 950"/>
                <a:gd name="T4" fmla="*/ 0 w 1589"/>
                <a:gd name="T5" fmla="*/ 155 h 950"/>
                <a:gd name="T6" fmla="*/ 0 w 1589"/>
                <a:gd name="T7" fmla="*/ 155 h 950"/>
                <a:gd name="T8" fmla="*/ 1462 w 1589"/>
                <a:gd name="T9" fmla="*/ 950 h 950"/>
                <a:gd name="T10" fmla="*/ 1474 w 1589"/>
                <a:gd name="T11" fmla="*/ 889 h 950"/>
                <a:gd name="T12" fmla="*/ 1589 w 1589"/>
                <a:gd name="T13" fmla="*/ 795 h 950"/>
                <a:gd name="T14" fmla="*/ 1589 w 1589"/>
                <a:gd name="T15" fmla="*/ 795 h 950"/>
                <a:gd name="T16" fmla="*/ 128 w 1589"/>
                <a:gd name="T17"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9" h="950">
                  <a:moveTo>
                    <a:pt x="128" y="0"/>
                  </a:moveTo>
                  <a:cubicBezTo>
                    <a:pt x="124" y="1"/>
                    <a:pt x="120" y="1"/>
                    <a:pt x="117" y="2"/>
                  </a:cubicBezTo>
                  <a:cubicBezTo>
                    <a:pt x="52" y="18"/>
                    <a:pt x="1" y="84"/>
                    <a:pt x="0" y="155"/>
                  </a:cubicBezTo>
                  <a:cubicBezTo>
                    <a:pt x="0" y="155"/>
                    <a:pt x="0" y="155"/>
                    <a:pt x="0" y="155"/>
                  </a:cubicBezTo>
                  <a:cubicBezTo>
                    <a:pt x="1462" y="950"/>
                    <a:pt x="1462" y="950"/>
                    <a:pt x="1462" y="950"/>
                  </a:cubicBezTo>
                  <a:cubicBezTo>
                    <a:pt x="1462" y="929"/>
                    <a:pt x="1466" y="908"/>
                    <a:pt x="1474" y="889"/>
                  </a:cubicBezTo>
                  <a:cubicBezTo>
                    <a:pt x="1495" y="840"/>
                    <a:pt x="1539" y="802"/>
                    <a:pt x="1589" y="795"/>
                  </a:cubicBezTo>
                  <a:cubicBezTo>
                    <a:pt x="1589" y="795"/>
                    <a:pt x="1589" y="795"/>
                    <a:pt x="1589" y="795"/>
                  </a:cubicBezTo>
                  <a:cubicBezTo>
                    <a:pt x="128" y="0"/>
                    <a:pt x="128" y="0"/>
                    <a:pt x="128" y="0"/>
                  </a:cubicBezTo>
                </a:path>
              </a:pathLst>
            </a:custGeom>
            <a:gradFill>
              <a:gsLst>
                <a:gs pos="45000">
                  <a:schemeClr val="accent5"/>
                </a:gs>
                <a:gs pos="49000">
                  <a:schemeClr val="accent5">
                    <a:lumMod val="60000"/>
                    <a:lumOff val="40000"/>
                    <a:alpha val="58000"/>
                  </a:schemeClr>
                </a:gs>
                <a:gs pos="53000">
                  <a:schemeClr val="accent5">
                    <a:alpha val="21000"/>
                  </a:schemeClr>
                </a:gs>
              </a:gsLst>
              <a:lin ang="714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22" name="Freeform 63">
              <a:extLst>
                <a:ext uri="{FF2B5EF4-FFF2-40B4-BE49-F238E27FC236}">
                  <a16:creationId xmlns:a16="http://schemas.microsoft.com/office/drawing/2014/main" id="{662451AD-09BF-4924-BB2D-EE5A90368CEA}"/>
                </a:ext>
              </a:extLst>
            </p:cNvPr>
            <p:cNvSpPr>
              <a:spLocks noEditPoints="1"/>
            </p:cNvSpPr>
            <p:nvPr/>
          </p:nvSpPr>
          <p:spPr bwMode="auto">
            <a:xfrm>
              <a:off x="3575081" y="4318791"/>
              <a:ext cx="214488" cy="394411"/>
            </a:xfrm>
            <a:custGeom>
              <a:avLst/>
              <a:gdLst>
                <a:gd name="T0" fmla="*/ 78 w 170"/>
                <a:gd name="T1" fmla="*/ 296 h 312"/>
                <a:gd name="T2" fmla="*/ 82 w 170"/>
                <a:gd name="T3" fmla="*/ 312 h 312"/>
                <a:gd name="T4" fmla="*/ 107 w 170"/>
                <a:gd name="T5" fmla="*/ 295 h 312"/>
                <a:gd name="T6" fmla="*/ 107 w 170"/>
                <a:gd name="T7" fmla="*/ 270 h 312"/>
                <a:gd name="T8" fmla="*/ 72 w 170"/>
                <a:gd name="T9" fmla="*/ 287 h 312"/>
                <a:gd name="T10" fmla="*/ 113 w 170"/>
                <a:gd name="T11" fmla="*/ 277 h 312"/>
                <a:gd name="T12" fmla="*/ 165 w 170"/>
                <a:gd name="T13" fmla="*/ 121 h 312"/>
                <a:gd name="T14" fmla="*/ 147 w 170"/>
                <a:gd name="T15" fmla="*/ 132 h 312"/>
                <a:gd name="T16" fmla="*/ 167 w 170"/>
                <a:gd name="T17" fmla="*/ 131 h 312"/>
                <a:gd name="T18" fmla="*/ 165 w 170"/>
                <a:gd name="T19" fmla="*/ 121 h 312"/>
                <a:gd name="T20" fmla="*/ 53 w 170"/>
                <a:gd name="T21" fmla="*/ 132 h 312"/>
                <a:gd name="T22" fmla="*/ 78 w 170"/>
                <a:gd name="T23" fmla="*/ 95 h 312"/>
                <a:gd name="T24" fmla="*/ 86 w 170"/>
                <a:gd name="T25" fmla="*/ 89 h 312"/>
                <a:gd name="T26" fmla="*/ 75 w 170"/>
                <a:gd name="T27" fmla="*/ 80 h 312"/>
                <a:gd name="T28" fmla="*/ 131 w 170"/>
                <a:gd name="T29" fmla="*/ 88 h 312"/>
                <a:gd name="T30" fmla="*/ 134 w 170"/>
                <a:gd name="T31" fmla="*/ 98 h 312"/>
                <a:gd name="T32" fmla="*/ 147 w 170"/>
                <a:gd name="T33" fmla="*/ 76 h 312"/>
                <a:gd name="T34" fmla="*/ 67 w 170"/>
                <a:gd name="T35" fmla="*/ 52 h 312"/>
                <a:gd name="T36" fmla="*/ 55 w 170"/>
                <a:gd name="T37" fmla="*/ 220 h 312"/>
                <a:gd name="T38" fmla="*/ 61 w 170"/>
                <a:gd name="T39" fmla="*/ 231 h 312"/>
                <a:gd name="T40" fmla="*/ 40 w 170"/>
                <a:gd name="T41" fmla="*/ 115 h 312"/>
                <a:gd name="T42" fmla="*/ 132 w 170"/>
                <a:gd name="T43" fmla="*/ 163 h 312"/>
                <a:gd name="T44" fmla="*/ 62 w 170"/>
                <a:gd name="T45" fmla="*/ 248 h 312"/>
                <a:gd name="T46" fmla="*/ 65 w 170"/>
                <a:gd name="T47" fmla="*/ 263 h 312"/>
                <a:gd name="T48" fmla="*/ 133 w 170"/>
                <a:gd name="T49" fmla="*/ 208 h 312"/>
                <a:gd name="T50" fmla="*/ 67 w 170"/>
                <a:gd name="T51" fmla="*/ 52 h 312"/>
                <a:gd name="T52" fmla="*/ 2 w 170"/>
                <a:gd name="T53" fmla="*/ 44 h 312"/>
                <a:gd name="T54" fmla="*/ 21 w 170"/>
                <a:gd name="T55" fmla="*/ 67 h 312"/>
                <a:gd name="T56" fmla="*/ 6 w 170"/>
                <a:gd name="T57" fmla="*/ 37 h 312"/>
                <a:gd name="T58" fmla="*/ 115 w 170"/>
                <a:gd name="T59" fmla="*/ 34 h 312"/>
                <a:gd name="T60" fmla="*/ 109 w 170"/>
                <a:gd name="T61" fmla="*/ 66 h 312"/>
                <a:gd name="T62" fmla="*/ 114 w 170"/>
                <a:gd name="T63" fmla="*/ 65 h 312"/>
                <a:gd name="T64" fmla="*/ 116 w 170"/>
                <a:gd name="T65" fmla="*/ 34 h 312"/>
                <a:gd name="T66" fmla="*/ 22 w 170"/>
                <a:gd name="T67" fmla="*/ 10 h 312"/>
                <a:gd name="T68" fmla="*/ 36 w 170"/>
                <a:gd name="T69" fmla="*/ 46 h 312"/>
                <a:gd name="T70" fmla="*/ 39 w 170"/>
                <a:gd name="T71" fmla="*/ 39 h 312"/>
                <a:gd name="T72" fmla="*/ 23 w 170"/>
                <a:gd name="T73" fmla="*/ 9 h 312"/>
                <a:gd name="T74" fmla="*/ 81 w 170"/>
                <a:gd name="T75" fmla="*/ 39 h 312"/>
                <a:gd name="T76" fmla="*/ 88 w 170"/>
                <a:gd name="T77" fmla="*/ 43 h 312"/>
                <a:gd name="T78" fmla="*/ 83 w 170"/>
                <a:gd name="T79" fmla="*/ 9 h 312"/>
                <a:gd name="T80" fmla="*/ 49 w 170"/>
                <a:gd name="T81" fmla="*/ 5 h 312"/>
                <a:gd name="T82" fmla="*/ 60 w 170"/>
                <a:gd name="T83" fmla="*/ 39 h 312"/>
                <a:gd name="T84" fmla="*/ 53 w 170"/>
                <a:gd name="T8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312">
                  <a:moveTo>
                    <a:pt x="105" y="295"/>
                  </a:moveTo>
                  <a:cubicBezTo>
                    <a:pt x="105" y="295"/>
                    <a:pt x="105" y="295"/>
                    <a:pt x="105" y="295"/>
                  </a:cubicBezTo>
                  <a:cubicBezTo>
                    <a:pt x="78" y="296"/>
                    <a:pt x="78" y="296"/>
                    <a:pt x="78" y="296"/>
                  </a:cubicBezTo>
                  <a:cubicBezTo>
                    <a:pt x="76" y="297"/>
                    <a:pt x="75" y="300"/>
                    <a:pt x="76" y="304"/>
                  </a:cubicBezTo>
                  <a:cubicBezTo>
                    <a:pt x="76" y="308"/>
                    <a:pt x="78" y="310"/>
                    <a:pt x="80" y="311"/>
                  </a:cubicBezTo>
                  <a:cubicBezTo>
                    <a:pt x="82" y="312"/>
                    <a:pt x="82" y="312"/>
                    <a:pt x="82" y="312"/>
                  </a:cubicBezTo>
                  <a:cubicBezTo>
                    <a:pt x="109" y="310"/>
                    <a:pt x="109" y="310"/>
                    <a:pt x="109" y="310"/>
                  </a:cubicBezTo>
                  <a:cubicBezTo>
                    <a:pt x="111" y="309"/>
                    <a:pt x="112" y="306"/>
                    <a:pt x="111" y="302"/>
                  </a:cubicBezTo>
                  <a:cubicBezTo>
                    <a:pt x="110" y="299"/>
                    <a:pt x="109" y="296"/>
                    <a:pt x="107" y="295"/>
                  </a:cubicBezTo>
                  <a:cubicBezTo>
                    <a:pt x="106" y="295"/>
                    <a:pt x="106" y="295"/>
                    <a:pt x="105" y="295"/>
                  </a:cubicBezTo>
                  <a:moveTo>
                    <a:pt x="107" y="270"/>
                  </a:moveTo>
                  <a:cubicBezTo>
                    <a:pt x="107" y="270"/>
                    <a:pt x="107" y="270"/>
                    <a:pt x="107" y="270"/>
                  </a:cubicBezTo>
                  <a:cubicBezTo>
                    <a:pt x="70" y="273"/>
                    <a:pt x="70" y="273"/>
                    <a:pt x="70" y="273"/>
                  </a:cubicBezTo>
                  <a:cubicBezTo>
                    <a:pt x="68" y="273"/>
                    <a:pt x="66" y="276"/>
                    <a:pt x="67" y="281"/>
                  </a:cubicBezTo>
                  <a:cubicBezTo>
                    <a:pt x="68" y="284"/>
                    <a:pt x="70" y="286"/>
                    <a:pt x="72" y="287"/>
                  </a:cubicBezTo>
                  <a:cubicBezTo>
                    <a:pt x="74" y="288"/>
                    <a:pt x="74" y="288"/>
                    <a:pt x="74" y="288"/>
                  </a:cubicBezTo>
                  <a:cubicBezTo>
                    <a:pt x="110" y="285"/>
                    <a:pt x="110" y="285"/>
                    <a:pt x="110" y="285"/>
                  </a:cubicBezTo>
                  <a:cubicBezTo>
                    <a:pt x="113" y="285"/>
                    <a:pt x="114" y="281"/>
                    <a:pt x="113" y="277"/>
                  </a:cubicBezTo>
                  <a:cubicBezTo>
                    <a:pt x="112" y="274"/>
                    <a:pt x="111" y="272"/>
                    <a:pt x="109" y="271"/>
                  </a:cubicBezTo>
                  <a:cubicBezTo>
                    <a:pt x="108" y="270"/>
                    <a:pt x="108" y="270"/>
                    <a:pt x="107" y="270"/>
                  </a:cubicBezTo>
                  <a:moveTo>
                    <a:pt x="165" y="121"/>
                  </a:moveTo>
                  <a:cubicBezTo>
                    <a:pt x="164" y="121"/>
                    <a:pt x="164" y="121"/>
                    <a:pt x="164" y="121"/>
                  </a:cubicBezTo>
                  <a:cubicBezTo>
                    <a:pt x="148" y="126"/>
                    <a:pt x="148" y="126"/>
                    <a:pt x="148" y="126"/>
                  </a:cubicBezTo>
                  <a:cubicBezTo>
                    <a:pt x="147" y="127"/>
                    <a:pt x="146" y="129"/>
                    <a:pt x="147" y="132"/>
                  </a:cubicBezTo>
                  <a:cubicBezTo>
                    <a:pt x="148" y="134"/>
                    <a:pt x="149" y="136"/>
                    <a:pt x="150" y="136"/>
                  </a:cubicBezTo>
                  <a:cubicBezTo>
                    <a:pt x="152" y="137"/>
                    <a:pt x="152" y="137"/>
                    <a:pt x="152" y="137"/>
                  </a:cubicBezTo>
                  <a:cubicBezTo>
                    <a:pt x="167" y="131"/>
                    <a:pt x="167" y="131"/>
                    <a:pt x="167" y="131"/>
                  </a:cubicBezTo>
                  <a:cubicBezTo>
                    <a:pt x="169" y="131"/>
                    <a:pt x="170" y="128"/>
                    <a:pt x="169" y="125"/>
                  </a:cubicBezTo>
                  <a:cubicBezTo>
                    <a:pt x="168" y="123"/>
                    <a:pt x="167" y="122"/>
                    <a:pt x="166" y="121"/>
                  </a:cubicBezTo>
                  <a:cubicBezTo>
                    <a:pt x="165" y="121"/>
                    <a:pt x="165" y="121"/>
                    <a:pt x="165" y="121"/>
                  </a:cubicBezTo>
                  <a:moveTo>
                    <a:pt x="75" y="80"/>
                  </a:moveTo>
                  <a:cubicBezTo>
                    <a:pt x="59" y="80"/>
                    <a:pt x="48" y="96"/>
                    <a:pt x="48" y="122"/>
                  </a:cubicBezTo>
                  <a:cubicBezTo>
                    <a:pt x="48" y="126"/>
                    <a:pt x="50" y="131"/>
                    <a:pt x="53" y="132"/>
                  </a:cubicBezTo>
                  <a:cubicBezTo>
                    <a:pt x="53" y="132"/>
                    <a:pt x="54" y="132"/>
                    <a:pt x="54" y="132"/>
                  </a:cubicBezTo>
                  <a:cubicBezTo>
                    <a:pt x="56" y="132"/>
                    <a:pt x="57" y="131"/>
                    <a:pt x="57" y="127"/>
                  </a:cubicBezTo>
                  <a:cubicBezTo>
                    <a:pt x="57" y="108"/>
                    <a:pt x="66" y="95"/>
                    <a:pt x="78" y="95"/>
                  </a:cubicBezTo>
                  <a:cubicBezTo>
                    <a:pt x="79" y="95"/>
                    <a:pt x="81" y="95"/>
                    <a:pt x="82" y="95"/>
                  </a:cubicBezTo>
                  <a:cubicBezTo>
                    <a:pt x="82" y="95"/>
                    <a:pt x="83" y="95"/>
                    <a:pt x="83" y="95"/>
                  </a:cubicBezTo>
                  <a:cubicBezTo>
                    <a:pt x="85" y="95"/>
                    <a:pt x="86" y="92"/>
                    <a:pt x="86" y="89"/>
                  </a:cubicBezTo>
                  <a:cubicBezTo>
                    <a:pt x="85" y="85"/>
                    <a:pt x="83" y="82"/>
                    <a:pt x="81" y="81"/>
                  </a:cubicBezTo>
                  <a:cubicBezTo>
                    <a:pt x="80" y="80"/>
                    <a:pt x="80" y="80"/>
                    <a:pt x="80" y="80"/>
                  </a:cubicBezTo>
                  <a:cubicBezTo>
                    <a:pt x="78" y="80"/>
                    <a:pt x="76" y="80"/>
                    <a:pt x="75" y="80"/>
                  </a:cubicBezTo>
                  <a:moveTo>
                    <a:pt x="143" y="73"/>
                  </a:moveTo>
                  <a:cubicBezTo>
                    <a:pt x="143" y="73"/>
                    <a:pt x="142" y="73"/>
                    <a:pt x="142" y="74"/>
                  </a:cubicBezTo>
                  <a:cubicBezTo>
                    <a:pt x="131" y="88"/>
                    <a:pt x="131" y="88"/>
                    <a:pt x="131" y="88"/>
                  </a:cubicBezTo>
                  <a:cubicBezTo>
                    <a:pt x="129" y="90"/>
                    <a:pt x="130" y="93"/>
                    <a:pt x="131" y="95"/>
                  </a:cubicBezTo>
                  <a:cubicBezTo>
                    <a:pt x="132" y="97"/>
                    <a:pt x="132" y="97"/>
                    <a:pt x="133" y="98"/>
                  </a:cubicBezTo>
                  <a:cubicBezTo>
                    <a:pt x="134" y="98"/>
                    <a:pt x="134" y="98"/>
                    <a:pt x="134" y="98"/>
                  </a:cubicBezTo>
                  <a:cubicBezTo>
                    <a:pt x="135" y="98"/>
                    <a:pt x="135" y="98"/>
                    <a:pt x="136" y="97"/>
                  </a:cubicBezTo>
                  <a:cubicBezTo>
                    <a:pt x="147" y="83"/>
                    <a:pt x="147" y="83"/>
                    <a:pt x="147" y="83"/>
                  </a:cubicBezTo>
                  <a:cubicBezTo>
                    <a:pt x="148" y="81"/>
                    <a:pt x="148" y="78"/>
                    <a:pt x="147" y="76"/>
                  </a:cubicBezTo>
                  <a:cubicBezTo>
                    <a:pt x="146" y="74"/>
                    <a:pt x="145" y="74"/>
                    <a:pt x="145" y="73"/>
                  </a:cubicBezTo>
                  <a:cubicBezTo>
                    <a:pt x="144" y="73"/>
                    <a:pt x="144" y="73"/>
                    <a:pt x="143" y="73"/>
                  </a:cubicBezTo>
                  <a:moveTo>
                    <a:pt x="67" y="52"/>
                  </a:moveTo>
                  <a:cubicBezTo>
                    <a:pt x="46" y="52"/>
                    <a:pt x="31" y="74"/>
                    <a:pt x="31" y="110"/>
                  </a:cubicBezTo>
                  <a:cubicBezTo>
                    <a:pt x="31" y="126"/>
                    <a:pt x="34" y="143"/>
                    <a:pt x="40" y="159"/>
                  </a:cubicBezTo>
                  <a:cubicBezTo>
                    <a:pt x="52" y="192"/>
                    <a:pt x="56" y="207"/>
                    <a:pt x="55" y="220"/>
                  </a:cubicBezTo>
                  <a:cubicBezTo>
                    <a:pt x="55" y="224"/>
                    <a:pt x="57" y="228"/>
                    <a:pt x="59" y="230"/>
                  </a:cubicBezTo>
                  <a:cubicBezTo>
                    <a:pt x="60" y="230"/>
                    <a:pt x="60" y="230"/>
                    <a:pt x="60" y="230"/>
                  </a:cubicBezTo>
                  <a:cubicBezTo>
                    <a:pt x="60" y="231"/>
                    <a:pt x="61" y="231"/>
                    <a:pt x="61" y="231"/>
                  </a:cubicBezTo>
                  <a:cubicBezTo>
                    <a:pt x="63" y="231"/>
                    <a:pt x="64" y="229"/>
                    <a:pt x="64" y="226"/>
                  </a:cubicBezTo>
                  <a:cubicBezTo>
                    <a:pt x="66" y="210"/>
                    <a:pt x="62" y="193"/>
                    <a:pt x="48" y="156"/>
                  </a:cubicBezTo>
                  <a:cubicBezTo>
                    <a:pt x="43" y="142"/>
                    <a:pt x="41" y="128"/>
                    <a:pt x="40" y="115"/>
                  </a:cubicBezTo>
                  <a:cubicBezTo>
                    <a:pt x="40" y="85"/>
                    <a:pt x="53" y="67"/>
                    <a:pt x="70" y="67"/>
                  </a:cubicBezTo>
                  <a:cubicBezTo>
                    <a:pt x="75" y="67"/>
                    <a:pt x="80" y="69"/>
                    <a:pt x="86" y="71"/>
                  </a:cubicBezTo>
                  <a:cubicBezTo>
                    <a:pt x="111" y="85"/>
                    <a:pt x="131" y="126"/>
                    <a:pt x="132" y="163"/>
                  </a:cubicBezTo>
                  <a:cubicBezTo>
                    <a:pt x="132" y="176"/>
                    <a:pt x="129" y="188"/>
                    <a:pt x="125" y="196"/>
                  </a:cubicBezTo>
                  <a:cubicBezTo>
                    <a:pt x="113" y="217"/>
                    <a:pt x="109" y="230"/>
                    <a:pt x="109" y="245"/>
                  </a:cubicBezTo>
                  <a:cubicBezTo>
                    <a:pt x="62" y="248"/>
                    <a:pt x="62" y="248"/>
                    <a:pt x="62" y="248"/>
                  </a:cubicBezTo>
                  <a:cubicBezTo>
                    <a:pt x="59" y="248"/>
                    <a:pt x="58" y="252"/>
                    <a:pt x="59" y="256"/>
                  </a:cubicBezTo>
                  <a:cubicBezTo>
                    <a:pt x="60" y="259"/>
                    <a:pt x="62" y="262"/>
                    <a:pt x="63" y="263"/>
                  </a:cubicBezTo>
                  <a:cubicBezTo>
                    <a:pt x="65" y="263"/>
                    <a:pt x="65" y="263"/>
                    <a:pt x="65" y="263"/>
                  </a:cubicBezTo>
                  <a:cubicBezTo>
                    <a:pt x="116" y="259"/>
                    <a:pt x="116" y="259"/>
                    <a:pt x="116" y="259"/>
                  </a:cubicBezTo>
                  <a:cubicBezTo>
                    <a:pt x="118" y="259"/>
                    <a:pt x="119" y="257"/>
                    <a:pt x="119" y="254"/>
                  </a:cubicBezTo>
                  <a:cubicBezTo>
                    <a:pt x="118" y="240"/>
                    <a:pt x="121" y="229"/>
                    <a:pt x="133" y="208"/>
                  </a:cubicBezTo>
                  <a:cubicBezTo>
                    <a:pt x="138" y="198"/>
                    <a:pt x="141" y="184"/>
                    <a:pt x="141" y="168"/>
                  </a:cubicBezTo>
                  <a:cubicBezTo>
                    <a:pt x="141" y="123"/>
                    <a:pt x="116" y="73"/>
                    <a:pt x="85" y="57"/>
                  </a:cubicBezTo>
                  <a:cubicBezTo>
                    <a:pt x="79" y="54"/>
                    <a:pt x="73" y="52"/>
                    <a:pt x="67" y="52"/>
                  </a:cubicBezTo>
                  <a:moveTo>
                    <a:pt x="3" y="35"/>
                  </a:moveTo>
                  <a:cubicBezTo>
                    <a:pt x="2" y="35"/>
                    <a:pt x="2" y="35"/>
                    <a:pt x="1" y="36"/>
                  </a:cubicBezTo>
                  <a:cubicBezTo>
                    <a:pt x="0" y="38"/>
                    <a:pt x="1" y="41"/>
                    <a:pt x="2" y="44"/>
                  </a:cubicBezTo>
                  <a:cubicBezTo>
                    <a:pt x="18" y="66"/>
                    <a:pt x="18" y="66"/>
                    <a:pt x="18" y="66"/>
                  </a:cubicBezTo>
                  <a:cubicBezTo>
                    <a:pt x="20" y="67"/>
                    <a:pt x="20" y="67"/>
                    <a:pt x="20" y="67"/>
                  </a:cubicBezTo>
                  <a:cubicBezTo>
                    <a:pt x="20" y="67"/>
                    <a:pt x="21" y="67"/>
                    <a:pt x="21" y="67"/>
                  </a:cubicBezTo>
                  <a:cubicBezTo>
                    <a:pt x="22" y="67"/>
                    <a:pt x="23" y="67"/>
                    <a:pt x="23" y="66"/>
                  </a:cubicBezTo>
                  <a:cubicBezTo>
                    <a:pt x="24" y="64"/>
                    <a:pt x="23" y="61"/>
                    <a:pt x="22" y="59"/>
                  </a:cubicBezTo>
                  <a:cubicBezTo>
                    <a:pt x="6" y="37"/>
                    <a:pt x="6" y="37"/>
                    <a:pt x="6" y="37"/>
                  </a:cubicBezTo>
                  <a:cubicBezTo>
                    <a:pt x="5" y="36"/>
                    <a:pt x="5" y="36"/>
                    <a:pt x="4" y="35"/>
                  </a:cubicBezTo>
                  <a:cubicBezTo>
                    <a:pt x="4" y="35"/>
                    <a:pt x="3" y="35"/>
                    <a:pt x="3" y="35"/>
                  </a:cubicBezTo>
                  <a:moveTo>
                    <a:pt x="115" y="34"/>
                  </a:moveTo>
                  <a:cubicBezTo>
                    <a:pt x="114" y="34"/>
                    <a:pt x="114" y="35"/>
                    <a:pt x="113" y="36"/>
                  </a:cubicBezTo>
                  <a:cubicBezTo>
                    <a:pt x="107" y="58"/>
                    <a:pt x="107" y="58"/>
                    <a:pt x="107" y="58"/>
                  </a:cubicBezTo>
                  <a:cubicBezTo>
                    <a:pt x="107" y="60"/>
                    <a:pt x="107" y="64"/>
                    <a:pt x="109" y="66"/>
                  </a:cubicBezTo>
                  <a:cubicBezTo>
                    <a:pt x="110" y="66"/>
                    <a:pt x="110" y="66"/>
                    <a:pt x="110" y="66"/>
                  </a:cubicBezTo>
                  <a:cubicBezTo>
                    <a:pt x="111" y="67"/>
                    <a:pt x="111" y="67"/>
                    <a:pt x="112" y="67"/>
                  </a:cubicBezTo>
                  <a:cubicBezTo>
                    <a:pt x="112" y="67"/>
                    <a:pt x="113" y="66"/>
                    <a:pt x="114" y="65"/>
                  </a:cubicBezTo>
                  <a:cubicBezTo>
                    <a:pt x="120" y="43"/>
                    <a:pt x="120" y="43"/>
                    <a:pt x="120" y="43"/>
                  </a:cubicBezTo>
                  <a:cubicBezTo>
                    <a:pt x="120" y="41"/>
                    <a:pt x="119" y="37"/>
                    <a:pt x="117" y="35"/>
                  </a:cubicBezTo>
                  <a:cubicBezTo>
                    <a:pt x="117" y="35"/>
                    <a:pt x="117" y="35"/>
                    <a:pt x="116" y="34"/>
                  </a:cubicBezTo>
                  <a:cubicBezTo>
                    <a:pt x="116" y="34"/>
                    <a:pt x="116" y="34"/>
                    <a:pt x="115" y="34"/>
                  </a:cubicBezTo>
                  <a:moveTo>
                    <a:pt x="23" y="9"/>
                  </a:moveTo>
                  <a:cubicBezTo>
                    <a:pt x="23" y="9"/>
                    <a:pt x="23" y="9"/>
                    <a:pt x="22" y="10"/>
                  </a:cubicBezTo>
                  <a:cubicBezTo>
                    <a:pt x="21" y="10"/>
                    <a:pt x="21" y="14"/>
                    <a:pt x="22" y="16"/>
                  </a:cubicBezTo>
                  <a:cubicBezTo>
                    <a:pt x="34" y="43"/>
                    <a:pt x="34" y="43"/>
                    <a:pt x="34" y="43"/>
                  </a:cubicBezTo>
                  <a:cubicBezTo>
                    <a:pt x="35" y="45"/>
                    <a:pt x="36" y="46"/>
                    <a:pt x="36" y="46"/>
                  </a:cubicBezTo>
                  <a:cubicBezTo>
                    <a:pt x="37" y="47"/>
                    <a:pt x="37" y="47"/>
                    <a:pt x="38" y="47"/>
                  </a:cubicBezTo>
                  <a:cubicBezTo>
                    <a:pt x="38" y="47"/>
                    <a:pt x="38" y="47"/>
                    <a:pt x="39" y="46"/>
                  </a:cubicBezTo>
                  <a:cubicBezTo>
                    <a:pt x="40" y="45"/>
                    <a:pt x="40" y="42"/>
                    <a:pt x="39" y="39"/>
                  </a:cubicBezTo>
                  <a:cubicBezTo>
                    <a:pt x="27" y="13"/>
                    <a:pt x="27" y="13"/>
                    <a:pt x="27" y="13"/>
                  </a:cubicBezTo>
                  <a:cubicBezTo>
                    <a:pt x="27" y="11"/>
                    <a:pt x="26" y="10"/>
                    <a:pt x="25" y="10"/>
                  </a:cubicBezTo>
                  <a:cubicBezTo>
                    <a:pt x="24" y="9"/>
                    <a:pt x="24" y="9"/>
                    <a:pt x="23" y="9"/>
                  </a:cubicBezTo>
                  <a:moveTo>
                    <a:pt x="83" y="9"/>
                  </a:moveTo>
                  <a:cubicBezTo>
                    <a:pt x="82" y="9"/>
                    <a:pt x="81" y="10"/>
                    <a:pt x="81" y="12"/>
                  </a:cubicBezTo>
                  <a:cubicBezTo>
                    <a:pt x="81" y="39"/>
                    <a:pt x="81" y="39"/>
                    <a:pt x="81" y="39"/>
                  </a:cubicBezTo>
                  <a:cubicBezTo>
                    <a:pt x="81" y="42"/>
                    <a:pt x="83" y="45"/>
                    <a:pt x="85" y="46"/>
                  </a:cubicBezTo>
                  <a:cubicBezTo>
                    <a:pt x="85" y="46"/>
                    <a:pt x="85" y="46"/>
                    <a:pt x="86" y="46"/>
                  </a:cubicBezTo>
                  <a:cubicBezTo>
                    <a:pt x="87" y="46"/>
                    <a:pt x="88" y="45"/>
                    <a:pt x="88" y="43"/>
                  </a:cubicBezTo>
                  <a:cubicBezTo>
                    <a:pt x="88" y="16"/>
                    <a:pt x="88" y="16"/>
                    <a:pt x="88" y="16"/>
                  </a:cubicBezTo>
                  <a:cubicBezTo>
                    <a:pt x="88" y="13"/>
                    <a:pt x="86" y="10"/>
                    <a:pt x="84" y="9"/>
                  </a:cubicBezTo>
                  <a:cubicBezTo>
                    <a:pt x="84" y="9"/>
                    <a:pt x="84" y="9"/>
                    <a:pt x="83" y="9"/>
                  </a:cubicBezTo>
                  <a:moveTo>
                    <a:pt x="51" y="0"/>
                  </a:moveTo>
                  <a:cubicBezTo>
                    <a:pt x="51" y="0"/>
                    <a:pt x="51" y="0"/>
                    <a:pt x="51" y="0"/>
                  </a:cubicBezTo>
                  <a:cubicBezTo>
                    <a:pt x="50" y="0"/>
                    <a:pt x="49" y="3"/>
                    <a:pt x="49" y="5"/>
                  </a:cubicBezTo>
                  <a:cubicBezTo>
                    <a:pt x="56" y="34"/>
                    <a:pt x="56" y="34"/>
                    <a:pt x="56" y="34"/>
                  </a:cubicBezTo>
                  <a:cubicBezTo>
                    <a:pt x="56" y="36"/>
                    <a:pt x="58" y="38"/>
                    <a:pt x="59" y="39"/>
                  </a:cubicBezTo>
                  <a:cubicBezTo>
                    <a:pt x="60" y="39"/>
                    <a:pt x="60" y="39"/>
                    <a:pt x="60" y="39"/>
                  </a:cubicBezTo>
                  <a:cubicBezTo>
                    <a:pt x="62" y="39"/>
                    <a:pt x="63" y="37"/>
                    <a:pt x="62" y="34"/>
                  </a:cubicBezTo>
                  <a:cubicBezTo>
                    <a:pt x="56" y="5"/>
                    <a:pt x="56" y="5"/>
                    <a:pt x="56" y="5"/>
                  </a:cubicBezTo>
                  <a:cubicBezTo>
                    <a:pt x="55" y="3"/>
                    <a:pt x="54" y="1"/>
                    <a:pt x="53" y="0"/>
                  </a:cubicBezTo>
                  <a:cubicBezTo>
                    <a:pt x="52" y="0"/>
                    <a:pt x="52" y="0"/>
                    <a:pt x="51" y="0"/>
                  </a:cubicBezTo>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23" name="Freeform 67">
              <a:extLst>
                <a:ext uri="{FF2B5EF4-FFF2-40B4-BE49-F238E27FC236}">
                  <a16:creationId xmlns:a16="http://schemas.microsoft.com/office/drawing/2014/main" id="{034314FA-C88C-4F23-A2C0-0372CB58437A}"/>
                </a:ext>
              </a:extLst>
            </p:cNvPr>
            <p:cNvSpPr>
              <a:spLocks/>
            </p:cNvSpPr>
            <p:nvPr/>
          </p:nvSpPr>
          <p:spPr bwMode="auto">
            <a:xfrm>
              <a:off x="5309599" y="5025202"/>
              <a:ext cx="248198" cy="623062"/>
            </a:xfrm>
            <a:custGeom>
              <a:avLst/>
              <a:gdLst>
                <a:gd name="T0" fmla="*/ 24 w 58"/>
                <a:gd name="T1" fmla="*/ 5 h 151"/>
                <a:gd name="T2" fmla="*/ 0 w 58"/>
                <a:gd name="T3" fmla="*/ 35 h 151"/>
                <a:gd name="T4" fmla="*/ 0 w 58"/>
                <a:gd name="T5" fmla="*/ 138 h 151"/>
                <a:gd name="T6" fmla="*/ 3 w 58"/>
                <a:gd name="T7" fmla="*/ 151 h 151"/>
                <a:gd name="T8" fmla="*/ 58 w 58"/>
                <a:gd name="T9" fmla="*/ 144 h 151"/>
                <a:gd name="T10" fmla="*/ 58 w 58"/>
                <a:gd name="T11" fmla="*/ 0 h 151"/>
                <a:gd name="T12" fmla="*/ 24 w 58"/>
                <a:gd name="T13" fmla="*/ 5 h 151"/>
              </a:gdLst>
              <a:ahLst/>
              <a:cxnLst>
                <a:cxn ang="0">
                  <a:pos x="T0" y="T1"/>
                </a:cxn>
                <a:cxn ang="0">
                  <a:pos x="T2" y="T3"/>
                </a:cxn>
                <a:cxn ang="0">
                  <a:pos x="T4" y="T5"/>
                </a:cxn>
                <a:cxn ang="0">
                  <a:pos x="T6" y="T7"/>
                </a:cxn>
                <a:cxn ang="0">
                  <a:pos x="T8" y="T9"/>
                </a:cxn>
                <a:cxn ang="0">
                  <a:pos x="T10" y="T11"/>
                </a:cxn>
                <a:cxn ang="0">
                  <a:pos x="T12" y="T13"/>
                </a:cxn>
              </a:cxnLst>
              <a:rect l="0" t="0" r="r" b="b"/>
              <a:pathLst>
                <a:path w="58" h="151">
                  <a:moveTo>
                    <a:pt x="24" y="5"/>
                  </a:moveTo>
                  <a:cubicBezTo>
                    <a:pt x="10" y="7"/>
                    <a:pt x="0" y="21"/>
                    <a:pt x="0" y="35"/>
                  </a:cubicBezTo>
                  <a:cubicBezTo>
                    <a:pt x="0" y="138"/>
                    <a:pt x="0" y="138"/>
                    <a:pt x="0" y="138"/>
                  </a:cubicBezTo>
                  <a:cubicBezTo>
                    <a:pt x="0" y="143"/>
                    <a:pt x="1" y="148"/>
                    <a:pt x="3" y="151"/>
                  </a:cubicBezTo>
                  <a:cubicBezTo>
                    <a:pt x="58" y="144"/>
                    <a:pt x="58" y="144"/>
                    <a:pt x="58" y="144"/>
                  </a:cubicBezTo>
                  <a:cubicBezTo>
                    <a:pt x="58" y="0"/>
                    <a:pt x="58" y="0"/>
                    <a:pt x="58" y="0"/>
                  </a:cubicBezTo>
                  <a:lnTo>
                    <a:pt x="24" y="5"/>
                  </a:lnTo>
                  <a:close/>
                </a:path>
              </a:pathLst>
            </a:custGeom>
            <a:gradFill>
              <a:gsLst>
                <a:gs pos="98000">
                  <a:srgbClr val="080808">
                    <a:alpha val="58000"/>
                  </a:srgbClr>
                </a:gs>
                <a:gs pos="0">
                  <a:srgbClr val="FFFFFF">
                    <a:alpha val="0"/>
                  </a:srgbClr>
                </a:gs>
              </a:gsLst>
              <a:lin ang="1080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24" name="TextBox 23">
              <a:extLst>
                <a:ext uri="{FF2B5EF4-FFF2-40B4-BE49-F238E27FC236}">
                  <a16:creationId xmlns:a16="http://schemas.microsoft.com/office/drawing/2014/main" id="{B2DC2DA8-C30A-492D-9EE3-A9E9A06B5A40}"/>
                </a:ext>
              </a:extLst>
            </p:cNvPr>
            <p:cNvSpPr txBox="1"/>
            <p:nvPr/>
          </p:nvSpPr>
          <p:spPr>
            <a:xfrm>
              <a:off x="3587176" y="4773576"/>
              <a:ext cx="1875356" cy="461665"/>
            </a:xfrm>
            <a:prstGeom prst="rect">
              <a:avLst/>
            </a:prstGeom>
            <a:noFill/>
            <a:scene3d>
              <a:camera prst="isometricLeftDown"/>
              <a:lightRig rig="threePt" dir="t"/>
            </a:scene3d>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PHYSICS </a:t>
              </a:r>
              <a:endParaRPr lang="ru-UA"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3DEDFF69-C8B1-4CB0-A972-3D3897F59F00}"/>
                </a:ext>
              </a:extLst>
            </p:cNvPr>
            <p:cNvSpPr txBox="1"/>
            <p:nvPr/>
          </p:nvSpPr>
          <p:spPr>
            <a:xfrm>
              <a:off x="3898285" y="3760770"/>
              <a:ext cx="2736692" cy="492443"/>
            </a:xfrm>
            <a:prstGeom prst="rect">
              <a:avLst/>
            </a:prstGeom>
            <a:noFill/>
            <a:scene3d>
              <a:camera prst="isometricTopUp">
                <a:rot lat="18045515" lon="18364860" rev="3434501"/>
              </a:camera>
              <a:lightRig rig="threePt" dir="t"/>
            </a:scene3d>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MATHE</a:t>
              </a:r>
              <a:r>
                <a:rPr lang="en-US" sz="26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MATIC</a:t>
              </a:r>
              <a:endParaRPr lang="ru-UA" sz="26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6" name="Group 25">
            <a:extLst>
              <a:ext uri="{FF2B5EF4-FFF2-40B4-BE49-F238E27FC236}">
                <a16:creationId xmlns:a16="http://schemas.microsoft.com/office/drawing/2014/main" id="{D41EB66F-7AD0-4701-82FF-8346AF4DAD7D}"/>
              </a:ext>
            </a:extLst>
          </p:cNvPr>
          <p:cNvGrpSpPr/>
          <p:nvPr/>
        </p:nvGrpSpPr>
        <p:grpSpPr>
          <a:xfrm>
            <a:off x="4875708" y="3285222"/>
            <a:ext cx="4276471" cy="2110317"/>
            <a:chOff x="4454062" y="2713722"/>
            <a:chExt cx="4276471" cy="2110317"/>
          </a:xfrm>
        </p:grpSpPr>
        <p:sp>
          <p:nvSpPr>
            <p:cNvPr id="28" name="Freeform 56">
              <a:extLst>
                <a:ext uri="{FF2B5EF4-FFF2-40B4-BE49-F238E27FC236}">
                  <a16:creationId xmlns:a16="http://schemas.microsoft.com/office/drawing/2014/main" id="{3BFE7C95-2F2A-46E1-9AD2-D02E5DDAE9F4}"/>
                </a:ext>
              </a:extLst>
            </p:cNvPr>
            <p:cNvSpPr>
              <a:spLocks/>
            </p:cNvSpPr>
            <p:nvPr/>
          </p:nvSpPr>
          <p:spPr bwMode="auto">
            <a:xfrm>
              <a:off x="4571491" y="3470232"/>
              <a:ext cx="4158156" cy="1340069"/>
            </a:xfrm>
            <a:custGeom>
              <a:avLst/>
              <a:gdLst>
                <a:gd name="T0" fmla="*/ 2558 w 4642"/>
                <a:gd name="T1" fmla="*/ 0 h 1496"/>
                <a:gd name="T2" fmla="*/ 0 w 4642"/>
                <a:gd name="T3" fmla="*/ 360 h 1496"/>
                <a:gd name="T4" fmla="*/ 2084 w 4642"/>
                <a:gd name="T5" fmla="*/ 1496 h 1496"/>
                <a:gd name="T6" fmla="*/ 2234 w 4642"/>
                <a:gd name="T7" fmla="*/ 1474 h 1496"/>
                <a:gd name="T8" fmla="*/ 4642 w 4642"/>
                <a:gd name="T9" fmla="*/ 1136 h 1496"/>
                <a:gd name="T10" fmla="*/ 2558 w 4642"/>
                <a:gd name="T11" fmla="*/ 0 h 1496"/>
              </a:gdLst>
              <a:ahLst/>
              <a:cxnLst>
                <a:cxn ang="0">
                  <a:pos x="T0" y="T1"/>
                </a:cxn>
                <a:cxn ang="0">
                  <a:pos x="T2" y="T3"/>
                </a:cxn>
                <a:cxn ang="0">
                  <a:pos x="T4" y="T5"/>
                </a:cxn>
                <a:cxn ang="0">
                  <a:pos x="T6" y="T7"/>
                </a:cxn>
                <a:cxn ang="0">
                  <a:pos x="T8" y="T9"/>
                </a:cxn>
                <a:cxn ang="0">
                  <a:pos x="T10" y="T11"/>
                </a:cxn>
              </a:cxnLst>
              <a:rect l="0" t="0" r="r" b="b"/>
              <a:pathLst>
                <a:path w="4642" h="1496">
                  <a:moveTo>
                    <a:pt x="2558" y="0"/>
                  </a:moveTo>
                  <a:lnTo>
                    <a:pt x="0" y="360"/>
                  </a:lnTo>
                  <a:lnTo>
                    <a:pt x="2084" y="1496"/>
                  </a:lnTo>
                  <a:lnTo>
                    <a:pt x="2234" y="1474"/>
                  </a:lnTo>
                  <a:lnTo>
                    <a:pt x="4642" y="1136"/>
                  </a:lnTo>
                  <a:lnTo>
                    <a:pt x="2558" y="0"/>
                  </a:lnTo>
                  <a:close/>
                </a:path>
              </a:pathLst>
            </a:custGeom>
            <a:solidFill>
              <a:schemeClr val="accent5"/>
            </a:solidFill>
            <a:ln>
              <a:noFill/>
            </a:ln>
            <a:effectLst>
              <a:outerShdw blurRad="101600" dist="228600" dir="10860000" sx="105000" sy="105000" algn="t" rotWithShape="0">
                <a:prstClr val="black">
                  <a:alpha val="31000"/>
                </a:prstClr>
              </a:outerShdw>
            </a:effectLst>
          </p:spPr>
          <p:txBody>
            <a:bodyPr vert="horz" wrap="square" lIns="91440" tIns="45720" rIns="91440" bIns="45720" numCol="1" anchor="t" anchorCtr="0" compatLnSpc="1">
              <a:prstTxWarp prst="textNoShape">
                <a:avLst/>
              </a:prstTxWarp>
            </a:bodyPr>
            <a:lstStyle/>
            <a:p>
              <a:endParaRPr lang="ru-UA"/>
            </a:p>
          </p:txBody>
        </p:sp>
        <p:sp>
          <p:nvSpPr>
            <p:cNvPr id="30" name="Freeform 49">
              <a:extLst>
                <a:ext uri="{FF2B5EF4-FFF2-40B4-BE49-F238E27FC236}">
                  <a16:creationId xmlns:a16="http://schemas.microsoft.com/office/drawing/2014/main" id="{34DB3790-60D4-49EC-B884-DAD88D6BB202}"/>
                </a:ext>
              </a:extLst>
            </p:cNvPr>
            <p:cNvSpPr>
              <a:spLocks/>
            </p:cNvSpPr>
            <p:nvPr/>
          </p:nvSpPr>
          <p:spPr bwMode="auto">
            <a:xfrm>
              <a:off x="6373821" y="4349860"/>
              <a:ext cx="2355826" cy="405046"/>
            </a:xfrm>
            <a:custGeom>
              <a:avLst/>
              <a:gdLst>
                <a:gd name="T0" fmla="*/ 1747 w 1863"/>
                <a:gd name="T1" fmla="*/ 0 h 320"/>
                <a:gd name="T2" fmla="*/ 1632 w 1863"/>
                <a:gd name="T3" fmla="*/ 0 h 320"/>
                <a:gd name="T4" fmla="*/ 1709 w 1863"/>
                <a:gd name="T5" fmla="*/ 42 h 320"/>
                <a:gd name="T6" fmla="*/ 0 w 1863"/>
                <a:gd name="T7" fmla="*/ 282 h 320"/>
                <a:gd name="T8" fmla="*/ 66 w 1863"/>
                <a:gd name="T9" fmla="*/ 316 h 320"/>
                <a:gd name="T10" fmla="*/ 1771 w 1863"/>
                <a:gd name="T11" fmla="*/ 76 h 320"/>
                <a:gd name="T12" fmla="*/ 1863 w 1863"/>
                <a:gd name="T13" fmla="*/ 63 h 320"/>
                <a:gd name="T14" fmla="*/ 1747 w 1863"/>
                <a:gd name="T15" fmla="*/ 0 h 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3" h="320">
                  <a:moveTo>
                    <a:pt x="1747" y="0"/>
                  </a:moveTo>
                  <a:cubicBezTo>
                    <a:pt x="1632" y="0"/>
                    <a:pt x="1632" y="0"/>
                    <a:pt x="1632" y="0"/>
                  </a:cubicBezTo>
                  <a:cubicBezTo>
                    <a:pt x="1709" y="42"/>
                    <a:pt x="1709" y="42"/>
                    <a:pt x="1709" y="42"/>
                  </a:cubicBezTo>
                  <a:cubicBezTo>
                    <a:pt x="0" y="282"/>
                    <a:pt x="0" y="282"/>
                    <a:pt x="0" y="282"/>
                  </a:cubicBezTo>
                  <a:cubicBezTo>
                    <a:pt x="14" y="306"/>
                    <a:pt x="38" y="320"/>
                    <a:pt x="66" y="316"/>
                  </a:cubicBezTo>
                  <a:cubicBezTo>
                    <a:pt x="1771" y="76"/>
                    <a:pt x="1771" y="76"/>
                    <a:pt x="1771" y="76"/>
                  </a:cubicBezTo>
                  <a:cubicBezTo>
                    <a:pt x="1863" y="63"/>
                    <a:pt x="1863" y="63"/>
                    <a:pt x="1863" y="63"/>
                  </a:cubicBezTo>
                  <a:lnTo>
                    <a:pt x="1747"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31" name="Freeform 50">
              <a:extLst>
                <a:ext uri="{FF2B5EF4-FFF2-40B4-BE49-F238E27FC236}">
                  <a16:creationId xmlns:a16="http://schemas.microsoft.com/office/drawing/2014/main" id="{946DE64A-B060-420E-B96A-58E5DF704301}"/>
                </a:ext>
              </a:extLst>
            </p:cNvPr>
            <p:cNvSpPr>
              <a:spLocks/>
            </p:cNvSpPr>
            <p:nvPr/>
          </p:nvSpPr>
          <p:spPr bwMode="auto">
            <a:xfrm>
              <a:off x="6359640" y="3800345"/>
              <a:ext cx="2254786" cy="906701"/>
            </a:xfrm>
            <a:custGeom>
              <a:avLst/>
              <a:gdLst>
                <a:gd name="T0" fmla="*/ 1783 w 1783"/>
                <a:gd name="T1" fmla="*/ 0 h 716"/>
                <a:gd name="T2" fmla="*/ 78 w 1783"/>
                <a:gd name="T3" fmla="*/ 239 h 716"/>
                <a:gd name="T4" fmla="*/ 1 w 1783"/>
                <a:gd name="T5" fmla="*/ 338 h 716"/>
                <a:gd name="T6" fmla="*/ 0 w 1783"/>
                <a:gd name="T7" fmla="*/ 673 h 716"/>
                <a:gd name="T8" fmla="*/ 11 w 1783"/>
                <a:gd name="T9" fmla="*/ 716 h 716"/>
                <a:gd name="T10" fmla="*/ 1782 w 1783"/>
                <a:gd name="T11" fmla="*/ 468 h 716"/>
                <a:gd name="T12" fmla="*/ 1783 w 1783"/>
                <a:gd name="T13" fmla="*/ 0 h 716"/>
              </a:gdLst>
              <a:ahLst/>
              <a:cxnLst>
                <a:cxn ang="0">
                  <a:pos x="T0" y="T1"/>
                </a:cxn>
                <a:cxn ang="0">
                  <a:pos x="T2" y="T3"/>
                </a:cxn>
                <a:cxn ang="0">
                  <a:pos x="T4" y="T5"/>
                </a:cxn>
                <a:cxn ang="0">
                  <a:pos x="T6" y="T7"/>
                </a:cxn>
                <a:cxn ang="0">
                  <a:pos x="T8" y="T9"/>
                </a:cxn>
                <a:cxn ang="0">
                  <a:pos x="T10" y="T11"/>
                </a:cxn>
                <a:cxn ang="0">
                  <a:pos x="T12" y="T13"/>
                </a:cxn>
              </a:cxnLst>
              <a:rect l="0" t="0" r="r" b="b"/>
              <a:pathLst>
                <a:path w="1783" h="716">
                  <a:moveTo>
                    <a:pt x="1783" y="0"/>
                  </a:moveTo>
                  <a:cubicBezTo>
                    <a:pt x="78" y="239"/>
                    <a:pt x="78" y="239"/>
                    <a:pt x="78" y="239"/>
                  </a:cubicBezTo>
                  <a:cubicBezTo>
                    <a:pt x="35" y="245"/>
                    <a:pt x="1" y="289"/>
                    <a:pt x="1" y="338"/>
                  </a:cubicBezTo>
                  <a:cubicBezTo>
                    <a:pt x="0" y="673"/>
                    <a:pt x="0" y="673"/>
                    <a:pt x="0" y="673"/>
                  </a:cubicBezTo>
                  <a:cubicBezTo>
                    <a:pt x="0" y="690"/>
                    <a:pt x="4" y="704"/>
                    <a:pt x="11" y="716"/>
                  </a:cubicBezTo>
                  <a:cubicBezTo>
                    <a:pt x="1782" y="468"/>
                    <a:pt x="1782" y="468"/>
                    <a:pt x="1782" y="468"/>
                  </a:cubicBezTo>
                  <a:lnTo>
                    <a:pt x="1783"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32" name="Freeform 51">
              <a:extLst>
                <a:ext uri="{FF2B5EF4-FFF2-40B4-BE49-F238E27FC236}">
                  <a16:creationId xmlns:a16="http://schemas.microsoft.com/office/drawing/2014/main" id="{15477CBC-3B86-4626-98FD-71186FF36A8C}"/>
                </a:ext>
              </a:extLst>
            </p:cNvPr>
            <p:cNvSpPr>
              <a:spLocks noEditPoints="1"/>
            </p:cNvSpPr>
            <p:nvPr/>
          </p:nvSpPr>
          <p:spPr bwMode="auto">
            <a:xfrm>
              <a:off x="6355208" y="3798572"/>
              <a:ext cx="2260990" cy="909359"/>
            </a:xfrm>
            <a:custGeom>
              <a:avLst/>
              <a:gdLst>
                <a:gd name="T0" fmla="*/ 1787 w 1788"/>
                <a:gd name="T1" fmla="*/ 0 h 718"/>
                <a:gd name="T2" fmla="*/ 1 w 1788"/>
                <a:gd name="T3" fmla="*/ 267 h 718"/>
                <a:gd name="T4" fmla="*/ 1 w 1788"/>
                <a:gd name="T5" fmla="*/ 265 h 718"/>
                <a:gd name="T6" fmla="*/ 1787 w 1788"/>
                <a:gd name="T7" fmla="*/ 31 h 718"/>
                <a:gd name="T8" fmla="*/ 0 w 1788"/>
                <a:gd name="T9" fmla="*/ 281 h 718"/>
                <a:gd name="T10" fmla="*/ 1788 w 1788"/>
                <a:gd name="T11" fmla="*/ 46 h 718"/>
                <a:gd name="T12" fmla="*/ 1 w 1788"/>
                <a:gd name="T13" fmla="*/ 297 h 718"/>
                <a:gd name="T14" fmla="*/ 1787 w 1788"/>
                <a:gd name="T15" fmla="*/ 60 h 718"/>
                <a:gd name="T16" fmla="*/ 1 w 1788"/>
                <a:gd name="T17" fmla="*/ 327 h 718"/>
                <a:gd name="T18" fmla="*/ 1 w 1788"/>
                <a:gd name="T19" fmla="*/ 325 h 718"/>
                <a:gd name="T20" fmla="*/ 1787 w 1788"/>
                <a:gd name="T21" fmla="*/ 92 h 718"/>
                <a:gd name="T22" fmla="*/ 0 w 1788"/>
                <a:gd name="T23" fmla="*/ 341 h 718"/>
                <a:gd name="T24" fmla="*/ 1788 w 1788"/>
                <a:gd name="T25" fmla="*/ 106 h 718"/>
                <a:gd name="T26" fmla="*/ 1 w 1788"/>
                <a:gd name="T27" fmla="*/ 357 h 718"/>
                <a:gd name="T28" fmla="*/ 1787 w 1788"/>
                <a:gd name="T29" fmla="*/ 120 h 718"/>
                <a:gd name="T30" fmla="*/ 1 w 1788"/>
                <a:gd name="T31" fmla="*/ 387 h 718"/>
                <a:gd name="T32" fmla="*/ 1 w 1788"/>
                <a:gd name="T33" fmla="*/ 386 h 718"/>
                <a:gd name="T34" fmla="*/ 1787 w 1788"/>
                <a:gd name="T35" fmla="*/ 152 h 718"/>
                <a:gd name="T36" fmla="*/ 0 w 1788"/>
                <a:gd name="T37" fmla="*/ 402 h 718"/>
                <a:gd name="T38" fmla="*/ 1788 w 1788"/>
                <a:gd name="T39" fmla="*/ 166 h 718"/>
                <a:gd name="T40" fmla="*/ 1 w 1788"/>
                <a:gd name="T41" fmla="*/ 417 h 718"/>
                <a:gd name="T42" fmla="*/ 1787 w 1788"/>
                <a:gd name="T43" fmla="*/ 180 h 718"/>
                <a:gd name="T44" fmla="*/ 1 w 1788"/>
                <a:gd name="T45" fmla="*/ 447 h 718"/>
                <a:gd name="T46" fmla="*/ 1 w 1788"/>
                <a:gd name="T47" fmla="*/ 446 h 718"/>
                <a:gd name="T48" fmla="*/ 1787 w 1788"/>
                <a:gd name="T49" fmla="*/ 212 h 718"/>
                <a:gd name="T50" fmla="*/ 0 w 1788"/>
                <a:gd name="T51" fmla="*/ 462 h 718"/>
                <a:gd name="T52" fmla="*/ 1788 w 1788"/>
                <a:gd name="T53" fmla="*/ 226 h 718"/>
                <a:gd name="T54" fmla="*/ 1 w 1788"/>
                <a:gd name="T55" fmla="*/ 477 h 718"/>
                <a:gd name="T56" fmla="*/ 1787 w 1788"/>
                <a:gd name="T57" fmla="*/ 241 h 718"/>
                <a:gd name="T58" fmla="*/ 1 w 1788"/>
                <a:gd name="T59" fmla="*/ 508 h 718"/>
                <a:gd name="T60" fmla="*/ 1 w 1788"/>
                <a:gd name="T61" fmla="*/ 506 h 718"/>
                <a:gd name="T62" fmla="*/ 1787 w 1788"/>
                <a:gd name="T63" fmla="*/ 272 h 718"/>
                <a:gd name="T64" fmla="*/ 0 w 1788"/>
                <a:gd name="T65" fmla="*/ 522 h 718"/>
                <a:gd name="T66" fmla="*/ 1788 w 1788"/>
                <a:gd name="T67" fmla="*/ 286 h 718"/>
                <a:gd name="T68" fmla="*/ 1 w 1788"/>
                <a:gd name="T69" fmla="*/ 538 h 718"/>
                <a:gd name="T70" fmla="*/ 1787 w 1788"/>
                <a:gd name="T71" fmla="*/ 301 h 718"/>
                <a:gd name="T72" fmla="*/ 1 w 1788"/>
                <a:gd name="T73" fmla="*/ 568 h 718"/>
                <a:gd name="T74" fmla="*/ 1 w 1788"/>
                <a:gd name="T75" fmla="*/ 566 h 718"/>
                <a:gd name="T76" fmla="*/ 1787 w 1788"/>
                <a:gd name="T77" fmla="*/ 332 h 718"/>
                <a:gd name="T78" fmla="*/ 0 w 1788"/>
                <a:gd name="T79" fmla="*/ 582 h 718"/>
                <a:gd name="T80" fmla="*/ 1788 w 1788"/>
                <a:gd name="T81" fmla="*/ 347 h 718"/>
                <a:gd name="T82" fmla="*/ 1 w 1788"/>
                <a:gd name="T83" fmla="*/ 598 h 718"/>
                <a:gd name="T84" fmla="*/ 1787 w 1788"/>
                <a:gd name="T85" fmla="*/ 361 h 718"/>
                <a:gd name="T86" fmla="*/ 1 w 1788"/>
                <a:gd name="T87" fmla="*/ 628 h 718"/>
                <a:gd name="T88" fmla="*/ 1 w 1788"/>
                <a:gd name="T89" fmla="*/ 626 h 718"/>
                <a:gd name="T90" fmla="*/ 1787 w 1788"/>
                <a:gd name="T91" fmla="*/ 393 h 718"/>
                <a:gd name="T92" fmla="*/ 0 w 1788"/>
                <a:gd name="T93" fmla="*/ 642 h 718"/>
                <a:gd name="T94" fmla="*/ 1788 w 1788"/>
                <a:gd name="T95" fmla="*/ 407 h 718"/>
                <a:gd name="T96" fmla="*/ 1 w 1788"/>
                <a:gd name="T97" fmla="*/ 658 h 718"/>
                <a:gd name="T98" fmla="*/ 1787 w 1788"/>
                <a:gd name="T99" fmla="*/ 421 h 718"/>
                <a:gd name="T100" fmla="*/ 1 w 1788"/>
                <a:gd name="T101" fmla="*/ 688 h 718"/>
                <a:gd name="T102" fmla="*/ 1 w 1788"/>
                <a:gd name="T103" fmla="*/ 687 h 718"/>
                <a:gd name="T104" fmla="*/ 1787 w 1788"/>
                <a:gd name="T105" fmla="*/ 453 h 718"/>
                <a:gd name="T106" fmla="*/ 0 w 1788"/>
                <a:gd name="T107" fmla="*/ 703 h 718"/>
                <a:gd name="T108" fmla="*/ 1788 w 1788"/>
                <a:gd name="T109" fmla="*/ 467 h 718"/>
                <a:gd name="T110" fmla="*/ 1 w 1788"/>
                <a:gd name="T111" fmla="*/ 718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8" h="718">
                  <a:moveTo>
                    <a:pt x="1" y="252"/>
                  </a:moveTo>
                  <a:cubicBezTo>
                    <a:pt x="1" y="252"/>
                    <a:pt x="0" y="251"/>
                    <a:pt x="0" y="251"/>
                  </a:cubicBezTo>
                  <a:cubicBezTo>
                    <a:pt x="0" y="251"/>
                    <a:pt x="0" y="250"/>
                    <a:pt x="1" y="250"/>
                  </a:cubicBezTo>
                  <a:cubicBezTo>
                    <a:pt x="1787" y="0"/>
                    <a:pt x="1787" y="0"/>
                    <a:pt x="1787" y="0"/>
                  </a:cubicBezTo>
                  <a:cubicBezTo>
                    <a:pt x="1787" y="0"/>
                    <a:pt x="1788" y="0"/>
                    <a:pt x="1788" y="0"/>
                  </a:cubicBezTo>
                  <a:cubicBezTo>
                    <a:pt x="1788" y="1"/>
                    <a:pt x="1788" y="1"/>
                    <a:pt x="1787" y="1"/>
                  </a:cubicBezTo>
                  <a:cubicBezTo>
                    <a:pt x="1" y="252"/>
                    <a:pt x="1" y="252"/>
                    <a:pt x="1" y="252"/>
                  </a:cubicBezTo>
                  <a:close/>
                  <a:moveTo>
                    <a:pt x="1" y="267"/>
                  </a:moveTo>
                  <a:cubicBezTo>
                    <a:pt x="1787" y="16"/>
                    <a:pt x="1787" y="16"/>
                    <a:pt x="1787" y="16"/>
                  </a:cubicBezTo>
                  <a:cubicBezTo>
                    <a:pt x="1788" y="16"/>
                    <a:pt x="1788" y="16"/>
                    <a:pt x="1788" y="15"/>
                  </a:cubicBezTo>
                  <a:cubicBezTo>
                    <a:pt x="1788" y="15"/>
                    <a:pt x="1787" y="15"/>
                    <a:pt x="1787" y="15"/>
                  </a:cubicBezTo>
                  <a:cubicBezTo>
                    <a:pt x="1" y="265"/>
                    <a:pt x="1" y="265"/>
                    <a:pt x="1" y="265"/>
                  </a:cubicBezTo>
                  <a:cubicBezTo>
                    <a:pt x="0" y="265"/>
                    <a:pt x="0" y="266"/>
                    <a:pt x="0" y="266"/>
                  </a:cubicBezTo>
                  <a:cubicBezTo>
                    <a:pt x="0" y="267"/>
                    <a:pt x="1" y="267"/>
                    <a:pt x="1" y="267"/>
                  </a:cubicBezTo>
                  <a:close/>
                  <a:moveTo>
                    <a:pt x="1" y="282"/>
                  </a:moveTo>
                  <a:cubicBezTo>
                    <a:pt x="1787" y="31"/>
                    <a:pt x="1787" y="31"/>
                    <a:pt x="1787" y="31"/>
                  </a:cubicBezTo>
                  <a:cubicBezTo>
                    <a:pt x="1788" y="31"/>
                    <a:pt x="1788" y="31"/>
                    <a:pt x="1788" y="31"/>
                  </a:cubicBezTo>
                  <a:cubicBezTo>
                    <a:pt x="1788" y="30"/>
                    <a:pt x="1787" y="30"/>
                    <a:pt x="1787" y="30"/>
                  </a:cubicBezTo>
                  <a:cubicBezTo>
                    <a:pt x="1" y="280"/>
                    <a:pt x="1" y="280"/>
                    <a:pt x="1" y="280"/>
                  </a:cubicBezTo>
                  <a:cubicBezTo>
                    <a:pt x="0" y="280"/>
                    <a:pt x="0" y="281"/>
                    <a:pt x="0" y="281"/>
                  </a:cubicBezTo>
                  <a:cubicBezTo>
                    <a:pt x="0" y="282"/>
                    <a:pt x="1" y="282"/>
                    <a:pt x="1" y="282"/>
                  </a:cubicBezTo>
                  <a:close/>
                  <a:moveTo>
                    <a:pt x="1" y="297"/>
                  </a:moveTo>
                  <a:cubicBezTo>
                    <a:pt x="1787" y="46"/>
                    <a:pt x="1787" y="46"/>
                    <a:pt x="1787" y="46"/>
                  </a:cubicBezTo>
                  <a:cubicBezTo>
                    <a:pt x="1788" y="46"/>
                    <a:pt x="1788" y="46"/>
                    <a:pt x="1788" y="46"/>
                  </a:cubicBezTo>
                  <a:cubicBezTo>
                    <a:pt x="1788" y="45"/>
                    <a:pt x="1787" y="45"/>
                    <a:pt x="1787" y="45"/>
                  </a:cubicBezTo>
                  <a:cubicBezTo>
                    <a:pt x="1" y="295"/>
                    <a:pt x="1" y="295"/>
                    <a:pt x="1" y="295"/>
                  </a:cubicBezTo>
                  <a:cubicBezTo>
                    <a:pt x="0" y="295"/>
                    <a:pt x="0" y="296"/>
                    <a:pt x="0" y="296"/>
                  </a:cubicBezTo>
                  <a:cubicBezTo>
                    <a:pt x="0" y="297"/>
                    <a:pt x="1" y="297"/>
                    <a:pt x="1" y="297"/>
                  </a:cubicBezTo>
                  <a:close/>
                  <a:moveTo>
                    <a:pt x="1" y="312"/>
                  </a:moveTo>
                  <a:cubicBezTo>
                    <a:pt x="1787" y="62"/>
                    <a:pt x="1787" y="62"/>
                    <a:pt x="1787" y="62"/>
                  </a:cubicBezTo>
                  <a:cubicBezTo>
                    <a:pt x="1788" y="61"/>
                    <a:pt x="1788" y="61"/>
                    <a:pt x="1788" y="61"/>
                  </a:cubicBezTo>
                  <a:cubicBezTo>
                    <a:pt x="1788" y="60"/>
                    <a:pt x="1787" y="60"/>
                    <a:pt x="1787" y="60"/>
                  </a:cubicBezTo>
                  <a:cubicBezTo>
                    <a:pt x="1" y="310"/>
                    <a:pt x="1" y="310"/>
                    <a:pt x="1" y="310"/>
                  </a:cubicBezTo>
                  <a:cubicBezTo>
                    <a:pt x="0" y="310"/>
                    <a:pt x="0" y="311"/>
                    <a:pt x="0" y="311"/>
                  </a:cubicBezTo>
                  <a:cubicBezTo>
                    <a:pt x="0" y="312"/>
                    <a:pt x="1" y="312"/>
                    <a:pt x="1" y="312"/>
                  </a:cubicBezTo>
                  <a:close/>
                  <a:moveTo>
                    <a:pt x="1" y="327"/>
                  </a:moveTo>
                  <a:cubicBezTo>
                    <a:pt x="1787" y="77"/>
                    <a:pt x="1787" y="77"/>
                    <a:pt x="1787" y="77"/>
                  </a:cubicBezTo>
                  <a:cubicBezTo>
                    <a:pt x="1788" y="77"/>
                    <a:pt x="1788" y="76"/>
                    <a:pt x="1788" y="76"/>
                  </a:cubicBezTo>
                  <a:cubicBezTo>
                    <a:pt x="1788" y="75"/>
                    <a:pt x="1787" y="75"/>
                    <a:pt x="1787" y="75"/>
                  </a:cubicBezTo>
                  <a:cubicBezTo>
                    <a:pt x="1" y="325"/>
                    <a:pt x="1" y="325"/>
                    <a:pt x="1" y="325"/>
                  </a:cubicBezTo>
                  <a:cubicBezTo>
                    <a:pt x="0" y="325"/>
                    <a:pt x="0" y="326"/>
                    <a:pt x="0" y="326"/>
                  </a:cubicBezTo>
                  <a:cubicBezTo>
                    <a:pt x="0" y="327"/>
                    <a:pt x="1" y="327"/>
                    <a:pt x="1" y="327"/>
                  </a:cubicBezTo>
                  <a:close/>
                  <a:moveTo>
                    <a:pt x="1" y="342"/>
                  </a:moveTo>
                  <a:cubicBezTo>
                    <a:pt x="1787" y="92"/>
                    <a:pt x="1787" y="92"/>
                    <a:pt x="1787" y="92"/>
                  </a:cubicBezTo>
                  <a:cubicBezTo>
                    <a:pt x="1788" y="92"/>
                    <a:pt x="1788" y="91"/>
                    <a:pt x="1788" y="91"/>
                  </a:cubicBezTo>
                  <a:cubicBezTo>
                    <a:pt x="1788" y="90"/>
                    <a:pt x="1787" y="90"/>
                    <a:pt x="1787" y="90"/>
                  </a:cubicBezTo>
                  <a:cubicBezTo>
                    <a:pt x="1" y="340"/>
                    <a:pt x="1" y="340"/>
                    <a:pt x="1" y="340"/>
                  </a:cubicBezTo>
                  <a:cubicBezTo>
                    <a:pt x="0" y="341"/>
                    <a:pt x="0" y="341"/>
                    <a:pt x="0" y="341"/>
                  </a:cubicBezTo>
                  <a:cubicBezTo>
                    <a:pt x="0" y="342"/>
                    <a:pt x="1" y="342"/>
                    <a:pt x="1" y="342"/>
                  </a:cubicBezTo>
                  <a:close/>
                  <a:moveTo>
                    <a:pt x="1" y="357"/>
                  </a:moveTo>
                  <a:cubicBezTo>
                    <a:pt x="1787" y="107"/>
                    <a:pt x="1787" y="107"/>
                    <a:pt x="1787" y="107"/>
                  </a:cubicBezTo>
                  <a:cubicBezTo>
                    <a:pt x="1788" y="107"/>
                    <a:pt x="1788" y="106"/>
                    <a:pt x="1788" y="106"/>
                  </a:cubicBezTo>
                  <a:cubicBezTo>
                    <a:pt x="1788" y="105"/>
                    <a:pt x="1787" y="105"/>
                    <a:pt x="1787" y="105"/>
                  </a:cubicBezTo>
                  <a:cubicBezTo>
                    <a:pt x="1" y="356"/>
                    <a:pt x="1" y="356"/>
                    <a:pt x="1" y="356"/>
                  </a:cubicBezTo>
                  <a:cubicBezTo>
                    <a:pt x="0" y="356"/>
                    <a:pt x="0" y="356"/>
                    <a:pt x="0" y="356"/>
                  </a:cubicBezTo>
                  <a:cubicBezTo>
                    <a:pt x="0" y="357"/>
                    <a:pt x="1" y="357"/>
                    <a:pt x="1" y="357"/>
                  </a:cubicBezTo>
                  <a:close/>
                  <a:moveTo>
                    <a:pt x="1" y="372"/>
                  </a:moveTo>
                  <a:cubicBezTo>
                    <a:pt x="1787" y="122"/>
                    <a:pt x="1787" y="122"/>
                    <a:pt x="1787" y="122"/>
                  </a:cubicBezTo>
                  <a:cubicBezTo>
                    <a:pt x="1788" y="122"/>
                    <a:pt x="1788" y="121"/>
                    <a:pt x="1788" y="121"/>
                  </a:cubicBezTo>
                  <a:cubicBezTo>
                    <a:pt x="1788" y="120"/>
                    <a:pt x="1787" y="120"/>
                    <a:pt x="1787" y="120"/>
                  </a:cubicBezTo>
                  <a:cubicBezTo>
                    <a:pt x="1" y="371"/>
                    <a:pt x="1" y="371"/>
                    <a:pt x="1" y="371"/>
                  </a:cubicBezTo>
                  <a:cubicBezTo>
                    <a:pt x="0" y="371"/>
                    <a:pt x="0" y="371"/>
                    <a:pt x="0" y="371"/>
                  </a:cubicBezTo>
                  <a:cubicBezTo>
                    <a:pt x="0" y="372"/>
                    <a:pt x="1" y="372"/>
                    <a:pt x="1" y="372"/>
                  </a:cubicBezTo>
                  <a:close/>
                  <a:moveTo>
                    <a:pt x="1" y="387"/>
                  </a:moveTo>
                  <a:cubicBezTo>
                    <a:pt x="1787" y="137"/>
                    <a:pt x="1787" y="137"/>
                    <a:pt x="1787" y="137"/>
                  </a:cubicBezTo>
                  <a:cubicBezTo>
                    <a:pt x="1788" y="137"/>
                    <a:pt x="1788" y="136"/>
                    <a:pt x="1788" y="136"/>
                  </a:cubicBezTo>
                  <a:cubicBezTo>
                    <a:pt x="1788" y="135"/>
                    <a:pt x="1787" y="135"/>
                    <a:pt x="1787" y="135"/>
                  </a:cubicBezTo>
                  <a:cubicBezTo>
                    <a:pt x="1" y="386"/>
                    <a:pt x="1" y="386"/>
                    <a:pt x="1" y="386"/>
                  </a:cubicBezTo>
                  <a:cubicBezTo>
                    <a:pt x="0" y="386"/>
                    <a:pt x="0" y="386"/>
                    <a:pt x="0" y="387"/>
                  </a:cubicBezTo>
                  <a:cubicBezTo>
                    <a:pt x="0" y="387"/>
                    <a:pt x="1" y="387"/>
                    <a:pt x="1" y="387"/>
                  </a:cubicBezTo>
                  <a:close/>
                  <a:moveTo>
                    <a:pt x="1" y="402"/>
                  </a:moveTo>
                  <a:cubicBezTo>
                    <a:pt x="1787" y="152"/>
                    <a:pt x="1787" y="152"/>
                    <a:pt x="1787" y="152"/>
                  </a:cubicBezTo>
                  <a:cubicBezTo>
                    <a:pt x="1788" y="152"/>
                    <a:pt x="1788" y="151"/>
                    <a:pt x="1788" y="151"/>
                  </a:cubicBezTo>
                  <a:cubicBezTo>
                    <a:pt x="1788" y="151"/>
                    <a:pt x="1787" y="150"/>
                    <a:pt x="1787" y="150"/>
                  </a:cubicBezTo>
                  <a:cubicBezTo>
                    <a:pt x="1" y="401"/>
                    <a:pt x="1" y="401"/>
                    <a:pt x="1" y="401"/>
                  </a:cubicBezTo>
                  <a:cubicBezTo>
                    <a:pt x="0" y="401"/>
                    <a:pt x="0" y="401"/>
                    <a:pt x="0" y="402"/>
                  </a:cubicBezTo>
                  <a:cubicBezTo>
                    <a:pt x="0" y="402"/>
                    <a:pt x="1" y="402"/>
                    <a:pt x="1" y="402"/>
                  </a:cubicBezTo>
                  <a:close/>
                  <a:moveTo>
                    <a:pt x="1" y="417"/>
                  </a:moveTo>
                  <a:cubicBezTo>
                    <a:pt x="1787" y="167"/>
                    <a:pt x="1787" y="167"/>
                    <a:pt x="1787" y="167"/>
                  </a:cubicBezTo>
                  <a:cubicBezTo>
                    <a:pt x="1788" y="167"/>
                    <a:pt x="1788" y="166"/>
                    <a:pt x="1788" y="166"/>
                  </a:cubicBezTo>
                  <a:cubicBezTo>
                    <a:pt x="1788" y="166"/>
                    <a:pt x="1787" y="165"/>
                    <a:pt x="1787" y="165"/>
                  </a:cubicBezTo>
                  <a:cubicBezTo>
                    <a:pt x="1" y="416"/>
                    <a:pt x="1" y="416"/>
                    <a:pt x="1" y="416"/>
                  </a:cubicBezTo>
                  <a:cubicBezTo>
                    <a:pt x="0" y="416"/>
                    <a:pt x="0" y="416"/>
                    <a:pt x="0" y="417"/>
                  </a:cubicBezTo>
                  <a:cubicBezTo>
                    <a:pt x="0" y="417"/>
                    <a:pt x="1" y="417"/>
                    <a:pt x="1" y="417"/>
                  </a:cubicBezTo>
                  <a:close/>
                  <a:moveTo>
                    <a:pt x="1" y="432"/>
                  </a:moveTo>
                  <a:cubicBezTo>
                    <a:pt x="1787" y="182"/>
                    <a:pt x="1787" y="182"/>
                    <a:pt x="1787" y="182"/>
                  </a:cubicBezTo>
                  <a:cubicBezTo>
                    <a:pt x="1788" y="182"/>
                    <a:pt x="1788" y="181"/>
                    <a:pt x="1788" y="181"/>
                  </a:cubicBezTo>
                  <a:cubicBezTo>
                    <a:pt x="1788" y="181"/>
                    <a:pt x="1787" y="180"/>
                    <a:pt x="1787" y="180"/>
                  </a:cubicBezTo>
                  <a:cubicBezTo>
                    <a:pt x="1" y="431"/>
                    <a:pt x="1" y="431"/>
                    <a:pt x="1" y="431"/>
                  </a:cubicBezTo>
                  <a:cubicBezTo>
                    <a:pt x="0" y="431"/>
                    <a:pt x="0" y="431"/>
                    <a:pt x="0" y="432"/>
                  </a:cubicBezTo>
                  <a:cubicBezTo>
                    <a:pt x="0" y="432"/>
                    <a:pt x="1" y="432"/>
                    <a:pt x="1" y="432"/>
                  </a:cubicBezTo>
                  <a:close/>
                  <a:moveTo>
                    <a:pt x="1" y="447"/>
                  </a:moveTo>
                  <a:cubicBezTo>
                    <a:pt x="1787" y="197"/>
                    <a:pt x="1787" y="197"/>
                    <a:pt x="1787" y="197"/>
                  </a:cubicBezTo>
                  <a:cubicBezTo>
                    <a:pt x="1788" y="197"/>
                    <a:pt x="1788" y="197"/>
                    <a:pt x="1788" y="196"/>
                  </a:cubicBezTo>
                  <a:cubicBezTo>
                    <a:pt x="1788" y="196"/>
                    <a:pt x="1787" y="195"/>
                    <a:pt x="1787" y="195"/>
                  </a:cubicBezTo>
                  <a:cubicBezTo>
                    <a:pt x="1" y="446"/>
                    <a:pt x="1" y="446"/>
                    <a:pt x="1" y="446"/>
                  </a:cubicBezTo>
                  <a:cubicBezTo>
                    <a:pt x="0" y="446"/>
                    <a:pt x="0" y="446"/>
                    <a:pt x="0" y="447"/>
                  </a:cubicBezTo>
                  <a:cubicBezTo>
                    <a:pt x="0" y="447"/>
                    <a:pt x="1" y="447"/>
                    <a:pt x="1" y="447"/>
                  </a:cubicBezTo>
                  <a:close/>
                  <a:moveTo>
                    <a:pt x="1" y="462"/>
                  </a:moveTo>
                  <a:cubicBezTo>
                    <a:pt x="1787" y="212"/>
                    <a:pt x="1787" y="212"/>
                    <a:pt x="1787" y="212"/>
                  </a:cubicBezTo>
                  <a:cubicBezTo>
                    <a:pt x="1788" y="212"/>
                    <a:pt x="1788" y="212"/>
                    <a:pt x="1788" y="211"/>
                  </a:cubicBezTo>
                  <a:cubicBezTo>
                    <a:pt x="1788" y="211"/>
                    <a:pt x="1787" y="210"/>
                    <a:pt x="1787" y="210"/>
                  </a:cubicBezTo>
                  <a:cubicBezTo>
                    <a:pt x="1" y="461"/>
                    <a:pt x="1" y="461"/>
                    <a:pt x="1" y="461"/>
                  </a:cubicBezTo>
                  <a:cubicBezTo>
                    <a:pt x="0" y="461"/>
                    <a:pt x="0" y="461"/>
                    <a:pt x="0" y="462"/>
                  </a:cubicBezTo>
                  <a:cubicBezTo>
                    <a:pt x="0" y="462"/>
                    <a:pt x="1" y="462"/>
                    <a:pt x="1" y="462"/>
                  </a:cubicBezTo>
                  <a:close/>
                  <a:moveTo>
                    <a:pt x="1" y="477"/>
                  </a:moveTo>
                  <a:cubicBezTo>
                    <a:pt x="1787" y="227"/>
                    <a:pt x="1787" y="227"/>
                    <a:pt x="1787" y="227"/>
                  </a:cubicBezTo>
                  <a:cubicBezTo>
                    <a:pt x="1788" y="227"/>
                    <a:pt x="1788" y="227"/>
                    <a:pt x="1788" y="226"/>
                  </a:cubicBezTo>
                  <a:cubicBezTo>
                    <a:pt x="1788" y="226"/>
                    <a:pt x="1787" y="226"/>
                    <a:pt x="1787" y="226"/>
                  </a:cubicBezTo>
                  <a:cubicBezTo>
                    <a:pt x="1" y="476"/>
                    <a:pt x="1" y="476"/>
                    <a:pt x="1" y="476"/>
                  </a:cubicBezTo>
                  <a:cubicBezTo>
                    <a:pt x="0" y="476"/>
                    <a:pt x="0" y="476"/>
                    <a:pt x="0" y="477"/>
                  </a:cubicBezTo>
                  <a:cubicBezTo>
                    <a:pt x="0" y="477"/>
                    <a:pt x="1" y="477"/>
                    <a:pt x="1" y="477"/>
                  </a:cubicBezTo>
                  <a:close/>
                  <a:moveTo>
                    <a:pt x="1" y="493"/>
                  </a:moveTo>
                  <a:cubicBezTo>
                    <a:pt x="1787" y="242"/>
                    <a:pt x="1787" y="242"/>
                    <a:pt x="1787" y="242"/>
                  </a:cubicBezTo>
                  <a:cubicBezTo>
                    <a:pt x="1788" y="242"/>
                    <a:pt x="1788" y="242"/>
                    <a:pt x="1788" y="241"/>
                  </a:cubicBezTo>
                  <a:cubicBezTo>
                    <a:pt x="1788" y="241"/>
                    <a:pt x="1787" y="241"/>
                    <a:pt x="1787" y="241"/>
                  </a:cubicBezTo>
                  <a:cubicBezTo>
                    <a:pt x="1" y="491"/>
                    <a:pt x="1" y="491"/>
                    <a:pt x="1" y="491"/>
                  </a:cubicBezTo>
                  <a:cubicBezTo>
                    <a:pt x="0" y="491"/>
                    <a:pt x="0" y="491"/>
                    <a:pt x="0" y="492"/>
                  </a:cubicBezTo>
                  <a:cubicBezTo>
                    <a:pt x="0" y="492"/>
                    <a:pt x="1" y="493"/>
                    <a:pt x="1" y="493"/>
                  </a:cubicBezTo>
                  <a:close/>
                  <a:moveTo>
                    <a:pt x="1" y="508"/>
                  </a:moveTo>
                  <a:cubicBezTo>
                    <a:pt x="1787" y="257"/>
                    <a:pt x="1787" y="257"/>
                    <a:pt x="1787" y="257"/>
                  </a:cubicBezTo>
                  <a:cubicBezTo>
                    <a:pt x="1788" y="257"/>
                    <a:pt x="1788" y="257"/>
                    <a:pt x="1788" y="256"/>
                  </a:cubicBezTo>
                  <a:cubicBezTo>
                    <a:pt x="1788" y="256"/>
                    <a:pt x="1787" y="256"/>
                    <a:pt x="1787" y="256"/>
                  </a:cubicBezTo>
                  <a:cubicBezTo>
                    <a:pt x="1" y="506"/>
                    <a:pt x="1" y="506"/>
                    <a:pt x="1" y="506"/>
                  </a:cubicBezTo>
                  <a:cubicBezTo>
                    <a:pt x="0" y="506"/>
                    <a:pt x="0" y="506"/>
                    <a:pt x="0" y="507"/>
                  </a:cubicBezTo>
                  <a:cubicBezTo>
                    <a:pt x="0" y="507"/>
                    <a:pt x="1" y="508"/>
                    <a:pt x="1" y="508"/>
                  </a:cubicBezTo>
                  <a:close/>
                  <a:moveTo>
                    <a:pt x="1" y="523"/>
                  </a:moveTo>
                  <a:cubicBezTo>
                    <a:pt x="1787" y="272"/>
                    <a:pt x="1787" y="272"/>
                    <a:pt x="1787" y="272"/>
                  </a:cubicBezTo>
                  <a:cubicBezTo>
                    <a:pt x="1788" y="272"/>
                    <a:pt x="1788" y="272"/>
                    <a:pt x="1788" y="271"/>
                  </a:cubicBezTo>
                  <a:cubicBezTo>
                    <a:pt x="1788" y="271"/>
                    <a:pt x="1787" y="271"/>
                    <a:pt x="1787" y="271"/>
                  </a:cubicBezTo>
                  <a:cubicBezTo>
                    <a:pt x="1" y="521"/>
                    <a:pt x="1" y="521"/>
                    <a:pt x="1" y="521"/>
                  </a:cubicBezTo>
                  <a:cubicBezTo>
                    <a:pt x="0" y="521"/>
                    <a:pt x="0" y="522"/>
                    <a:pt x="0" y="522"/>
                  </a:cubicBezTo>
                  <a:cubicBezTo>
                    <a:pt x="0" y="522"/>
                    <a:pt x="1" y="523"/>
                    <a:pt x="1" y="523"/>
                  </a:cubicBezTo>
                  <a:close/>
                  <a:moveTo>
                    <a:pt x="1" y="538"/>
                  </a:moveTo>
                  <a:cubicBezTo>
                    <a:pt x="1787" y="287"/>
                    <a:pt x="1787" y="287"/>
                    <a:pt x="1787" y="287"/>
                  </a:cubicBezTo>
                  <a:cubicBezTo>
                    <a:pt x="1788" y="287"/>
                    <a:pt x="1788" y="287"/>
                    <a:pt x="1788" y="286"/>
                  </a:cubicBezTo>
                  <a:cubicBezTo>
                    <a:pt x="1788" y="286"/>
                    <a:pt x="1787" y="286"/>
                    <a:pt x="1787" y="286"/>
                  </a:cubicBezTo>
                  <a:cubicBezTo>
                    <a:pt x="1" y="536"/>
                    <a:pt x="1" y="536"/>
                    <a:pt x="1" y="536"/>
                  </a:cubicBezTo>
                  <a:cubicBezTo>
                    <a:pt x="0" y="536"/>
                    <a:pt x="0" y="537"/>
                    <a:pt x="0" y="537"/>
                  </a:cubicBezTo>
                  <a:cubicBezTo>
                    <a:pt x="0" y="537"/>
                    <a:pt x="1" y="538"/>
                    <a:pt x="1" y="538"/>
                  </a:cubicBezTo>
                  <a:close/>
                  <a:moveTo>
                    <a:pt x="1" y="553"/>
                  </a:moveTo>
                  <a:cubicBezTo>
                    <a:pt x="1787" y="302"/>
                    <a:pt x="1787" y="302"/>
                    <a:pt x="1787" y="302"/>
                  </a:cubicBezTo>
                  <a:cubicBezTo>
                    <a:pt x="1788" y="302"/>
                    <a:pt x="1788" y="302"/>
                    <a:pt x="1788" y="301"/>
                  </a:cubicBezTo>
                  <a:cubicBezTo>
                    <a:pt x="1788" y="301"/>
                    <a:pt x="1787" y="301"/>
                    <a:pt x="1787" y="301"/>
                  </a:cubicBezTo>
                  <a:cubicBezTo>
                    <a:pt x="1" y="551"/>
                    <a:pt x="1" y="551"/>
                    <a:pt x="1" y="551"/>
                  </a:cubicBezTo>
                  <a:cubicBezTo>
                    <a:pt x="0" y="551"/>
                    <a:pt x="0" y="552"/>
                    <a:pt x="0" y="552"/>
                  </a:cubicBezTo>
                  <a:cubicBezTo>
                    <a:pt x="0" y="552"/>
                    <a:pt x="1" y="553"/>
                    <a:pt x="1" y="553"/>
                  </a:cubicBezTo>
                  <a:close/>
                  <a:moveTo>
                    <a:pt x="1" y="568"/>
                  </a:moveTo>
                  <a:cubicBezTo>
                    <a:pt x="1787" y="317"/>
                    <a:pt x="1787" y="317"/>
                    <a:pt x="1787" y="317"/>
                  </a:cubicBezTo>
                  <a:cubicBezTo>
                    <a:pt x="1788" y="317"/>
                    <a:pt x="1788" y="317"/>
                    <a:pt x="1788" y="316"/>
                  </a:cubicBezTo>
                  <a:cubicBezTo>
                    <a:pt x="1788" y="316"/>
                    <a:pt x="1787" y="316"/>
                    <a:pt x="1787" y="316"/>
                  </a:cubicBezTo>
                  <a:cubicBezTo>
                    <a:pt x="1" y="566"/>
                    <a:pt x="1" y="566"/>
                    <a:pt x="1" y="566"/>
                  </a:cubicBezTo>
                  <a:cubicBezTo>
                    <a:pt x="0" y="566"/>
                    <a:pt x="0" y="567"/>
                    <a:pt x="0" y="567"/>
                  </a:cubicBezTo>
                  <a:cubicBezTo>
                    <a:pt x="0" y="567"/>
                    <a:pt x="1" y="568"/>
                    <a:pt x="1" y="568"/>
                  </a:cubicBezTo>
                  <a:close/>
                  <a:moveTo>
                    <a:pt x="1" y="583"/>
                  </a:moveTo>
                  <a:cubicBezTo>
                    <a:pt x="1787" y="332"/>
                    <a:pt x="1787" y="332"/>
                    <a:pt x="1787" y="332"/>
                  </a:cubicBezTo>
                  <a:cubicBezTo>
                    <a:pt x="1788" y="332"/>
                    <a:pt x="1788" y="332"/>
                    <a:pt x="1788" y="332"/>
                  </a:cubicBezTo>
                  <a:cubicBezTo>
                    <a:pt x="1788" y="331"/>
                    <a:pt x="1787" y="331"/>
                    <a:pt x="1787" y="331"/>
                  </a:cubicBezTo>
                  <a:cubicBezTo>
                    <a:pt x="1" y="581"/>
                    <a:pt x="1" y="581"/>
                    <a:pt x="1" y="581"/>
                  </a:cubicBezTo>
                  <a:cubicBezTo>
                    <a:pt x="0" y="581"/>
                    <a:pt x="0" y="582"/>
                    <a:pt x="0" y="582"/>
                  </a:cubicBezTo>
                  <a:cubicBezTo>
                    <a:pt x="0" y="583"/>
                    <a:pt x="1" y="583"/>
                    <a:pt x="1" y="583"/>
                  </a:cubicBezTo>
                  <a:close/>
                  <a:moveTo>
                    <a:pt x="1" y="598"/>
                  </a:moveTo>
                  <a:cubicBezTo>
                    <a:pt x="1787" y="347"/>
                    <a:pt x="1787" y="347"/>
                    <a:pt x="1787" y="347"/>
                  </a:cubicBezTo>
                  <a:cubicBezTo>
                    <a:pt x="1788" y="347"/>
                    <a:pt x="1788" y="347"/>
                    <a:pt x="1788" y="347"/>
                  </a:cubicBezTo>
                  <a:cubicBezTo>
                    <a:pt x="1788" y="346"/>
                    <a:pt x="1787" y="346"/>
                    <a:pt x="1787" y="346"/>
                  </a:cubicBezTo>
                  <a:cubicBezTo>
                    <a:pt x="1" y="596"/>
                    <a:pt x="1" y="596"/>
                    <a:pt x="1" y="596"/>
                  </a:cubicBezTo>
                  <a:cubicBezTo>
                    <a:pt x="0" y="596"/>
                    <a:pt x="0" y="597"/>
                    <a:pt x="0" y="597"/>
                  </a:cubicBezTo>
                  <a:cubicBezTo>
                    <a:pt x="0" y="598"/>
                    <a:pt x="1" y="598"/>
                    <a:pt x="1" y="598"/>
                  </a:cubicBezTo>
                  <a:close/>
                  <a:moveTo>
                    <a:pt x="1" y="613"/>
                  </a:moveTo>
                  <a:cubicBezTo>
                    <a:pt x="1787" y="363"/>
                    <a:pt x="1787" y="363"/>
                    <a:pt x="1787" y="363"/>
                  </a:cubicBezTo>
                  <a:cubicBezTo>
                    <a:pt x="1788" y="362"/>
                    <a:pt x="1788" y="362"/>
                    <a:pt x="1788" y="362"/>
                  </a:cubicBezTo>
                  <a:cubicBezTo>
                    <a:pt x="1788" y="361"/>
                    <a:pt x="1787" y="361"/>
                    <a:pt x="1787" y="361"/>
                  </a:cubicBezTo>
                  <a:cubicBezTo>
                    <a:pt x="1" y="611"/>
                    <a:pt x="1" y="611"/>
                    <a:pt x="1" y="611"/>
                  </a:cubicBezTo>
                  <a:cubicBezTo>
                    <a:pt x="0" y="611"/>
                    <a:pt x="0" y="612"/>
                    <a:pt x="0" y="612"/>
                  </a:cubicBezTo>
                  <a:cubicBezTo>
                    <a:pt x="0" y="613"/>
                    <a:pt x="1" y="613"/>
                    <a:pt x="1" y="613"/>
                  </a:cubicBezTo>
                  <a:close/>
                  <a:moveTo>
                    <a:pt x="1" y="628"/>
                  </a:moveTo>
                  <a:cubicBezTo>
                    <a:pt x="1787" y="378"/>
                    <a:pt x="1787" y="378"/>
                    <a:pt x="1787" y="378"/>
                  </a:cubicBezTo>
                  <a:cubicBezTo>
                    <a:pt x="1788" y="377"/>
                    <a:pt x="1788" y="377"/>
                    <a:pt x="1788" y="377"/>
                  </a:cubicBezTo>
                  <a:cubicBezTo>
                    <a:pt x="1788" y="376"/>
                    <a:pt x="1787" y="376"/>
                    <a:pt x="1787" y="376"/>
                  </a:cubicBezTo>
                  <a:cubicBezTo>
                    <a:pt x="1" y="626"/>
                    <a:pt x="1" y="626"/>
                    <a:pt x="1" y="626"/>
                  </a:cubicBezTo>
                  <a:cubicBezTo>
                    <a:pt x="0" y="626"/>
                    <a:pt x="0" y="627"/>
                    <a:pt x="0" y="627"/>
                  </a:cubicBezTo>
                  <a:cubicBezTo>
                    <a:pt x="0" y="628"/>
                    <a:pt x="1" y="628"/>
                    <a:pt x="1" y="628"/>
                  </a:cubicBezTo>
                  <a:close/>
                  <a:moveTo>
                    <a:pt x="1" y="643"/>
                  </a:moveTo>
                  <a:cubicBezTo>
                    <a:pt x="1787" y="393"/>
                    <a:pt x="1787" y="393"/>
                    <a:pt x="1787" y="393"/>
                  </a:cubicBezTo>
                  <a:cubicBezTo>
                    <a:pt x="1788" y="393"/>
                    <a:pt x="1788" y="392"/>
                    <a:pt x="1788" y="392"/>
                  </a:cubicBezTo>
                  <a:cubicBezTo>
                    <a:pt x="1788" y="391"/>
                    <a:pt x="1787" y="391"/>
                    <a:pt x="1787" y="391"/>
                  </a:cubicBezTo>
                  <a:cubicBezTo>
                    <a:pt x="1" y="641"/>
                    <a:pt x="1" y="641"/>
                    <a:pt x="1" y="641"/>
                  </a:cubicBezTo>
                  <a:cubicBezTo>
                    <a:pt x="0" y="642"/>
                    <a:pt x="0" y="642"/>
                    <a:pt x="0" y="642"/>
                  </a:cubicBezTo>
                  <a:cubicBezTo>
                    <a:pt x="0" y="643"/>
                    <a:pt x="1" y="643"/>
                    <a:pt x="1" y="643"/>
                  </a:cubicBezTo>
                  <a:close/>
                  <a:moveTo>
                    <a:pt x="1" y="658"/>
                  </a:moveTo>
                  <a:cubicBezTo>
                    <a:pt x="1787" y="408"/>
                    <a:pt x="1787" y="408"/>
                    <a:pt x="1787" y="408"/>
                  </a:cubicBezTo>
                  <a:cubicBezTo>
                    <a:pt x="1788" y="408"/>
                    <a:pt x="1788" y="407"/>
                    <a:pt x="1788" y="407"/>
                  </a:cubicBezTo>
                  <a:cubicBezTo>
                    <a:pt x="1788" y="406"/>
                    <a:pt x="1787" y="406"/>
                    <a:pt x="1787" y="406"/>
                  </a:cubicBezTo>
                  <a:cubicBezTo>
                    <a:pt x="1" y="656"/>
                    <a:pt x="1" y="656"/>
                    <a:pt x="1" y="656"/>
                  </a:cubicBezTo>
                  <a:cubicBezTo>
                    <a:pt x="0" y="657"/>
                    <a:pt x="0" y="657"/>
                    <a:pt x="0" y="657"/>
                  </a:cubicBezTo>
                  <a:cubicBezTo>
                    <a:pt x="0" y="658"/>
                    <a:pt x="1" y="658"/>
                    <a:pt x="1" y="658"/>
                  </a:cubicBezTo>
                  <a:close/>
                  <a:moveTo>
                    <a:pt x="1" y="673"/>
                  </a:moveTo>
                  <a:cubicBezTo>
                    <a:pt x="1787" y="423"/>
                    <a:pt x="1787" y="423"/>
                    <a:pt x="1787" y="423"/>
                  </a:cubicBezTo>
                  <a:cubicBezTo>
                    <a:pt x="1788" y="423"/>
                    <a:pt x="1788" y="422"/>
                    <a:pt x="1788" y="422"/>
                  </a:cubicBezTo>
                  <a:cubicBezTo>
                    <a:pt x="1788" y="421"/>
                    <a:pt x="1787" y="421"/>
                    <a:pt x="1787" y="421"/>
                  </a:cubicBezTo>
                  <a:cubicBezTo>
                    <a:pt x="1" y="672"/>
                    <a:pt x="1" y="672"/>
                    <a:pt x="1" y="672"/>
                  </a:cubicBezTo>
                  <a:cubicBezTo>
                    <a:pt x="0" y="672"/>
                    <a:pt x="0" y="672"/>
                    <a:pt x="0" y="672"/>
                  </a:cubicBezTo>
                  <a:cubicBezTo>
                    <a:pt x="0" y="673"/>
                    <a:pt x="1" y="673"/>
                    <a:pt x="1" y="673"/>
                  </a:cubicBezTo>
                  <a:close/>
                  <a:moveTo>
                    <a:pt x="1" y="688"/>
                  </a:moveTo>
                  <a:cubicBezTo>
                    <a:pt x="1787" y="438"/>
                    <a:pt x="1787" y="438"/>
                    <a:pt x="1787" y="438"/>
                  </a:cubicBezTo>
                  <a:cubicBezTo>
                    <a:pt x="1788" y="438"/>
                    <a:pt x="1788" y="437"/>
                    <a:pt x="1788" y="437"/>
                  </a:cubicBezTo>
                  <a:cubicBezTo>
                    <a:pt x="1788" y="436"/>
                    <a:pt x="1787" y="436"/>
                    <a:pt x="1787" y="436"/>
                  </a:cubicBezTo>
                  <a:cubicBezTo>
                    <a:pt x="1" y="687"/>
                    <a:pt x="1" y="687"/>
                    <a:pt x="1" y="687"/>
                  </a:cubicBezTo>
                  <a:cubicBezTo>
                    <a:pt x="0" y="687"/>
                    <a:pt x="0" y="687"/>
                    <a:pt x="0" y="687"/>
                  </a:cubicBezTo>
                  <a:cubicBezTo>
                    <a:pt x="0" y="688"/>
                    <a:pt x="1" y="688"/>
                    <a:pt x="1" y="688"/>
                  </a:cubicBezTo>
                  <a:close/>
                  <a:moveTo>
                    <a:pt x="1" y="703"/>
                  </a:moveTo>
                  <a:cubicBezTo>
                    <a:pt x="1787" y="453"/>
                    <a:pt x="1787" y="453"/>
                    <a:pt x="1787" y="453"/>
                  </a:cubicBezTo>
                  <a:cubicBezTo>
                    <a:pt x="1788" y="453"/>
                    <a:pt x="1788" y="452"/>
                    <a:pt x="1788" y="452"/>
                  </a:cubicBezTo>
                  <a:cubicBezTo>
                    <a:pt x="1788" y="451"/>
                    <a:pt x="1787" y="451"/>
                    <a:pt x="1787" y="451"/>
                  </a:cubicBezTo>
                  <a:cubicBezTo>
                    <a:pt x="1" y="702"/>
                    <a:pt x="1" y="702"/>
                    <a:pt x="1" y="702"/>
                  </a:cubicBezTo>
                  <a:cubicBezTo>
                    <a:pt x="0" y="702"/>
                    <a:pt x="0" y="702"/>
                    <a:pt x="0" y="703"/>
                  </a:cubicBezTo>
                  <a:cubicBezTo>
                    <a:pt x="0" y="703"/>
                    <a:pt x="1" y="703"/>
                    <a:pt x="1" y="703"/>
                  </a:cubicBezTo>
                  <a:close/>
                  <a:moveTo>
                    <a:pt x="1" y="718"/>
                  </a:moveTo>
                  <a:cubicBezTo>
                    <a:pt x="1787" y="468"/>
                    <a:pt x="1787" y="468"/>
                    <a:pt x="1787" y="468"/>
                  </a:cubicBezTo>
                  <a:cubicBezTo>
                    <a:pt x="1788" y="468"/>
                    <a:pt x="1788" y="467"/>
                    <a:pt x="1788" y="467"/>
                  </a:cubicBezTo>
                  <a:cubicBezTo>
                    <a:pt x="1788" y="467"/>
                    <a:pt x="1787" y="466"/>
                    <a:pt x="1787" y="466"/>
                  </a:cubicBezTo>
                  <a:cubicBezTo>
                    <a:pt x="1" y="717"/>
                    <a:pt x="1" y="717"/>
                    <a:pt x="1" y="717"/>
                  </a:cubicBezTo>
                  <a:cubicBezTo>
                    <a:pt x="0" y="717"/>
                    <a:pt x="0" y="717"/>
                    <a:pt x="0" y="718"/>
                  </a:cubicBezTo>
                  <a:cubicBezTo>
                    <a:pt x="0" y="718"/>
                    <a:pt x="1" y="718"/>
                    <a:pt x="1" y="71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33" name="Freeform 52">
              <a:extLst>
                <a:ext uri="{FF2B5EF4-FFF2-40B4-BE49-F238E27FC236}">
                  <a16:creationId xmlns:a16="http://schemas.microsoft.com/office/drawing/2014/main" id="{44A7B2DA-DEC5-4C1E-8D65-FB0887DB4C8A}"/>
                </a:ext>
              </a:extLst>
            </p:cNvPr>
            <p:cNvSpPr>
              <a:spLocks/>
            </p:cNvSpPr>
            <p:nvPr/>
          </p:nvSpPr>
          <p:spPr bwMode="auto">
            <a:xfrm>
              <a:off x="6302029" y="3720576"/>
              <a:ext cx="2428504" cy="1103463"/>
            </a:xfrm>
            <a:custGeom>
              <a:avLst/>
              <a:gdLst>
                <a:gd name="T0" fmla="*/ 1921 w 1921"/>
                <a:gd name="T1" fmla="*/ 0 h 872"/>
                <a:gd name="T2" fmla="*/ 1921 w 1921"/>
                <a:gd name="T3" fmla="*/ 50 h 872"/>
                <a:gd name="T4" fmla="*/ 1829 w 1921"/>
                <a:gd name="T5" fmla="*/ 63 h 872"/>
                <a:gd name="T6" fmla="*/ 124 w 1921"/>
                <a:gd name="T7" fmla="*/ 302 h 872"/>
                <a:gd name="T8" fmla="*/ 47 w 1921"/>
                <a:gd name="T9" fmla="*/ 401 h 872"/>
                <a:gd name="T10" fmla="*/ 46 w 1921"/>
                <a:gd name="T11" fmla="*/ 736 h 872"/>
                <a:gd name="T12" fmla="*/ 123 w 1921"/>
                <a:gd name="T13" fmla="*/ 813 h 872"/>
                <a:gd name="T14" fmla="*/ 1828 w 1921"/>
                <a:gd name="T15" fmla="*/ 573 h 872"/>
                <a:gd name="T16" fmla="*/ 1920 w 1921"/>
                <a:gd name="T17" fmla="*/ 560 h 872"/>
                <a:gd name="T18" fmla="*/ 1920 w 1921"/>
                <a:gd name="T19" fmla="*/ 610 h 872"/>
                <a:gd name="T20" fmla="*/ 127 w 1921"/>
                <a:gd name="T21" fmla="*/ 862 h 872"/>
                <a:gd name="T22" fmla="*/ 0 w 1921"/>
                <a:gd name="T23" fmla="*/ 742 h 872"/>
                <a:gd name="T24" fmla="*/ 1 w 1921"/>
                <a:gd name="T25" fmla="*/ 407 h 872"/>
                <a:gd name="T26" fmla="*/ 128 w 1921"/>
                <a:gd name="T27" fmla="*/ 252 h 872"/>
                <a:gd name="T28" fmla="*/ 1921 w 1921"/>
                <a:gd name="T29" fmla="*/ 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1" h="872">
                  <a:moveTo>
                    <a:pt x="1921" y="0"/>
                  </a:moveTo>
                  <a:cubicBezTo>
                    <a:pt x="1921" y="50"/>
                    <a:pt x="1921" y="50"/>
                    <a:pt x="1921" y="50"/>
                  </a:cubicBezTo>
                  <a:cubicBezTo>
                    <a:pt x="1829" y="63"/>
                    <a:pt x="1829" y="63"/>
                    <a:pt x="1829" y="63"/>
                  </a:cubicBezTo>
                  <a:cubicBezTo>
                    <a:pt x="124" y="302"/>
                    <a:pt x="124" y="302"/>
                    <a:pt x="124" y="302"/>
                  </a:cubicBezTo>
                  <a:cubicBezTo>
                    <a:pt x="81" y="308"/>
                    <a:pt x="47" y="352"/>
                    <a:pt x="47" y="401"/>
                  </a:cubicBezTo>
                  <a:cubicBezTo>
                    <a:pt x="46" y="736"/>
                    <a:pt x="46" y="736"/>
                    <a:pt x="46" y="736"/>
                  </a:cubicBezTo>
                  <a:cubicBezTo>
                    <a:pt x="46" y="784"/>
                    <a:pt x="81" y="819"/>
                    <a:pt x="123" y="813"/>
                  </a:cubicBezTo>
                  <a:cubicBezTo>
                    <a:pt x="1828" y="573"/>
                    <a:pt x="1828" y="573"/>
                    <a:pt x="1828" y="573"/>
                  </a:cubicBezTo>
                  <a:cubicBezTo>
                    <a:pt x="1920" y="560"/>
                    <a:pt x="1920" y="560"/>
                    <a:pt x="1920" y="560"/>
                  </a:cubicBezTo>
                  <a:cubicBezTo>
                    <a:pt x="1920" y="610"/>
                    <a:pt x="1920" y="610"/>
                    <a:pt x="1920" y="610"/>
                  </a:cubicBezTo>
                  <a:cubicBezTo>
                    <a:pt x="127" y="862"/>
                    <a:pt x="127" y="862"/>
                    <a:pt x="127" y="862"/>
                  </a:cubicBezTo>
                  <a:cubicBezTo>
                    <a:pt x="57" y="872"/>
                    <a:pt x="0" y="818"/>
                    <a:pt x="0" y="742"/>
                  </a:cubicBezTo>
                  <a:cubicBezTo>
                    <a:pt x="1" y="407"/>
                    <a:pt x="1" y="407"/>
                    <a:pt x="1" y="407"/>
                  </a:cubicBezTo>
                  <a:cubicBezTo>
                    <a:pt x="1" y="332"/>
                    <a:pt x="58" y="262"/>
                    <a:pt x="128" y="252"/>
                  </a:cubicBezTo>
                  <a:cubicBezTo>
                    <a:pt x="1921" y="0"/>
                    <a:pt x="1921" y="0"/>
                    <a:pt x="1921" y="0"/>
                  </a:cubicBezTo>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34" name="Freeform 53">
              <a:extLst>
                <a:ext uri="{FF2B5EF4-FFF2-40B4-BE49-F238E27FC236}">
                  <a16:creationId xmlns:a16="http://schemas.microsoft.com/office/drawing/2014/main" id="{5E1A2CFF-FA35-49B9-9627-6E0B41FEBF7B}"/>
                </a:ext>
              </a:extLst>
            </p:cNvPr>
            <p:cNvSpPr>
              <a:spLocks/>
            </p:cNvSpPr>
            <p:nvPr/>
          </p:nvSpPr>
          <p:spPr bwMode="auto">
            <a:xfrm>
              <a:off x="4454062" y="2713722"/>
              <a:ext cx="4276471" cy="2082841"/>
            </a:xfrm>
            <a:custGeom>
              <a:avLst/>
              <a:gdLst>
                <a:gd name="T0" fmla="*/ 3382 w 3382"/>
                <a:gd name="T1" fmla="*/ 795 h 1645"/>
                <a:gd name="T2" fmla="*/ 1694 w 3382"/>
                <a:gd name="T3" fmla="*/ 1032 h 1645"/>
                <a:gd name="T4" fmla="*/ 1589 w 3382"/>
                <a:gd name="T5" fmla="*/ 1047 h 1645"/>
                <a:gd name="T6" fmla="*/ 1462 w 3382"/>
                <a:gd name="T7" fmla="*/ 1202 h 1645"/>
                <a:gd name="T8" fmla="*/ 1461 w 3382"/>
                <a:gd name="T9" fmla="*/ 1537 h 1645"/>
                <a:gd name="T10" fmla="*/ 1520 w 3382"/>
                <a:gd name="T11" fmla="*/ 1645 h 1645"/>
                <a:gd name="T12" fmla="*/ 59 w 3382"/>
                <a:gd name="T13" fmla="*/ 850 h 1645"/>
                <a:gd name="T14" fmla="*/ 0 w 3382"/>
                <a:gd name="T15" fmla="*/ 742 h 1645"/>
                <a:gd name="T16" fmla="*/ 0 w 3382"/>
                <a:gd name="T17" fmla="*/ 407 h 1645"/>
                <a:gd name="T18" fmla="*/ 128 w 3382"/>
                <a:gd name="T19" fmla="*/ 252 h 1645"/>
                <a:gd name="T20" fmla="*/ 1921 w 3382"/>
                <a:gd name="T21" fmla="*/ 0 h 1645"/>
                <a:gd name="T22" fmla="*/ 3382 w 3382"/>
                <a:gd name="T23" fmla="*/ 795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2" h="1645">
                  <a:moveTo>
                    <a:pt x="3382" y="795"/>
                  </a:moveTo>
                  <a:cubicBezTo>
                    <a:pt x="1694" y="1032"/>
                    <a:pt x="1694" y="1032"/>
                    <a:pt x="1694" y="1032"/>
                  </a:cubicBezTo>
                  <a:cubicBezTo>
                    <a:pt x="1589" y="1047"/>
                    <a:pt x="1589" y="1047"/>
                    <a:pt x="1589" y="1047"/>
                  </a:cubicBezTo>
                  <a:cubicBezTo>
                    <a:pt x="1519" y="1057"/>
                    <a:pt x="1462" y="1127"/>
                    <a:pt x="1462" y="1202"/>
                  </a:cubicBezTo>
                  <a:cubicBezTo>
                    <a:pt x="1461" y="1537"/>
                    <a:pt x="1461" y="1537"/>
                    <a:pt x="1461" y="1537"/>
                  </a:cubicBezTo>
                  <a:cubicBezTo>
                    <a:pt x="1461" y="1586"/>
                    <a:pt x="1485" y="1626"/>
                    <a:pt x="1520" y="1645"/>
                  </a:cubicBezTo>
                  <a:cubicBezTo>
                    <a:pt x="59" y="850"/>
                    <a:pt x="59" y="850"/>
                    <a:pt x="59" y="850"/>
                  </a:cubicBezTo>
                  <a:cubicBezTo>
                    <a:pt x="23" y="831"/>
                    <a:pt x="0" y="791"/>
                    <a:pt x="0" y="742"/>
                  </a:cubicBezTo>
                  <a:cubicBezTo>
                    <a:pt x="0" y="407"/>
                    <a:pt x="0" y="407"/>
                    <a:pt x="0" y="407"/>
                  </a:cubicBezTo>
                  <a:cubicBezTo>
                    <a:pt x="1" y="332"/>
                    <a:pt x="58" y="262"/>
                    <a:pt x="128" y="252"/>
                  </a:cubicBezTo>
                  <a:cubicBezTo>
                    <a:pt x="1921" y="0"/>
                    <a:pt x="1921" y="0"/>
                    <a:pt x="1921" y="0"/>
                  </a:cubicBezTo>
                  <a:cubicBezTo>
                    <a:pt x="3382" y="795"/>
                    <a:pt x="3382" y="795"/>
                    <a:pt x="3382" y="795"/>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ru-UA"/>
            </a:p>
          </p:txBody>
        </p:sp>
        <p:sp>
          <p:nvSpPr>
            <p:cNvPr id="35" name="Freeform 54">
              <a:extLst>
                <a:ext uri="{FF2B5EF4-FFF2-40B4-BE49-F238E27FC236}">
                  <a16:creationId xmlns:a16="http://schemas.microsoft.com/office/drawing/2014/main" id="{94EAAC00-B594-459E-88D4-8C0C7C85E0DE}"/>
                </a:ext>
              </a:extLst>
            </p:cNvPr>
            <p:cNvSpPr>
              <a:spLocks/>
            </p:cNvSpPr>
            <p:nvPr/>
          </p:nvSpPr>
          <p:spPr bwMode="auto">
            <a:xfrm>
              <a:off x="6359640" y="4283387"/>
              <a:ext cx="2253900" cy="423659"/>
            </a:xfrm>
            <a:custGeom>
              <a:avLst/>
              <a:gdLst>
                <a:gd name="T0" fmla="*/ 0 w 1782"/>
                <a:gd name="T1" fmla="*/ 291 h 334"/>
                <a:gd name="T2" fmla="*/ 11 w 1782"/>
                <a:gd name="T3" fmla="*/ 334 h 334"/>
                <a:gd name="T4" fmla="*/ 1782 w 1782"/>
                <a:gd name="T5" fmla="*/ 86 h 334"/>
                <a:gd name="T6" fmla="*/ 1782 w 1782"/>
                <a:gd name="T7" fmla="*/ 0 h 334"/>
                <a:gd name="T8" fmla="*/ 0 w 1782"/>
                <a:gd name="T9" fmla="*/ 250 h 334"/>
                <a:gd name="T10" fmla="*/ 0 w 1782"/>
                <a:gd name="T11" fmla="*/ 291 h 334"/>
              </a:gdLst>
              <a:ahLst/>
              <a:cxnLst>
                <a:cxn ang="0">
                  <a:pos x="T0" y="T1"/>
                </a:cxn>
                <a:cxn ang="0">
                  <a:pos x="T2" y="T3"/>
                </a:cxn>
                <a:cxn ang="0">
                  <a:pos x="T4" y="T5"/>
                </a:cxn>
                <a:cxn ang="0">
                  <a:pos x="T6" y="T7"/>
                </a:cxn>
                <a:cxn ang="0">
                  <a:pos x="T8" y="T9"/>
                </a:cxn>
                <a:cxn ang="0">
                  <a:pos x="T10" y="T11"/>
                </a:cxn>
              </a:cxnLst>
              <a:rect l="0" t="0" r="r" b="b"/>
              <a:pathLst>
                <a:path w="1782" h="334">
                  <a:moveTo>
                    <a:pt x="0" y="291"/>
                  </a:moveTo>
                  <a:cubicBezTo>
                    <a:pt x="0" y="308"/>
                    <a:pt x="4" y="322"/>
                    <a:pt x="11" y="334"/>
                  </a:cubicBezTo>
                  <a:cubicBezTo>
                    <a:pt x="1782" y="86"/>
                    <a:pt x="1782" y="86"/>
                    <a:pt x="1782" y="86"/>
                  </a:cubicBezTo>
                  <a:cubicBezTo>
                    <a:pt x="1782" y="0"/>
                    <a:pt x="1782" y="0"/>
                    <a:pt x="1782" y="0"/>
                  </a:cubicBezTo>
                  <a:cubicBezTo>
                    <a:pt x="0" y="250"/>
                    <a:pt x="0" y="250"/>
                    <a:pt x="0" y="250"/>
                  </a:cubicBezTo>
                  <a:lnTo>
                    <a:pt x="0" y="291"/>
                  </a:lnTo>
                  <a:close/>
                </a:path>
              </a:pathLst>
            </a:custGeom>
            <a:gradFill>
              <a:gsLst>
                <a:gs pos="59000">
                  <a:srgbClr val="4F4F4F"/>
                </a:gs>
                <a:gs pos="46000">
                  <a:srgbClr val="FFFFFF">
                    <a:alpha val="0"/>
                  </a:srgbClr>
                </a:gs>
              </a:gsLst>
              <a:lin ang="492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36" name="Freeform 55">
              <a:extLst>
                <a:ext uri="{FF2B5EF4-FFF2-40B4-BE49-F238E27FC236}">
                  <a16:creationId xmlns:a16="http://schemas.microsoft.com/office/drawing/2014/main" id="{FCB0EE80-A01B-449D-B514-8B1FA393E3A4}"/>
                </a:ext>
              </a:extLst>
            </p:cNvPr>
            <p:cNvSpPr>
              <a:spLocks/>
            </p:cNvSpPr>
            <p:nvPr/>
          </p:nvSpPr>
          <p:spPr bwMode="auto">
            <a:xfrm>
              <a:off x="6361412" y="3800345"/>
              <a:ext cx="2253013" cy="432522"/>
            </a:xfrm>
            <a:custGeom>
              <a:avLst/>
              <a:gdLst>
                <a:gd name="T0" fmla="*/ 1782 w 1782"/>
                <a:gd name="T1" fmla="*/ 0 h 342"/>
                <a:gd name="T2" fmla="*/ 77 w 1782"/>
                <a:gd name="T3" fmla="*/ 239 h 342"/>
                <a:gd name="T4" fmla="*/ 0 w 1782"/>
                <a:gd name="T5" fmla="*/ 338 h 342"/>
                <a:gd name="T6" fmla="*/ 0 w 1782"/>
                <a:gd name="T7" fmla="*/ 342 h 342"/>
                <a:gd name="T8" fmla="*/ 1782 w 1782"/>
                <a:gd name="T9" fmla="*/ 92 h 342"/>
                <a:gd name="T10" fmla="*/ 1782 w 1782"/>
                <a:gd name="T11" fmla="*/ 0 h 342"/>
              </a:gdLst>
              <a:ahLst/>
              <a:cxnLst>
                <a:cxn ang="0">
                  <a:pos x="T0" y="T1"/>
                </a:cxn>
                <a:cxn ang="0">
                  <a:pos x="T2" y="T3"/>
                </a:cxn>
                <a:cxn ang="0">
                  <a:pos x="T4" y="T5"/>
                </a:cxn>
                <a:cxn ang="0">
                  <a:pos x="T6" y="T7"/>
                </a:cxn>
                <a:cxn ang="0">
                  <a:pos x="T8" y="T9"/>
                </a:cxn>
                <a:cxn ang="0">
                  <a:pos x="T10" y="T11"/>
                </a:cxn>
              </a:cxnLst>
              <a:rect l="0" t="0" r="r" b="b"/>
              <a:pathLst>
                <a:path w="1782" h="342">
                  <a:moveTo>
                    <a:pt x="1782" y="0"/>
                  </a:moveTo>
                  <a:cubicBezTo>
                    <a:pt x="77" y="239"/>
                    <a:pt x="77" y="239"/>
                    <a:pt x="77" y="239"/>
                  </a:cubicBezTo>
                  <a:cubicBezTo>
                    <a:pt x="34" y="245"/>
                    <a:pt x="0" y="289"/>
                    <a:pt x="0" y="338"/>
                  </a:cubicBezTo>
                  <a:cubicBezTo>
                    <a:pt x="0" y="342"/>
                    <a:pt x="0" y="342"/>
                    <a:pt x="0" y="342"/>
                  </a:cubicBezTo>
                  <a:cubicBezTo>
                    <a:pt x="1782" y="92"/>
                    <a:pt x="1782" y="92"/>
                    <a:pt x="1782" y="92"/>
                  </a:cubicBezTo>
                  <a:lnTo>
                    <a:pt x="1782" y="0"/>
                  </a:lnTo>
                  <a:close/>
                </a:path>
              </a:pathLst>
            </a:custGeom>
            <a:gradFill>
              <a:gsLst>
                <a:gs pos="59000">
                  <a:srgbClr val="4F4F4F"/>
                </a:gs>
                <a:gs pos="46000">
                  <a:srgbClr val="FFFFFF">
                    <a:alpha val="0"/>
                  </a:srgbClr>
                </a:gs>
              </a:gsLst>
              <a:lin ang="1572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37" name="Freeform 57">
              <a:extLst>
                <a:ext uri="{FF2B5EF4-FFF2-40B4-BE49-F238E27FC236}">
                  <a16:creationId xmlns:a16="http://schemas.microsoft.com/office/drawing/2014/main" id="{045D76A5-AB35-4B09-85F6-D4DD71852B9D}"/>
                </a:ext>
              </a:extLst>
            </p:cNvPr>
            <p:cNvSpPr>
              <a:spLocks/>
            </p:cNvSpPr>
            <p:nvPr/>
          </p:nvSpPr>
          <p:spPr bwMode="auto">
            <a:xfrm>
              <a:off x="4616258" y="2713722"/>
              <a:ext cx="4114275" cy="1325928"/>
            </a:xfrm>
            <a:custGeom>
              <a:avLst/>
              <a:gdLst>
                <a:gd name="T0" fmla="*/ 2558 w 4642"/>
                <a:gd name="T1" fmla="*/ 0 h 1496"/>
                <a:gd name="T2" fmla="*/ 0 w 4642"/>
                <a:gd name="T3" fmla="*/ 360 h 1496"/>
                <a:gd name="T4" fmla="*/ 2084 w 4642"/>
                <a:gd name="T5" fmla="*/ 1496 h 1496"/>
                <a:gd name="T6" fmla="*/ 2234 w 4642"/>
                <a:gd name="T7" fmla="*/ 1474 h 1496"/>
                <a:gd name="T8" fmla="*/ 4642 w 4642"/>
                <a:gd name="T9" fmla="*/ 1136 h 1496"/>
                <a:gd name="T10" fmla="*/ 2558 w 4642"/>
                <a:gd name="T11" fmla="*/ 0 h 1496"/>
              </a:gdLst>
              <a:ahLst/>
              <a:cxnLst>
                <a:cxn ang="0">
                  <a:pos x="T0" y="T1"/>
                </a:cxn>
                <a:cxn ang="0">
                  <a:pos x="T2" y="T3"/>
                </a:cxn>
                <a:cxn ang="0">
                  <a:pos x="T4" y="T5"/>
                </a:cxn>
                <a:cxn ang="0">
                  <a:pos x="T6" y="T7"/>
                </a:cxn>
                <a:cxn ang="0">
                  <a:pos x="T8" y="T9"/>
                </a:cxn>
                <a:cxn ang="0">
                  <a:pos x="T10" y="T11"/>
                </a:cxn>
              </a:cxnLst>
              <a:rect l="0" t="0" r="r" b="b"/>
              <a:pathLst>
                <a:path w="4642" h="1496">
                  <a:moveTo>
                    <a:pt x="2558" y="0"/>
                  </a:moveTo>
                  <a:lnTo>
                    <a:pt x="0" y="360"/>
                  </a:lnTo>
                  <a:lnTo>
                    <a:pt x="2084" y="1496"/>
                  </a:lnTo>
                  <a:lnTo>
                    <a:pt x="2234" y="1474"/>
                  </a:lnTo>
                  <a:lnTo>
                    <a:pt x="4642" y="1136"/>
                  </a:lnTo>
                  <a:lnTo>
                    <a:pt x="25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38" name="Freeform 58">
              <a:extLst>
                <a:ext uri="{FF2B5EF4-FFF2-40B4-BE49-F238E27FC236}">
                  <a16:creationId xmlns:a16="http://schemas.microsoft.com/office/drawing/2014/main" id="{892404BB-CF88-4011-9713-5BBAF1867D90}"/>
                </a:ext>
              </a:extLst>
            </p:cNvPr>
            <p:cNvSpPr>
              <a:spLocks noEditPoints="1"/>
            </p:cNvSpPr>
            <p:nvPr/>
          </p:nvSpPr>
          <p:spPr bwMode="auto">
            <a:xfrm>
              <a:off x="4454062" y="3654103"/>
              <a:ext cx="1922418" cy="1142461"/>
            </a:xfrm>
            <a:custGeom>
              <a:avLst/>
              <a:gdLst>
                <a:gd name="T0" fmla="*/ 25 w 1520"/>
                <a:gd name="T1" fmla="*/ 78 h 902"/>
                <a:gd name="T2" fmla="*/ 59 w 1520"/>
                <a:gd name="T3" fmla="*/ 107 h 902"/>
                <a:gd name="T4" fmla="*/ 1520 w 1520"/>
                <a:gd name="T5" fmla="*/ 902 h 902"/>
                <a:gd name="T6" fmla="*/ 1519 w 1520"/>
                <a:gd name="T7" fmla="*/ 901 h 902"/>
                <a:gd name="T8" fmla="*/ 59 w 1520"/>
                <a:gd name="T9" fmla="*/ 107 h 902"/>
                <a:gd name="T10" fmla="*/ 25 w 1520"/>
                <a:gd name="T11" fmla="*/ 78 h 902"/>
                <a:gd name="T12" fmla="*/ 0 w 1520"/>
                <a:gd name="T13" fmla="*/ 0 h 902"/>
                <a:gd name="T14" fmla="*/ 0 w 1520"/>
                <a:gd name="T15" fmla="*/ 6 h 902"/>
                <a:gd name="T16" fmla="*/ 0 w 1520"/>
                <a:gd name="T17" fmla="*/ 0 h 902"/>
                <a:gd name="T18" fmla="*/ 0 w 1520"/>
                <a:gd name="T19"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0" h="902">
                  <a:moveTo>
                    <a:pt x="25" y="78"/>
                  </a:moveTo>
                  <a:cubicBezTo>
                    <a:pt x="34" y="90"/>
                    <a:pt x="46" y="100"/>
                    <a:pt x="59" y="107"/>
                  </a:cubicBezTo>
                  <a:cubicBezTo>
                    <a:pt x="1520" y="902"/>
                    <a:pt x="1520" y="902"/>
                    <a:pt x="1520" y="902"/>
                  </a:cubicBezTo>
                  <a:cubicBezTo>
                    <a:pt x="1520" y="902"/>
                    <a:pt x="1520" y="902"/>
                    <a:pt x="1519" y="901"/>
                  </a:cubicBezTo>
                  <a:cubicBezTo>
                    <a:pt x="59" y="107"/>
                    <a:pt x="59" y="107"/>
                    <a:pt x="59" y="107"/>
                  </a:cubicBezTo>
                  <a:cubicBezTo>
                    <a:pt x="46" y="100"/>
                    <a:pt x="34" y="90"/>
                    <a:pt x="25" y="78"/>
                  </a:cubicBezTo>
                  <a:moveTo>
                    <a:pt x="0" y="0"/>
                  </a:moveTo>
                  <a:cubicBezTo>
                    <a:pt x="0" y="2"/>
                    <a:pt x="0" y="4"/>
                    <a:pt x="0" y="6"/>
                  </a:cubicBezTo>
                  <a:cubicBezTo>
                    <a:pt x="0" y="4"/>
                    <a:pt x="0" y="2"/>
                    <a:pt x="0" y="0"/>
                  </a:cubicBezTo>
                  <a:cubicBezTo>
                    <a:pt x="0" y="0"/>
                    <a:pt x="0" y="0"/>
                    <a:pt x="0"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39" name="Freeform 59">
              <a:extLst>
                <a:ext uri="{FF2B5EF4-FFF2-40B4-BE49-F238E27FC236}">
                  <a16:creationId xmlns:a16="http://schemas.microsoft.com/office/drawing/2014/main" id="{64D49EBA-2EAF-444A-B116-4AD8377F0CF7}"/>
                </a:ext>
              </a:extLst>
            </p:cNvPr>
            <p:cNvSpPr>
              <a:spLocks/>
            </p:cNvSpPr>
            <p:nvPr/>
          </p:nvSpPr>
          <p:spPr bwMode="auto">
            <a:xfrm>
              <a:off x="6374707" y="4795677"/>
              <a:ext cx="1773" cy="887"/>
            </a:xfrm>
            <a:custGeom>
              <a:avLst/>
              <a:gdLst>
                <a:gd name="T0" fmla="*/ 0 w 1"/>
                <a:gd name="T1" fmla="*/ 0 h 1"/>
                <a:gd name="T2" fmla="*/ 1 w 1"/>
                <a:gd name="T3" fmla="*/ 1 h 1"/>
                <a:gd name="T4" fmla="*/ 1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1"/>
                    <a:pt x="1" y="1"/>
                    <a:pt x="1" y="1"/>
                  </a:cubicBezTo>
                  <a:cubicBezTo>
                    <a:pt x="1" y="1"/>
                    <a:pt x="1" y="1"/>
                    <a:pt x="1" y="1"/>
                  </a:cubicBezTo>
                  <a:cubicBezTo>
                    <a:pt x="1" y="1"/>
                    <a:pt x="1" y="1"/>
                    <a:pt x="0" y="0"/>
                  </a:cubicBezTo>
                  <a:cubicBezTo>
                    <a:pt x="0" y="0"/>
                    <a:pt x="0" y="0"/>
                    <a:pt x="0" y="0"/>
                  </a:cubicBezTo>
                </a:path>
              </a:pathLst>
            </a:custGeom>
            <a:solidFill>
              <a:srgbClr val="E9EB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40" name="Freeform 60">
              <a:extLst>
                <a:ext uri="{FF2B5EF4-FFF2-40B4-BE49-F238E27FC236}">
                  <a16:creationId xmlns:a16="http://schemas.microsoft.com/office/drawing/2014/main" id="{1A2C1AD5-56B1-4550-956A-D9B713C06B6C}"/>
                </a:ext>
              </a:extLst>
            </p:cNvPr>
            <p:cNvSpPr>
              <a:spLocks/>
            </p:cNvSpPr>
            <p:nvPr/>
          </p:nvSpPr>
          <p:spPr bwMode="auto">
            <a:xfrm>
              <a:off x="4454062" y="3654103"/>
              <a:ext cx="1920645" cy="1141574"/>
            </a:xfrm>
            <a:custGeom>
              <a:avLst/>
              <a:gdLst>
                <a:gd name="T0" fmla="*/ 0 w 1519"/>
                <a:gd name="T1" fmla="*/ 0 h 901"/>
                <a:gd name="T2" fmla="*/ 0 w 1519"/>
                <a:gd name="T3" fmla="*/ 6 h 901"/>
                <a:gd name="T4" fmla="*/ 25 w 1519"/>
                <a:gd name="T5" fmla="*/ 78 h 901"/>
                <a:gd name="T6" fmla="*/ 59 w 1519"/>
                <a:gd name="T7" fmla="*/ 107 h 901"/>
                <a:gd name="T8" fmla="*/ 1519 w 1519"/>
                <a:gd name="T9" fmla="*/ 901 h 901"/>
                <a:gd name="T10" fmla="*/ 1519 w 1519"/>
                <a:gd name="T11" fmla="*/ 901 h 901"/>
                <a:gd name="T12" fmla="*/ 1461 w 1519"/>
                <a:gd name="T13" fmla="*/ 794 h 901"/>
                <a:gd name="T14" fmla="*/ 0 w 1519"/>
                <a:gd name="T15" fmla="*/ 0 h 9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9" h="901">
                  <a:moveTo>
                    <a:pt x="0" y="0"/>
                  </a:moveTo>
                  <a:cubicBezTo>
                    <a:pt x="0" y="2"/>
                    <a:pt x="0" y="4"/>
                    <a:pt x="0" y="6"/>
                  </a:cubicBezTo>
                  <a:cubicBezTo>
                    <a:pt x="1" y="34"/>
                    <a:pt x="10" y="58"/>
                    <a:pt x="25" y="78"/>
                  </a:cubicBezTo>
                  <a:cubicBezTo>
                    <a:pt x="34" y="90"/>
                    <a:pt x="46" y="100"/>
                    <a:pt x="59" y="107"/>
                  </a:cubicBezTo>
                  <a:cubicBezTo>
                    <a:pt x="1519" y="901"/>
                    <a:pt x="1519" y="901"/>
                    <a:pt x="1519" y="901"/>
                  </a:cubicBezTo>
                  <a:cubicBezTo>
                    <a:pt x="1519" y="901"/>
                    <a:pt x="1519" y="901"/>
                    <a:pt x="1519" y="901"/>
                  </a:cubicBezTo>
                  <a:cubicBezTo>
                    <a:pt x="1484" y="882"/>
                    <a:pt x="1461" y="843"/>
                    <a:pt x="1461" y="794"/>
                  </a:cubicBezTo>
                  <a:cubicBezTo>
                    <a:pt x="0" y="0"/>
                    <a:pt x="0" y="0"/>
                    <a:pt x="0" y="0"/>
                  </a:cubicBezTo>
                </a:path>
              </a:pathLst>
            </a:custGeom>
            <a:gradFill>
              <a:gsLst>
                <a:gs pos="52000">
                  <a:schemeClr val="accent4">
                    <a:lumMod val="75000"/>
                  </a:schemeClr>
                </a:gs>
                <a:gs pos="48000">
                  <a:schemeClr val="accent4">
                    <a:alpha val="42000"/>
                  </a:schemeClr>
                </a:gs>
              </a:gsLst>
              <a:lin ang="708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41" name="Freeform 61">
              <a:extLst>
                <a:ext uri="{FF2B5EF4-FFF2-40B4-BE49-F238E27FC236}">
                  <a16:creationId xmlns:a16="http://schemas.microsoft.com/office/drawing/2014/main" id="{0CADE619-F6BF-4FC2-B240-5939D51B70F7}"/>
                </a:ext>
              </a:extLst>
            </p:cNvPr>
            <p:cNvSpPr>
              <a:spLocks noEditPoints="1"/>
            </p:cNvSpPr>
            <p:nvPr/>
          </p:nvSpPr>
          <p:spPr bwMode="auto">
            <a:xfrm>
              <a:off x="4454062" y="3035455"/>
              <a:ext cx="2009277" cy="1122962"/>
            </a:xfrm>
            <a:custGeom>
              <a:avLst/>
              <a:gdLst>
                <a:gd name="T0" fmla="*/ 1589 w 1589"/>
                <a:gd name="T1" fmla="*/ 793 h 887"/>
                <a:gd name="T2" fmla="*/ 1589 w 1589"/>
                <a:gd name="T3" fmla="*/ 793 h 887"/>
                <a:gd name="T4" fmla="*/ 1474 w 1589"/>
                <a:gd name="T5" fmla="*/ 887 h 887"/>
                <a:gd name="T6" fmla="*/ 1589 w 1589"/>
                <a:gd name="T7" fmla="*/ 793 h 887"/>
                <a:gd name="T8" fmla="*/ 1589 w 1589"/>
                <a:gd name="T9" fmla="*/ 793 h 887"/>
                <a:gd name="T10" fmla="*/ 117 w 1589"/>
                <a:gd name="T11" fmla="*/ 0 h 887"/>
                <a:gd name="T12" fmla="*/ 0 w 1589"/>
                <a:gd name="T13" fmla="*/ 153 h 887"/>
                <a:gd name="T14" fmla="*/ 0 w 1589"/>
                <a:gd name="T15" fmla="*/ 153 h 887"/>
                <a:gd name="T16" fmla="*/ 0 w 1589"/>
                <a:gd name="T17" fmla="*/ 153 h 887"/>
                <a:gd name="T18" fmla="*/ 117 w 1589"/>
                <a:gd name="T19" fmla="*/ 0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9" h="887">
                  <a:moveTo>
                    <a:pt x="1589" y="793"/>
                  </a:moveTo>
                  <a:cubicBezTo>
                    <a:pt x="1589" y="793"/>
                    <a:pt x="1589" y="793"/>
                    <a:pt x="1589" y="793"/>
                  </a:cubicBezTo>
                  <a:cubicBezTo>
                    <a:pt x="1539" y="800"/>
                    <a:pt x="1495" y="838"/>
                    <a:pt x="1474" y="887"/>
                  </a:cubicBezTo>
                  <a:cubicBezTo>
                    <a:pt x="1495" y="838"/>
                    <a:pt x="1539" y="800"/>
                    <a:pt x="1589" y="793"/>
                  </a:cubicBezTo>
                  <a:cubicBezTo>
                    <a:pt x="1589" y="793"/>
                    <a:pt x="1589" y="793"/>
                    <a:pt x="1589" y="793"/>
                  </a:cubicBezTo>
                  <a:moveTo>
                    <a:pt x="117" y="0"/>
                  </a:moveTo>
                  <a:cubicBezTo>
                    <a:pt x="52" y="15"/>
                    <a:pt x="1" y="82"/>
                    <a:pt x="0" y="153"/>
                  </a:cubicBezTo>
                  <a:cubicBezTo>
                    <a:pt x="0" y="153"/>
                    <a:pt x="0" y="153"/>
                    <a:pt x="0" y="153"/>
                  </a:cubicBezTo>
                  <a:cubicBezTo>
                    <a:pt x="0" y="153"/>
                    <a:pt x="0" y="153"/>
                    <a:pt x="0" y="153"/>
                  </a:cubicBezTo>
                  <a:cubicBezTo>
                    <a:pt x="1" y="82"/>
                    <a:pt x="52" y="16"/>
                    <a:pt x="117"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42" name="Freeform 62">
              <a:extLst>
                <a:ext uri="{FF2B5EF4-FFF2-40B4-BE49-F238E27FC236}">
                  <a16:creationId xmlns:a16="http://schemas.microsoft.com/office/drawing/2014/main" id="{FE90888F-FEBB-46BD-A35C-4A7907F6468C}"/>
                </a:ext>
              </a:extLst>
            </p:cNvPr>
            <p:cNvSpPr>
              <a:spLocks/>
            </p:cNvSpPr>
            <p:nvPr/>
          </p:nvSpPr>
          <p:spPr bwMode="auto">
            <a:xfrm>
              <a:off x="4454062" y="3032796"/>
              <a:ext cx="2009277" cy="1202730"/>
            </a:xfrm>
            <a:custGeom>
              <a:avLst/>
              <a:gdLst>
                <a:gd name="T0" fmla="*/ 128 w 1589"/>
                <a:gd name="T1" fmla="*/ 0 h 950"/>
                <a:gd name="T2" fmla="*/ 117 w 1589"/>
                <a:gd name="T3" fmla="*/ 2 h 950"/>
                <a:gd name="T4" fmla="*/ 0 w 1589"/>
                <a:gd name="T5" fmla="*/ 155 h 950"/>
                <a:gd name="T6" fmla="*/ 0 w 1589"/>
                <a:gd name="T7" fmla="*/ 155 h 950"/>
                <a:gd name="T8" fmla="*/ 1462 w 1589"/>
                <a:gd name="T9" fmla="*/ 950 h 950"/>
                <a:gd name="T10" fmla="*/ 1474 w 1589"/>
                <a:gd name="T11" fmla="*/ 889 h 950"/>
                <a:gd name="T12" fmla="*/ 1589 w 1589"/>
                <a:gd name="T13" fmla="*/ 795 h 950"/>
                <a:gd name="T14" fmla="*/ 1589 w 1589"/>
                <a:gd name="T15" fmla="*/ 795 h 950"/>
                <a:gd name="T16" fmla="*/ 128 w 1589"/>
                <a:gd name="T17"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9" h="950">
                  <a:moveTo>
                    <a:pt x="128" y="0"/>
                  </a:moveTo>
                  <a:cubicBezTo>
                    <a:pt x="124" y="1"/>
                    <a:pt x="120" y="1"/>
                    <a:pt x="117" y="2"/>
                  </a:cubicBezTo>
                  <a:cubicBezTo>
                    <a:pt x="52" y="18"/>
                    <a:pt x="1" y="84"/>
                    <a:pt x="0" y="155"/>
                  </a:cubicBezTo>
                  <a:cubicBezTo>
                    <a:pt x="0" y="155"/>
                    <a:pt x="0" y="155"/>
                    <a:pt x="0" y="155"/>
                  </a:cubicBezTo>
                  <a:cubicBezTo>
                    <a:pt x="1462" y="950"/>
                    <a:pt x="1462" y="950"/>
                    <a:pt x="1462" y="950"/>
                  </a:cubicBezTo>
                  <a:cubicBezTo>
                    <a:pt x="1462" y="929"/>
                    <a:pt x="1466" y="908"/>
                    <a:pt x="1474" y="889"/>
                  </a:cubicBezTo>
                  <a:cubicBezTo>
                    <a:pt x="1495" y="840"/>
                    <a:pt x="1539" y="802"/>
                    <a:pt x="1589" y="795"/>
                  </a:cubicBezTo>
                  <a:cubicBezTo>
                    <a:pt x="1589" y="795"/>
                    <a:pt x="1589" y="795"/>
                    <a:pt x="1589" y="795"/>
                  </a:cubicBezTo>
                  <a:cubicBezTo>
                    <a:pt x="128" y="0"/>
                    <a:pt x="128" y="0"/>
                    <a:pt x="128" y="0"/>
                  </a:cubicBezTo>
                </a:path>
              </a:pathLst>
            </a:custGeom>
            <a:gradFill>
              <a:gsLst>
                <a:gs pos="45000">
                  <a:schemeClr val="accent4"/>
                </a:gs>
                <a:gs pos="49000">
                  <a:schemeClr val="accent4">
                    <a:lumMod val="60000"/>
                    <a:lumOff val="40000"/>
                  </a:schemeClr>
                </a:gs>
                <a:gs pos="53000">
                  <a:schemeClr val="accent4">
                    <a:alpha val="23000"/>
                  </a:schemeClr>
                </a:gs>
              </a:gsLst>
              <a:lin ang="714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43" name="Freeform 67">
              <a:extLst>
                <a:ext uri="{FF2B5EF4-FFF2-40B4-BE49-F238E27FC236}">
                  <a16:creationId xmlns:a16="http://schemas.microsoft.com/office/drawing/2014/main" id="{48E16945-FA12-4E88-9403-CF82742F2B23}"/>
                </a:ext>
              </a:extLst>
            </p:cNvPr>
            <p:cNvSpPr>
              <a:spLocks/>
            </p:cNvSpPr>
            <p:nvPr/>
          </p:nvSpPr>
          <p:spPr bwMode="auto">
            <a:xfrm>
              <a:off x="6359639" y="4081324"/>
              <a:ext cx="248198" cy="623062"/>
            </a:xfrm>
            <a:custGeom>
              <a:avLst/>
              <a:gdLst>
                <a:gd name="T0" fmla="*/ 24 w 58"/>
                <a:gd name="T1" fmla="*/ 5 h 151"/>
                <a:gd name="T2" fmla="*/ 0 w 58"/>
                <a:gd name="T3" fmla="*/ 35 h 151"/>
                <a:gd name="T4" fmla="*/ 0 w 58"/>
                <a:gd name="T5" fmla="*/ 138 h 151"/>
                <a:gd name="T6" fmla="*/ 3 w 58"/>
                <a:gd name="T7" fmla="*/ 151 h 151"/>
                <a:gd name="T8" fmla="*/ 58 w 58"/>
                <a:gd name="T9" fmla="*/ 144 h 151"/>
                <a:gd name="T10" fmla="*/ 58 w 58"/>
                <a:gd name="T11" fmla="*/ 0 h 151"/>
                <a:gd name="T12" fmla="*/ 24 w 58"/>
                <a:gd name="T13" fmla="*/ 5 h 151"/>
              </a:gdLst>
              <a:ahLst/>
              <a:cxnLst>
                <a:cxn ang="0">
                  <a:pos x="T0" y="T1"/>
                </a:cxn>
                <a:cxn ang="0">
                  <a:pos x="T2" y="T3"/>
                </a:cxn>
                <a:cxn ang="0">
                  <a:pos x="T4" y="T5"/>
                </a:cxn>
                <a:cxn ang="0">
                  <a:pos x="T6" y="T7"/>
                </a:cxn>
                <a:cxn ang="0">
                  <a:pos x="T8" y="T9"/>
                </a:cxn>
                <a:cxn ang="0">
                  <a:pos x="T10" y="T11"/>
                </a:cxn>
                <a:cxn ang="0">
                  <a:pos x="T12" y="T13"/>
                </a:cxn>
              </a:cxnLst>
              <a:rect l="0" t="0" r="r" b="b"/>
              <a:pathLst>
                <a:path w="58" h="151">
                  <a:moveTo>
                    <a:pt x="24" y="5"/>
                  </a:moveTo>
                  <a:cubicBezTo>
                    <a:pt x="10" y="7"/>
                    <a:pt x="0" y="21"/>
                    <a:pt x="0" y="35"/>
                  </a:cubicBezTo>
                  <a:cubicBezTo>
                    <a:pt x="0" y="138"/>
                    <a:pt x="0" y="138"/>
                    <a:pt x="0" y="138"/>
                  </a:cubicBezTo>
                  <a:cubicBezTo>
                    <a:pt x="0" y="143"/>
                    <a:pt x="1" y="148"/>
                    <a:pt x="3" y="151"/>
                  </a:cubicBezTo>
                  <a:cubicBezTo>
                    <a:pt x="58" y="144"/>
                    <a:pt x="58" y="144"/>
                    <a:pt x="58" y="144"/>
                  </a:cubicBezTo>
                  <a:cubicBezTo>
                    <a:pt x="58" y="0"/>
                    <a:pt x="58" y="0"/>
                    <a:pt x="58" y="0"/>
                  </a:cubicBezTo>
                  <a:lnTo>
                    <a:pt x="24" y="5"/>
                  </a:lnTo>
                  <a:close/>
                </a:path>
              </a:pathLst>
            </a:custGeom>
            <a:gradFill>
              <a:gsLst>
                <a:gs pos="98000">
                  <a:srgbClr val="080808">
                    <a:alpha val="58000"/>
                  </a:srgbClr>
                </a:gs>
                <a:gs pos="0">
                  <a:srgbClr val="FFFFFF">
                    <a:alpha val="0"/>
                  </a:srgbClr>
                </a:gs>
              </a:gsLst>
              <a:lin ang="1080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44" name="TextBox 43">
              <a:extLst>
                <a:ext uri="{FF2B5EF4-FFF2-40B4-BE49-F238E27FC236}">
                  <a16:creationId xmlns:a16="http://schemas.microsoft.com/office/drawing/2014/main" id="{0C2F53EB-BCB8-4DA8-97FE-C28339EEF559}"/>
                </a:ext>
              </a:extLst>
            </p:cNvPr>
            <p:cNvSpPr txBox="1"/>
            <p:nvPr/>
          </p:nvSpPr>
          <p:spPr>
            <a:xfrm>
              <a:off x="4623664" y="3820445"/>
              <a:ext cx="2009276" cy="461665"/>
            </a:xfrm>
            <a:prstGeom prst="rect">
              <a:avLst/>
            </a:prstGeom>
            <a:noFill/>
            <a:scene3d>
              <a:camera prst="isometricLeftDown"/>
              <a:lightRig rig="threePt" dir="t"/>
            </a:scene3d>
          </p:spPr>
          <p:txBody>
            <a:bodyPr wrap="square" rtlCol="0">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COMMERCE</a:t>
              </a:r>
              <a:endParaRPr lang="ru-UA"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TextBox 44">
              <a:extLst>
                <a:ext uri="{FF2B5EF4-FFF2-40B4-BE49-F238E27FC236}">
                  <a16:creationId xmlns:a16="http://schemas.microsoft.com/office/drawing/2014/main" id="{25F1E23D-0113-4444-8057-4F3F5F66DC77}"/>
                </a:ext>
              </a:extLst>
            </p:cNvPr>
            <p:cNvSpPr txBox="1"/>
            <p:nvPr/>
          </p:nvSpPr>
          <p:spPr>
            <a:xfrm>
              <a:off x="4986862" y="2732074"/>
              <a:ext cx="2736692" cy="523220"/>
            </a:xfrm>
            <a:prstGeom prst="rect">
              <a:avLst/>
            </a:prstGeom>
            <a:noFill/>
            <a:scene3d>
              <a:camera prst="isometricTopUp">
                <a:rot lat="18045515" lon="18364860" rev="3434501"/>
              </a:camera>
              <a:lightRig rig="threePt" dir="t"/>
            </a:scene3d>
          </p:spPr>
          <p:txBody>
            <a:bodyPr wrap="square" rtlCol="0">
              <a:spAutoFit/>
            </a:bodyPr>
            <a:lstStyle/>
            <a:p>
              <a:r>
                <a:rPr lang="en-IN"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ARTS</a:t>
              </a:r>
              <a:endParaRPr lang="ru-UA"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6" name="Graphic 45">
              <a:extLst>
                <a:ext uri="{FF2B5EF4-FFF2-40B4-BE49-F238E27FC236}">
                  <a16:creationId xmlns:a16="http://schemas.microsoft.com/office/drawing/2014/main" id="{216CEA4D-405D-4A12-AF67-437CEDE964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2962" y="3369206"/>
              <a:ext cx="160338" cy="427568"/>
            </a:xfrm>
            <a:prstGeom prst="rect">
              <a:avLst/>
            </a:prstGeom>
          </p:spPr>
        </p:pic>
      </p:grpSp>
      <p:grpSp>
        <p:nvGrpSpPr>
          <p:cNvPr id="47" name="Group 46">
            <a:extLst>
              <a:ext uri="{FF2B5EF4-FFF2-40B4-BE49-F238E27FC236}">
                <a16:creationId xmlns:a16="http://schemas.microsoft.com/office/drawing/2014/main" id="{F956CEAB-CAEB-4D41-9473-060FE5CAE8FB}"/>
              </a:ext>
            </a:extLst>
          </p:cNvPr>
          <p:cNvGrpSpPr/>
          <p:nvPr/>
        </p:nvGrpSpPr>
        <p:grpSpPr>
          <a:xfrm>
            <a:off x="5884178" y="2367332"/>
            <a:ext cx="4276471" cy="2110317"/>
            <a:chOff x="5462532" y="1795832"/>
            <a:chExt cx="4276471" cy="2110317"/>
          </a:xfrm>
        </p:grpSpPr>
        <p:sp>
          <p:nvSpPr>
            <p:cNvPr id="48" name="Freeform 56">
              <a:extLst>
                <a:ext uri="{FF2B5EF4-FFF2-40B4-BE49-F238E27FC236}">
                  <a16:creationId xmlns:a16="http://schemas.microsoft.com/office/drawing/2014/main" id="{247C78DA-9B9A-4FE1-A0D0-452D1A851109}"/>
                </a:ext>
              </a:extLst>
            </p:cNvPr>
            <p:cNvSpPr>
              <a:spLocks/>
            </p:cNvSpPr>
            <p:nvPr/>
          </p:nvSpPr>
          <p:spPr bwMode="auto">
            <a:xfrm>
              <a:off x="5579961" y="2552342"/>
              <a:ext cx="4158156" cy="1340069"/>
            </a:xfrm>
            <a:custGeom>
              <a:avLst/>
              <a:gdLst>
                <a:gd name="T0" fmla="*/ 2558 w 4642"/>
                <a:gd name="T1" fmla="*/ 0 h 1496"/>
                <a:gd name="T2" fmla="*/ 0 w 4642"/>
                <a:gd name="T3" fmla="*/ 360 h 1496"/>
                <a:gd name="T4" fmla="*/ 2084 w 4642"/>
                <a:gd name="T5" fmla="*/ 1496 h 1496"/>
                <a:gd name="T6" fmla="*/ 2234 w 4642"/>
                <a:gd name="T7" fmla="*/ 1474 h 1496"/>
                <a:gd name="T8" fmla="*/ 4642 w 4642"/>
                <a:gd name="T9" fmla="*/ 1136 h 1496"/>
                <a:gd name="T10" fmla="*/ 2558 w 4642"/>
                <a:gd name="T11" fmla="*/ 0 h 1496"/>
              </a:gdLst>
              <a:ahLst/>
              <a:cxnLst>
                <a:cxn ang="0">
                  <a:pos x="T0" y="T1"/>
                </a:cxn>
                <a:cxn ang="0">
                  <a:pos x="T2" y="T3"/>
                </a:cxn>
                <a:cxn ang="0">
                  <a:pos x="T4" y="T5"/>
                </a:cxn>
                <a:cxn ang="0">
                  <a:pos x="T6" y="T7"/>
                </a:cxn>
                <a:cxn ang="0">
                  <a:pos x="T8" y="T9"/>
                </a:cxn>
                <a:cxn ang="0">
                  <a:pos x="T10" y="T11"/>
                </a:cxn>
              </a:cxnLst>
              <a:rect l="0" t="0" r="r" b="b"/>
              <a:pathLst>
                <a:path w="4642" h="1496">
                  <a:moveTo>
                    <a:pt x="2558" y="0"/>
                  </a:moveTo>
                  <a:lnTo>
                    <a:pt x="0" y="360"/>
                  </a:lnTo>
                  <a:lnTo>
                    <a:pt x="2084" y="1496"/>
                  </a:lnTo>
                  <a:lnTo>
                    <a:pt x="2234" y="1474"/>
                  </a:lnTo>
                  <a:lnTo>
                    <a:pt x="4642" y="1136"/>
                  </a:lnTo>
                  <a:lnTo>
                    <a:pt x="2558" y="0"/>
                  </a:lnTo>
                  <a:close/>
                </a:path>
              </a:pathLst>
            </a:custGeom>
            <a:solidFill>
              <a:schemeClr val="accent5"/>
            </a:solidFill>
            <a:ln>
              <a:noFill/>
            </a:ln>
            <a:effectLst>
              <a:outerShdw blurRad="101600" dist="165100" dir="10860000" sx="105000" sy="105000" algn="t" rotWithShape="0">
                <a:prstClr val="black">
                  <a:alpha val="31000"/>
                </a:prstClr>
              </a:outerShdw>
            </a:effectLst>
          </p:spPr>
          <p:txBody>
            <a:bodyPr vert="horz" wrap="square" lIns="91440" tIns="45720" rIns="91440" bIns="45720" numCol="1" anchor="t" anchorCtr="0" compatLnSpc="1">
              <a:prstTxWarp prst="textNoShape">
                <a:avLst/>
              </a:prstTxWarp>
            </a:bodyPr>
            <a:lstStyle/>
            <a:p>
              <a:endParaRPr lang="ru-UA"/>
            </a:p>
          </p:txBody>
        </p:sp>
        <p:sp>
          <p:nvSpPr>
            <p:cNvPr id="49" name="Freeform 49">
              <a:extLst>
                <a:ext uri="{FF2B5EF4-FFF2-40B4-BE49-F238E27FC236}">
                  <a16:creationId xmlns:a16="http://schemas.microsoft.com/office/drawing/2014/main" id="{52921979-2FE9-4B53-89F0-FEEAE81B1DCE}"/>
                </a:ext>
              </a:extLst>
            </p:cNvPr>
            <p:cNvSpPr>
              <a:spLocks/>
            </p:cNvSpPr>
            <p:nvPr/>
          </p:nvSpPr>
          <p:spPr bwMode="auto">
            <a:xfrm>
              <a:off x="7382291" y="3431970"/>
              <a:ext cx="2355826" cy="405046"/>
            </a:xfrm>
            <a:custGeom>
              <a:avLst/>
              <a:gdLst>
                <a:gd name="T0" fmla="*/ 1747 w 1863"/>
                <a:gd name="T1" fmla="*/ 0 h 320"/>
                <a:gd name="T2" fmla="*/ 1632 w 1863"/>
                <a:gd name="T3" fmla="*/ 0 h 320"/>
                <a:gd name="T4" fmla="*/ 1709 w 1863"/>
                <a:gd name="T5" fmla="*/ 42 h 320"/>
                <a:gd name="T6" fmla="*/ 0 w 1863"/>
                <a:gd name="T7" fmla="*/ 282 h 320"/>
                <a:gd name="T8" fmla="*/ 66 w 1863"/>
                <a:gd name="T9" fmla="*/ 316 h 320"/>
                <a:gd name="T10" fmla="*/ 1771 w 1863"/>
                <a:gd name="T11" fmla="*/ 76 h 320"/>
                <a:gd name="T12" fmla="*/ 1863 w 1863"/>
                <a:gd name="T13" fmla="*/ 63 h 320"/>
                <a:gd name="T14" fmla="*/ 1747 w 1863"/>
                <a:gd name="T15" fmla="*/ 0 h 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3" h="320">
                  <a:moveTo>
                    <a:pt x="1747" y="0"/>
                  </a:moveTo>
                  <a:cubicBezTo>
                    <a:pt x="1632" y="0"/>
                    <a:pt x="1632" y="0"/>
                    <a:pt x="1632" y="0"/>
                  </a:cubicBezTo>
                  <a:cubicBezTo>
                    <a:pt x="1709" y="42"/>
                    <a:pt x="1709" y="42"/>
                    <a:pt x="1709" y="42"/>
                  </a:cubicBezTo>
                  <a:cubicBezTo>
                    <a:pt x="0" y="282"/>
                    <a:pt x="0" y="282"/>
                    <a:pt x="0" y="282"/>
                  </a:cubicBezTo>
                  <a:cubicBezTo>
                    <a:pt x="14" y="306"/>
                    <a:pt x="38" y="320"/>
                    <a:pt x="66" y="316"/>
                  </a:cubicBezTo>
                  <a:cubicBezTo>
                    <a:pt x="1771" y="76"/>
                    <a:pt x="1771" y="76"/>
                    <a:pt x="1771" y="76"/>
                  </a:cubicBezTo>
                  <a:cubicBezTo>
                    <a:pt x="1863" y="63"/>
                    <a:pt x="1863" y="63"/>
                    <a:pt x="1863" y="63"/>
                  </a:cubicBezTo>
                  <a:lnTo>
                    <a:pt x="1747" y="0"/>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50" name="Freeform 50">
              <a:extLst>
                <a:ext uri="{FF2B5EF4-FFF2-40B4-BE49-F238E27FC236}">
                  <a16:creationId xmlns:a16="http://schemas.microsoft.com/office/drawing/2014/main" id="{2AA72BC1-D80A-475C-9FCC-3752DB962493}"/>
                </a:ext>
              </a:extLst>
            </p:cNvPr>
            <p:cNvSpPr>
              <a:spLocks/>
            </p:cNvSpPr>
            <p:nvPr/>
          </p:nvSpPr>
          <p:spPr bwMode="auto">
            <a:xfrm>
              <a:off x="7368110" y="2882455"/>
              <a:ext cx="2254786" cy="906701"/>
            </a:xfrm>
            <a:custGeom>
              <a:avLst/>
              <a:gdLst>
                <a:gd name="T0" fmla="*/ 1783 w 1783"/>
                <a:gd name="T1" fmla="*/ 0 h 716"/>
                <a:gd name="T2" fmla="*/ 78 w 1783"/>
                <a:gd name="T3" fmla="*/ 239 h 716"/>
                <a:gd name="T4" fmla="*/ 1 w 1783"/>
                <a:gd name="T5" fmla="*/ 338 h 716"/>
                <a:gd name="T6" fmla="*/ 0 w 1783"/>
                <a:gd name="T7" fmla="*/ 673 h 716"/>
                <a:gd name="T8" fmla="*/ 11 w 1783"/>
                <a:gd name="T9" fmla="*/ 716 h 716"/>
                <a:gd name="T10" fmla="*/ 1782 w 1783"/>
                <a:gd name="T11" fmla="*/ 468 h 716"/>
                <a:gd name="T12" fmla="*/ 1783 w 1783"/>
                <a:gd name="T13" fmla="*/ 0 h 716"/>
              </a:gdLst>
              <a:ahLst/>
              <a:cxnLst>
                <a:cxn ang="0">
                  <a:pos x="T0" y="T1"/>
                </a:cxn>
                <a:cxn ang="0">
                  <a:pos x="T2" y="T3"/>
                </a:cxn>
                <a:cxn ang="0">
                  <a:pos x="T4" y="T5"/>
                </a:cxn>
                <a:cxn ang="0">
                  <a:pos x="T6" y="T7"/>
                </a:cxn>
                <a:cxn ang="0">
                  <a:pos x="T8" y="T9"/>
                </a:cxn>
                <a:cxn ang="0">
                  <a:pos x="T10" y="T11"/>
                </a:cxn>
                <a:cxn ang="0">
                  <a:pos x="T12" y="T13"/>
                </a:cxn>
              </a:cxnLst>
              <a:rect l="0" t="0" r="r" b="b"/>
              <a:pathLst>
                <a:path w="1783" h="716">
                  <a:moveTo>
                    <a:pt x="1783" y="0"/>
                  </a:moveTo>
                  <a:cubicBezTo>
                    <a:pt x="78" y="239"/>
                    <a:pt x="78" y="239"/>
                    <a:pt x="78" y="239"/>
                  </a:cubicBezTo>
                  <a:cubicBezTo>
                    <a:pt x="35" y="245"/>
                    <a:pt x="1" y="289"/>
                    <a:pt x="1" y="338"/>
                  </a:cubicBezTo>
                  <a:cubicBezTo>
                    <a:pt x="0" y="673"/>
                    <a:pt x="0" y="673"/>
                    <a:pt x="0" y="673"/>
                  </a:cubicBezTo>
                  <a:cubicBezTo>
                    <a:pt x="0" y="690"/>
                    <a:pt x="4" y="704"/>
                    <a:pt x="11" y="716"/>
                  </a:cubicBezTo>
                  <a:cubicBezTo>
                    <a:pt x="1782" y="468"/>
                    <a:pt x="1782" y="468"/>
                    <a:pt x="1782" y="468"/>
                  </a:cubicBezTo>
                  <a:lnTo>
                    <a:pt x="1783"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51" name="Freeform 51">
              <a:extLst>
                <a:ext uri="{FF2B5EF4-FFF2-40B4-BE49-F238E27FC236}">
                  <a16:creationId xmlns:a16="http://schemas.microsoft.com/office/drawing/2014/main" id="{9B978830-1AAA-47C6-B36A-1224EED24ED9}"/>
                </a:ext>
              </a:extLst>
            </p:cNvPr>
            <p:cNvSpPr>
              <a:spLocks noEditPoints="1"/>
            </p:cNvSpPr>
            <p:nvPr/>
          </p:nvSpPr>
          <p:spPr bwMode="auto">
            <a:xfrm>
              <a:off x="7363678" y="2880682"/>
              <a:ext cx="2260990" cy="909359"/>
            </a:xfrm>
            <a:custGeom>
              <a:avLst/>
              <a:gdLst>
                <a:gd name="T0" fmla="*/ 1787 w 1788"/>
                <a:gd name="T1" fmla="*/ 0 h 718"/>
                <a:gd name="T2" fmla="*/ 1 w 1788"/>
                <a:gd name="T3" fmla="*/ 267 h 718"/>
                <a:gd name="T4" fmla="*/ 1 w 1788"/>
                <a:gd name="T5" fmla="*/ 265 h 718"/>
                <a:gd name="T6" fmla="*/ 1787 w 1788"/>
                <a:gd name="T7" fmla="*/ 31 h 718"/>
                <a:gd name="T8" fmla="*/ 0 w 1788"/>
                <a:gd name="T9" fmla="*/ 281 h 718"/>
                <a:gd name="T10" fmla="*/ 1788 w 1788"/>
                <a:gd name="T11" fmla="*/ 46 h 718"/>
                <a:gd name="T12" fmla="*/ 1 w 1788"/>
                <a:gd name="T13" fmla="*/ 297 h 718"/>
                <a:gd name="T14" fmla="*/ 1787 w 1788"/>
                <a:gd name="T15" fmla="*/ 60 h 718"/>
                <a:gd name="T16" fmla="*/ 1 w 1788"/>
                <a:gd name="T17" fmla="*/ 327 h 718"/>
                <a:gd name="T18" fmla="*/ 1 w 1788"/>
                <a:gd name="T19" fmla="*/ 325 h 718"/>
                <a:gd name="T20" fmla="*/ 1787 w 1788"/>
                <a:gd name="T21" fmla="*/ 92 h 718"/>
                <a:gd name="T22" fmla="*/ 0 w 1788"/>
                <a:gd name="T23" fmla="*/ 341 h 718"/>
                <a:gd name="T24" fmla="*/ 1788 w 1788"/>
                <a:gd name="T25" fmla="*/ 106 h 718"/>
                <a:gd name="T26" fmla="*/ 1 w 1788"/>
                <a:gd name="T27" fmla="*/ 357 h 718"/>
                <a:gd name="T28" fmla="*/ 1787 w 1788"/>
                <a:gd name="T29" fmla="*/ 120 h 718"/>
                <a:gd name="T30" fmla="*/ 1 w 1788"/>
                <a:gd name="T31" fmla="*/ 387 h 718"/>
                <a:gd name="T32" fmla="*/ 1 w 1788"/>
                <a:gd name="T33" fmla="*/ 386 h 718"/>
                <a:gd name="T34" fmla="*/ 1787 w 1788"/>
                <a:gd name="T35" fmla="*/ 152 h 718"/>
                <a:gd name="T36" fmla="*/ 0 w 1788"/>
                <a:gd name="T37" fmla="*/ 402 h 718"/>
                <a:gd name="T38" fmla="*/ 1788 w 1788"/>
                <a:gd name="T39" fmla="*/ 166 h 718"/>
                <a:gd name="T40" fmla="*/ 1 w 1788"/>
                <a:gd name="T41" fmla="*/ 417 h 718"/>
                <a:gd name="T42" fmla="*/ 1787 w 1788"/>
                <a:gd name="T43" fmla="*/ 180 h 718"/>
                <a:gd name="T44" fmla="*/ 1 w 1788"/>
                <a:gd name="T45" fmla="*/ 447 h 718"/>
                <a:gd name="T46" fmla="*/ 1 w 1788"/>
                <a:gd name="T47" fmla="*/ 446 h 718"/>
                <a:gd name="T48" fmla="*/ 1787 w 1788"/>
                <a:gd name="T49" fmla="*/ 212 h 718"/>
                <a:gd name="T50" fmla="*/ 0 w 1788"/>
                <a:gd name="T51" fmla="*/ 462 h 718"/>
                <a:gd name="T52" fmla="*/ 1788 w 1788"/>
                <a:gd name="T53" fmla="*/ 226 h 718"/>
                <a:gd name="T54" fmla="*/ 1 w 1788"/>
                <a:gd name="T55" fmla="*/ 477 h 718"/>
                <a:gd name="T56" fmla="*/ 1787 w 1788"/>
                <a:gd name="T57" fmla="*/ 241 h 718"/>
                <a:gd name="T58" fmla="*/ 1 w 1788"/>
                <a:gd name="T59" fmla="*/ 508 h 718"/>
                <a:gd name="T60" fmla="*/ 1 w 1788"/>
                <a:gd name="T61" fmla="*/ 506 h 718"/>
                <a:gd name="T62" fmla="*/ 1787 w 1788"/>
                <a:gd name="T63" fmla="*/ 272 h 718"/>
                <a:gd name="T64" fmla="*/ 0 w 1788"/>
                <a:gd name="T65" fmla="*/ 522 h 718"/>
                <a:gd name="T66" fmla="*/ 1788 w 1788"/>
                <a:gd name="T67" fmla="*/ 286 h 718"/>
                <a:gd name="T68" fmla="*/ 1 w 1788"/>
                <a:gd name="T69" fmla="*/ 538 h 718"/>
                <a:gd name="T70" fmla="*/ 1787 w 1788"/>
                <a:gd name="T71" fmla="*/ 301 h 718"/>
                <a:gd name="T72" fmla="*/ 1 w 1788"/>
                <a:gd name="T73" fmla="*/ 568 h 718"/>
                <a:gd name="T74" fmla="*/ 1 w 1788"/>
                <a:gd name="T75" fmla="*/ 566 h 718"/>
                <a:gd name="T76" fmla="*/ 1787 w 1788"/>
                <a:gd name="T77" fmla="*/ 332 h 718"/>
                <a:gd name="T78" fmla="*/ 0 w 1788"/>
                <a:gd name="T79" fmla="*/ 582 h 718"/>
                <a:gd name="T80" fmla="*/ 1788 w 1788"/>
                <a:gd name="T81" fmla="*/ 347 h 718"/>
                <a:gd name="T82" fmla="*/ 1 w 1788"/>
                <a:gd name="T83" fmla="*/ 598 h 718"/>
                <a:gd name="T84" fmla="*/ 1787 w 1788"/>
                <a:gd name="T85" fmla="*/ 361 h 718"/>
                <a:gd name="T86" fmla="*/ 1 w 1788"/>
                <a:gd name="T87" fmla="*/ 628 h 718"/>
                <a:gd name="T88" fmla="*/ 1 w 1788"/>
                <a:gd name="T89" fmla="*/ 626 h 718"/>
                <a:gd name="T90" fmla="*/ 1787 w 1788"/>
                <a:gd name="T91" fmla="*/ 393 h 718"/>
                <a:gd name="T92" fmla="*/ 0 w 1788"/>
                <a:gd name="T93" fmla="*/ 642 h 718"/>
                <a:gd name="T94" fmla="*/ 1788 w 1788"/>
                <a:gd name="T95" fmla="*/ 407 h 718"/>
                <a:gd name="T96" fmla="*/ 1 w 1788"/>
                <a:gd name="T97" fmla="*/ 658 h 718"/>
                <a:gd name="T98" fmla="*/ 1787 w 1788"/>
                <a:gd name="T99" fmla="*/ 421 h 718"/>
                <a:gd name="T100" fmla="*/ 1 w 1788"/>
                <a:gd name="T101" fmla="*/ 688 h 718"/>
                <a:gd name="T102" fmla="*/ 1 w 1788"/>
                <a:gd name="T103" fmla="*/ 687 h 718"/>
                <a:gd name="T104" fmla="*/ 1787 w 1788"/>
                <a:gd name="T105" fmla="*/ 453 h 718"/>
                <a:gd name="T106" fmla="*/ 0 w 1788"/>
                <a:gd name="T107" fmla="*/ 703 h 718"/>
                <a:gd name="T108" fmla="*/ 1788 w 1788"/>
                <a:gd name="T109" fmla="*/ 467 h 718"/>
                <a:gd name="T110" fmla="*/ 1 w 1788"/>
                <a:gd name="T111" fmla="*/ 718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8" h="718">
                  <a:moveTo>
                    <a:pt x="1" y="252"/>
                  </a:moveTo>
                  <a:cubicBezTo>
                    <a:pt x="1" y="252"/>
                    <a:pt x="0" y="251"/>
                    <a:pt x="0" y="251"/>
                  </a:cubicBezTo>
                  <a:cubicBezTo>
                    <a:pt x="0" y="251"/>
                    <a:pt x="0" y="250"/>
                    <a:pt x="1" y="250"/>
                  </a:cubicBezTo>
                  <a:cubicBezTo>
                    <a:pt x="1787" y="0"/>
                    <a:pt x="1787" y="0"/>
                    <a:pt x="1787" y="0"/>
                  </a:cubicBezTo>
                  <a:cubicBezTo>
                    <a:pt x="1787" y="0"/>
                    <a:pt x="1788" y="0"/>
                    <a:pt x="1788" y="0"/>
                  </a:cubicBezTo>
                  <a:cubicBezTo>
                    <a:pt x="1788" y="1"/>
                    <a:pt x="1788" y="1"/>
                    <a:pt x="1787" y="1"/>
                  </a:cubicBezTo>
                  <a:cubicBezTo>
                    <a:pt x="1" y="252"/>
                    <a:pt x="1" y="252"/>
                    <a:pt x="1" y="252"/>
                  </a:cubicBezTo>
                  <a:close/>
                  <a:moveTo>
                    <a:pt x="1" y="267"/>
                  </a:moveTo>
                  <a:cubicBezTo>
                    <a:pt x="1787" y="16"/>
                    <a:pt x="1787" y="16"/>
                    <a:pt x="1787" y="16"/>
                  </a:cubicBezTo>
                  <a:cubicBezTo>
                    <a:pt x="1788" y="16"/>
                    <a:pt x="1788" y="16"/>
                    <a:pt x="1788" y="15"/>
                  </a:cubicBezTo>
                  <a:cubicBezTo>
                    <a:pt x="1788" y="15"/>
                    <a:pt x="1787" y="15"/>
                    <a:pt x="1787" y="15"/>
                  </a:cubicBezTo>
                  <a:cubicBezTo>
                    <a:pt x="1" y="265"/>
                    <a:pt x="1" y="265"/>
                    <a:pt x="1" y="265"/>
                  </a:cubicBezTo>
                  <a:cubicBezTo>
                    <a:pt x="0" y="265"/>
                    <a:pt x="0" y="266"/>
                    <a:pt x="0" y="266"/>
                  </a:cubicBezTo>
                  <a:cubicBezTo>
                    <a:pt x="0" y="267"/>
                    <a:pt x="1" y="267"/>
                    <a:pt x="1" y="267"/>
                  </a:cubicBezTo>
                  <a:close/>
                  <a:moveTo>
                    <a:pt x="1" y="282"/>
                  </a:moveTo>
                  <a:cubicBezTo>
                    <a:pt x="1787" y="31"/>
                    <a:pt x="1787" y="31"/>
                    <a:pt x="1787" y="31"/>
                  </a:cubicBezTo>
                  <a:cubicBezTo>
                    <a:pt x="1788" y="31"/>
                    <a:pt x="1788" y="31"/>
                    <a:pt x="1788" y="31"/>
                  </a:cubicBezTo>
                  <a:cubicBezTo>
                    <a:pt x="1788" y="30"/>
                    <a:pt x="1787" y="30"/>
                    <a:pt x="1787" y="30"/>
                  </a:cubicBezTo>
                  <a:cubicBezTo>
                    <a:pt x="1" y="280"/>
                    <a:pt x="1" y="280"/>
                    <a:pt x="1" y="280"/>
                  </a:cubicBezTo>
                  <a:cubicBezTo>
                    <a:pt x="0" y="280"/>
                    <a:pt x="0" y="281"/>
                    <a:pt x="0" y="281"/>
                  </a:cubicBezTo>
                  <a:cubicBezTo>
                    <a:pt x="0" y="282"/>
                    <a:pt x="1" y="282"/>
                    <a:pt x="1" y="282"/>
                  </a:cubicBezTo>
                  <a:close/>
                  <a:moveTo>
                    <a:pt x="1" y="297"/>
                  </a:moveTo>
                  <a:cubicBezTo>
                    <a:pt x="1787" y="46"/>
                    <a:pt x="1787" y="46"/>
                    <a:pt x="1787" y="46"/>
                  </a:cubicBezTo>
                  <a:cubicBezTo>
                    <a:pt x="1788" y="46"/>
                    <a:pt x="1788" y="46"/>
                    <a:pt x="1788" y="46"/>
                  </a:cubicBezTo>
                  <a:cubicBezTo>
                    <a:pt x="1788" y="45"/>
                    <a:pt x="1787" y="45"/>
                    <a:pt x="1787" y="45"/>
                  </a:cubicBezTo>
                  <a:cubicBezTo>
                    <a:pt x="1" y="295"/>
                    <a:pt x="1" y="295"/>
                    <a:pt x="1" y="295"/>
                  </a:cubicBezTo>
                  <a:cubicBezTo>
                    <a:pt x="0" y="295"/>
                    <a:pt x="0" y="296"/>
                    <a:pt x="0" y="296"/>
                  </a:cubicBezTo>
                  <a:cubicBezTo>
                    <a:pt x="0" y="297"/>
                    <a:pt x="1" y="297"/>
                    <a:pt x="1" y="297"/>
                  </a:cubicBezTo>
                  <a:close/>
                  <a:moveTo>
                    <a:pt x="1" y="312"/>
                  </a:moveTo>
                  <a:cubicBezTo>
                    <a:pt x="1787" y="62"/>
                    <a:pt x="1787" y="62"/>
                    <a:pt x="1787" y="62"/>
                  </a:cubicBezTo>
                  <a:cubicBezTo>
                    <a:pt x="1788" y="61"/>
                    <a:pt x="1788" y="61"/>
                    <a:pt x="1788" y="61"/>
                  </a:cubicBezTo>
                  <a:cubicBezTo>
                    <a:pt x="1788" y="60"/>
                    <a:pt x="1787" y="60"/>
                    <a:pt x="1787" y="60"/>
                  </a:cubicBezTo>
                  <a:cubicBezTo>
                    <a:pt x="1" y="310"/>
                    <a:pt x="1" y="310"/>
                    <a:pt x="1" y="310"/>
                  </a:cubicBezTo>
                  <a:cubicBezTo>
                    <a:pt x="0" y="310"/>
                    <a:pt x="0" y="311"/>
                    <a:pt x="0" y="311"/>
                  </a:cubicBezTo>
                  <a:cubicBezTo>
                    <a:pt x="0" y="312"/>
                    <a:pt x="1" y="312"/>
                    <a:pt x="1" y="312"/>
                  </a:cubicBezTo>
                  <a:close/>
                  <a:moveTo>
                    <a:pt x="1" y="327"/>
                  </a:moveTo>
                  <a:cubicBezTo>
                    <a:pt x="1787" y="77"/>
                    <a:pt x="1787" y="77"/>
                    <a:pt x="1787" y="77"/>
                  </a:cubicBezTo>
                  <a:cubicBezTo>
                    <a:pt x="1788" y="77"/>
                    <a:pt x="1788" y="76"/>
                    <a:pt x="1788" y="76"/>
                  </a:cubicBezTo>
                  <a:cubicBezTo>
                    <a:pt x="1788" y="75"/>
                    <a:pt x="1787" y="75"/>
                    <a:pt x="1787" y="75"/>
                  </a:cubicBezTo>
                  <a:cubicBezTo>
                    <a:pt x="1" y="325"/>
                    <a:pt x="1" y="325"/>
                    <a:pt x="1" y="325"/>
                  </a:cubicBezTo>
                  <a:cubicBezTo>
                    <a:pt x="0" y="325"/>
                    <a:pt x="0" y="326"/>
                    <a:pt x="0" y="326"/>
                  </a:cubicBezTo>
                  <a:cubicBezTo>
                    <a:pt x="0" y="327"/>
                    <a:pt x="1" y="327"/>
                    <a:pt x="1" y="327"/>
                  </a:cubicBezTo>
                  <a:close/>
                  <a:moveTo>
                    <a:pt x="1" y="342"/>
                  </a:moveTo>
                  <a:cubicBezTo>
                    <a:pt x="1787" y="92"/>
                    <a:pt x="1787" y="92"/>
                    <a:pt x="1787" y="92"/>
                  </a:cubicBezTo>
                  <a:cubicBezTo>
                    <a:pt x="1788" y="92"/>
                    <a:pt x="1788" y="91"/>
                    <a:pt x="1788" y="91"/>
                  </a:cubicBezTo>
                  <a:cubicBezTo>
                    <a:pt x="1788" y="90"/>
                    <a:pt x="1787" y="90"/>
                    <a:pt x="1787" y="90"/>
                  </a:cubicBezTo>
                  <a:cubicBezTo>
                    <a:pt x="1" y="340"/>
                    <a:pt x="1" y="340"/>
                    <a:pt x="1" y="340"/>
                  </a:cubicBezTo>
                  <a:cubicBezTo>
                    <a:pt x="0" y="341"/>
                    <a:pt x="0" y="341"/>
                    <a:pt x="0" y="341"/>
                  </a:cubicBezTo>
                  <a:cubicBezTo>
                    <a:pt x="0" y="342"/>
                    <a:pt x="1" y="342"/>
                    <a:pt x="1" y="342"/>
                  </a:cubicBezTo>
                  <a:close/>
                  <a:moveTo>
                    <a:pt x="1" y="357"/>
                  </a:moveTo>
                  <a:cubicBezTo>
                    <a:pt x="1787" y="107"/>
                    <a:pt x="1787" y="107"/>
                    <a:pt x="1787" y="107"/>
                  </a:cubicBezTo>
                  <a:cubicBezTo>
                    <a:pt x="1788" y="107"/>
                    <a:pt x="1788" y="106"/>
                    <a:pt x="1788" y="106"/>
                  </a:cubicBezTo>
                  <a:cubicBezTo>
                    <a:pt x="1788" y="105"/>
                    <a:pt x="1787" y="105"/>
                    <a:pt x="1787" y="105"/>
                  </a:cubicBezTo>
                  <a:cubicBezTo>
                    <a:pt x="1" y="356"/>
                    <a:pt x="1" y="356"/>
                    <a:pt x="1" y="356"/>
                  </a:cubicBezTo>
                  <a:cubicBezTo>
                    <a:pt x="0" y="356"/>
                    <a:pt x="0" y="356"/>
                    <a:pt x="0" y="356"/>
                  </a:cubicBezTo>
                  <a:cubicBezTo>
                    <a:pt x="0" y="357"/>
                    <a:pt x="1" y="357"/>
                    <a:pt x="1" y="357"/>
                  </a:cubicBezTo>
                  <a:close/>
                  <a:moveTo>
                    <a:pt x="1" y="372"/>
                  </a:moveTo>
                  <a:cubicBezTo>
                    <a:pt x="1787" y="122"/>
                    <a:pt x="1787" y="122"/>
                    <a:pt x="1787" y="122"/>
                  </a:cubicBezTo>
                  <a:cubicBezTo>
                    <a:pt x="1788" y="122"/>
                    <a:pt x="1788" y="121"/>
                    <a:pt x="1788" y="121"/>
                  </a:cubicBezTo>
                  <a:cubicBezTo>
                    <a:pt x="1788" y="120"/>
                    <a:pt x="1787" y="120"/>
                    <a:pt x="1787" y="120"/>
                  </a:cubicBezTo>
                  <a:cubicBezTo>
                    <a:pt x="1" y="371"/>
                    <a:pt x="1" y="371"/>
                    <a:pt x="1" y="371"/>
                  </a:cubicBezTo>
                  <a:cubicBezTo>
                    <a:pt x="0" y="371"/>
                    <a:pt x="0" y="371"/>
                    <a:pt x="0" y="371"/>
                  </a:cubicBezTo>
                  <a:cubicBezTo>
                    <a:pt x="0" y="372"/>
                    <a:pt x="1" y="372"/>
                    <a:pt x="1" y="372"/>
                  </a:cubicBezTo>
                  <a:close/>
                  <a:moveTo>
                    <a:pt x="1" y="387"/>
                  </a:moveTo>
                  <a:cubicBezTo>
                    <a:pt x="1787" y="137"/>
                    <a:pt x="1787" y="137"/>
                    <a:pt x="1787" y="137"/>
                  </a:cubicBezTo>
                  <a:cubicBezTo>
                    <a:pt x="1788" y="137"/>
                    <a:pt x="1788" y="136"/>
                    <a:pt x="1788" y="136"/>
                  </a:cubicBezTo>
                  <a:cubicBezTo>
                    <a:pt x="1788" y="135"/>
                    <a:pt x="1787" y="135"/>
                    <a:pt x="1787" y="135"/>
                  </a:cubicBezTo>
                  <a:cubicBezTo>
                    <a:pt x="1" y="386"/>
                    <a:pt x="1" y="386"/>
                    <a:pt x="1" y="386"/>
                  </a:cubicBezTo>
                  <a:cubicBezTo>
                    <a:pt x="0" y="386"/>
                    <a:pt x="0" y="386"/>
                    <a:pt x="0" y="387"/>
                  </a:cubicBezTo>
                  <a:cubicBezTo>
                    <a:pt x="0" y="387"/>
                    <a:pt x="1" y="387"/>
                    <a:pt x="1" y="387"/>
                  </a:cubicBezTo>
                  <a:close/>
                  <a:moveTo>
                    <a:pt x="1" y="402"/>
                  </a:moveTo>
                  <a:cubicBezTo>
                    <a:pt x="1787" y="152"/>
                    <a:pt x="1787" y="152"/>
                    <a:pt x="1787" y="152"/>
                  </a:cubicBezTo>
                  <a:cubicBezTo>
                    <a:pt x="1788" y="152"/>
                    <a:pt x="1788" y="151"/>
                    <a:pt x="1788" y="151"/>
                  </a:cubicBezTo>
                  <a:cubicBezTo>
                    <a:pt x="1788" y="151"/>
                    <a:pt x="1787" y="150"/>
                    <a:pt x="1787" y="150"/>
                  </a:cubicBezTo>
                  <a:cubicBezTo>
                    <a:pt x="1" y="401"/>
                    <a:pt x="1" y="401"/>
                    <a:pt x="1" y="401"/>
                  </a:cubicBezTo>
                  <a:cubicBezTo>
                    <a:pt x="0" y="401"/>
                    <a:pt x="0" y="401"/>
                    <a:pt x="0" y="402"/>
                  </a:cubicBezTo>
                  <a:cubicBezTo>
                    <a:pt x="0" y="402"/>
                    <a:pt x="1" y="402"/>
                    <a:pt x="1" y="402"/>
                  </a:cubicBezTo>
                  <a:close/>
                  <a:moveTo>
                    <a:pt x="1" y="417"/>
                  </a:moveTo>
                  <a:cubicBezTo>
                    <a:pt x="1787" y="167"/>
                    <a:pt x="1787" y="167"/>
                    <a:pt x="1787" y="167"/>
                  </a:cubicBezTo>
                  <a:cubicBezTo>
                    <a:pt x="1788" y="167"/>
                    <a:pt x="1788" y="166"/>
                    <a:pt x="1788" y="166"/>
                  </a:cubicBezTo>
                  <a:cubicBezTo>
                    <a:pt x="1788" y="166"/>
                    <a:pt x="1787" y="165"/>
                    <a:pt x="1787" y="165"/>
                  </a:cubicBezTo>
                  <a:cubicBezTo>
                    <a:pt x="1" y="416"/>
                    <a:pt x="1" y="416"/>
                    <a:pt x="1" y="416"/>
                  </a:cubicBezTo>
                  <a:cubicBezTo>
                    <a:pt x="0" y="416"/>
                    <a:pt x="0" y="416"/>
                    <a:pt x="0" y="417"/>
                  </a:cubicBezTo>
                  <a:cubicBezTo>
                    <a:pt x="0" y="417"/>
                    <a:pt x="1" y="417"/>
                    <a:pt x="1" y="417"/>
                  </a:cubicBezTo>
                  <a:close/>
                  <a:moveTo>
                    <a:pt x="1" y="432"/>
                  </a:moveTo>
                  <a:cubicBezTo>
                    <a:pt x="1787" y="182"/>
                    <a:pt x="1787" y="182"/>
                    <a:pt x="1787" y="182"/>
                  </a:cubicBezTo>
                  <a:cubicBezTo>
                    <a:pt x="1788" y="182"/>
                    <a:pt x="1788" y="181"/>
                    <a:pt x="1788" y="181"/>
                  </a:cubicBezTo>
                  <a:cubicBezTo>
                    <a:pt x="1788" y="181"/>
                    <a:pt x="1787" y="180"/>
                    <a:pt x="1787" y="180"/>
                  </a:cubicBezTo>
                  <a:cubicBezTo>
                    <a:pt x="1" y="431"/>
                    <a:pt x="1" y="431"/>
                    <a:pt x="1" y="431"/>
                  </a:cubicBezTo>
                  <a:cubicBezTo>
                    <a:pt x="0" y="431"/>
                    <a:pt x="0" y="431"/>
                    <a:pt x="0" y="432"/>
                  </a:cubicBezTo>
                  <a:cubicBezTo>
                    <a:pt x="0" y="432"/>
                    <a:pt x="1" y="432"/>
                    <a:pt x="1" y="432"/>
                  </a:cubicBezTo>
                  <a:close/>
                  <a:moveTo>
                    <a:pt x="1" y="447"/>
                  </a:moveTo>
                  <a:cubicBezTo>
                    <a:pt x="1787" y="197"/>
                    <a:pt x="1787" y="197"/>
                    <a:pt x="1787" y="197"/>
                  </a:cubicBezTo>
                  <a:cubicBezTo>
                    <a:pt x="1788" y="197"/>
                    <a:pt x="1788" y="197"/>
                    <a:pt x="1788" y="196"/>
                  </a:cubicBezTo>
                  <a:cubicBezTo>
                    <a:pt x="1788" y="196"/>
                    <a:pt x="1787" y="195"/>
                    <a:pt x="1787" y="195"/>
                  </a:cubicBezTo>
                  <a:cubicBezTo>
                    <a:pt x="1" y="446"/>
                    <a:pt x="1" y="446"/>
                    <a:pt x="1" y="446"/>
                  </a:cubicBezTo>
                  <a:cubicBezTo>
                    <a:pt x="0" y="446"/>
                    <a:pt x="0" y="446"/>
                    <a:pt x="0" y="447"/>
                  </a:cubicBezTo>
                  <a:cubicBezTo>
                    <a:pt x="0" y="447"/>
                    <a:pt x="1" y="447"/>
                    <a:pt x="1" y="447"/>
                  </a:cubicBezTo>
                  <a:close/>
                  <a:moveTo>
                    <a:pt x="1" y="462"/>
                  </a:moveTo>
                  <a:cubicBezTo>
                    <a:pt x="1787" y="212"/>
                    <a:pt x="1787" y="212"/>
                    <a:pt x="1787" y="212"/>
                  </a:cubicBezTo>
                  <a:cubicBezTo>
                    <a:pt x="1788" y="212"/>
                    <a:pt x="1788" y="212"/>
                    <a:pt x="1788" y="211"/>
                  </a:cubicBezTo>
                  <a:cubicBezTo>
                    <a:pt x="1788" y="211"/>
                    <a:pt x="1787" y="210"/>
                    <a:pt x="1787" y="210"/>
                  </a:cubicBezTo>
                  <a:cubicBezTo>
                    <a:pt x="1" y="461"/>
                    <a:pt x="1" y="461"/>
                    <a:pt x="1" y="461"/>
                  </a:cubicBezTo>
                  <a:cubicBezTo>
                    <a:pt x="0" y="461"/>
                    <a:pt x="0" y="461"/>
                    <a:pt x="0" y="462"/>
                  </a:cubicBezTo>
                  <a:cubicBezTo>
                    <a:pt x="0" y="462"/>
                    <a:pt x="1" y="462"/>
                    <a:pt x="1" y="462"/>
                  </a:cubicBezTo>
                  <a:close/>
                  <a:moveTo>
                    <a:pt x="1" y="477"/>
                  </a:moveTo>
                  <a:cubicBezTo>
                    <a:pt x="1787" y="227"/>
                    <a:pt x="1787" y="227"/>
                    <a:pt x="1787" y="227"/>
                  </a:cubicBezTo>
                  <a:cubicBezTo>
                    <a:pt x="1788" y="227"/>
                    <a:pt x="1788" y="227"/>
                    <a:pt x="1788" y="226"/>
                  </a:cubicBezTo>
                  <a:cubicBezTo>
                    <a:pt x="1788" y="226"/>
                    <a:pt x="1787" y="226"/>
                    <a:pt x="1787" y="226"/>
                  </a:cubicBezTo>
                  <a:cubicBezTo>
                    <a:pt x="1" y="476"/>
                    <a:pt x="1" y="476"/>
                    <a:pt x="1" y="476"/>
                  </a:cubicBezTo>
                  <a:cubicBezTo>
                    <a:pt x="0" y="476"/>
                    <a:pt x="0" y="476"/>
                    <a:pt x="0" y="477"/>
                  </a:cubicBezTo>
                  <a:cubicBezTo>
                    <a:pt x="0" y="477"/>
                    <a:pt x="1" y="477"/>
                    <a:pt x="1" y="477"/>
                  </a:cubicBezTo>
                  <a:close/>
                  <a:moveTo>
                    <a:pt x="1" y="493"/>
                  </a:moveTo>
                  <a:cubicBezTo>
                    <a:pt x="1787" y="242"/>
                    <a:pt x="1787" y="242"/>
                    <a:pt x="1787" y="242"/>
                  </a:cubicBezTo>
                  <a:cubicBezTo>
                    <a:pt x="1788" y="242"/>
                    <a:pt x="1788" y="242"/>
                    <a:pt x="1788" y="241"/>
                  </a:cubicBezTo>
                  <a:cubicBezTo>
                    <a:pt x="1788" y="241"/>
                    <a:pt x="1787" y="241"/>
                    <a:pt x="1787" y="241"/>
                  </a:cubicBezTo>
                  <a:cubicBezTo>
                    <a:pt x="1" y="491"/>
                    <a:pt x="1" y="491"/>
                    <a:pt x="1" y="491"/>
                  </a:cubicBezTo>
                  <a:cubicBezTo>
                    <a:pt x="0" y="491"/>
                    <a:pt x="0" y="491"/>
                    <a:pt x="0" y="492"/>
                  </a:cubicBezTo>
                  <a:cubicBezTo>
                    <a:pt x="0" y="492"/>
                    <a:pt x="1" y="493"/>
                    <a:pt x="1" y="493"/>
                  </a:cubicBezTo>
                  <a:close/>
                  <a:moveTo>
                    <a:pt x="1" y="508"/>
                  </a:moveTo>
                  <a:cubicBezTo>
                    <a:pt x="1787" y="257"/>
                    <a:pt x="1787" y="257"/>
                    <a:pt x="1787" y="257"/>
                  </a:cubicBezTo>
                  <a:cubicBezTo>
                    <a:pt x="1788" y="257"/>
                    <a:pt x="1788" y="257"/>
                    <a:pt x="1788" y="256"/>
                  </a:cubicBezTo>
                  <a:cubicBezTo>
                    <a:pt x="1788" y="256"/>
                    <a:pt x="1787" y="256"/>
                    <a:pt x="1787" y="256"/>
                  </a:cubicBezTo>
                  <a:cubicBezTo>
                    <a:pt x="1" y="506"/>
                    <a:pt x="1" y="506"/>
                    <a:pt x="1" y="506"/>
                  </a:cubicBezTo>
                  <a:cubicBezTo>
                    <a:pt x="0" y="506"/>
                    <a:pt x="0" y="506"/>
                    <a:pt x="0" y="507"/>
                  </a:cubicBezTo>
                  <a:cubicBezTo>
                    <a:pt x="0" y="507"/>
                    <a:pt x="1" y="508"/>
                    <a:pt x="1" y="508"/>
                  </a:cubicBezTo>
                  <a:close/>
                  <a:moveTo>
                    <a:pt x="1" y="523"/>
                  </a:moveTo>
                  <a:cubicBezTo>
                    <a:pt x="1787" y="272"/>
                    <a:pt x="1787" y="272"/>
                    <a:pt x="1787" y="272"/>
                  </a:cubicBezTo>
                  <a:cubicBezTo>
                    <a:pt x="1788" y="272"/>
                    <a:pt x="1788" y="272"/>
                    <a:pt x="1788" y="271"/>
                  </a:cubicBezTo>
                  <a:cubicBezTo>
                    <a:pt x="1788" y="271"/>
                    <a:pt x="1787" y="271"/>
                    <a:pt x="1787" y="271"/>
                  </a:cubicBezTo>
                  <a:cubicBezTo>
                    <a:pt x="1" y="521"/>
                    <a:pt x="1" y="521"/>
                    <a:pt x="1" y="521"/>
                  </a:cubicBezTo>
                  <a:cubicBezTo>
                    <a:pt x="0" y="521"/>
                    <a:pt x="0" y="522"/>
                    <a:pt x="0" y="522"/>
                  </a:cubicBezTo>
                  <a:cubicBezTo>
                    <a:pt x="0" y="522"/>
                    <a:pt x="1" y="523"/>
                    <a:pt x="1" y="523"/>
                  </a:cubicBezTo>
                  <a:close/>
                  <a:moveTo>
                    <a:pt x="1" y="538"/>
                  </a:moveTo>
                  <a:cubicBezTo>
                    <a:pt x="1787" y="287"/>
                    <a:pt x="1787" y="287"/>
                    <a:pt x="1787" y="287"/>
                  </a:cubicBezTo>
                  <a:cubicBezTo>
                    <a:pt x="1788" y="287"/>
                    <a:pt x="1788" y="287"/>
                    <a:pt x="1788" y="286"/>
                  </a:cubicBezTo>
                  <a:cubicBezTo>
                    <a:pt x="1788" y="286"/>
                    <a:pt x="1787" y="286"/>
                    <a:pt x="1787" y="286"/>
                  </a:cubicBezTo>
                  <a:cubicBezTo>
                    <a:pt x="1" y="536"/>
                    <a:pt x="1" y="536"/>
                    <a:pt x="1" y="536"/>
                  </a:cubicBezTo>
                  <a:cubicBezTo>
                    <a:pt x="0" y="536"/>
                    <a:pt x="0" y="537"/>
                    <a:pt x="0" y="537"/>
                  </a:cubicBezTo>
                  <a:cubicBezTo>
                    <a:pt x="0" y="537"/>
                    <a:pt x="1" y="538"/>
                    <a:pt x="1" y="538"/>
                  </a:cubicBezTo>
                  <a:close/>
                  <a:moveTo>
                    <a:pt x="1" y="553"/>
                  </a:moveTo>
                  <a:cubicBezTo>
                    <a:pt x="1787" y="302"/>
                    <a:pt x="1787" y="302"/>
                    <a:pt x="1787" y="302"/>
                  </a:cubicBezTo>
                  <a:cubicBezTo>
                    <a:pt x="1788" y="302"/>
                    <a:pt x="1788" y="302"/>
                    <a:pt x="1788" y="301"/>
                  </a:cubicBezTo>
                  <a:cubicBezTo>
                    <a:pt x="1788" y="301"/>
                    <a:pt x="1787" y="301"/>
                    <a:pt x="1787" y="301"/>
                  </a:cubicBezTo>
                  <a:cubicBezTo>
                    <a:pt x="1" y="551"/>
                    <a:pt x="1" y="551"/>
                    <a:pt x="1" y="551"/>
                  </a:cubicBezTo>
                  <a:cubicBezTo>
                    <a:pt x="0" y="551"/>
                    <a:pt x="0" y="552"/>
                    <a:pt x="0" y="552"/>
                  </a:cubicBezTo>
                  <a:cubicBezTo>
                    <a:pt x="0" y="552"/>
                    <a:pt x="1" y="553"/>
                    <a:pt x="1" y="553"/>
                  </a:cubicBezTo>
                  <a:close/>
                  <a:moveTo>
                    <a:pt x="1" y="568"/>
                  </a:moveTo>
                  <a:cubicBezTo>
                    <a:pt x="1787" y="317"/>
                    <a:pt x="1787" y="317"/>
                    <a:pt x="1787" y="317"/>
                  </a:cubicBezTo>
                  <a:cubicBezTo>
                    <a:pt x="1788" y="317"/>
                    <a:pt x="1788" y="317"/>
                    <a:pt x="1788" y="316"/>
                  </a:cubicBezTo>
                  <a:cubicBezTo>
                    <a:pt x="1788" y="316"/>
                    <a:pt x="1787" y="316"/>
                    <a:pt x="1787" y="316"/>
                  </a:cubicBezTo>
                  <a:cubicBezTo>
                    <a:pt x="1" y="566"/>
                    <a:pt x="1" y="566"/>
                    <a:pt x="1" y="566"/>
                  </a:cubicBezTo>
                  <a:cubicBezTo>
                    <a:pt x="0" y="566"/>
                    <a:pt x="0" y="567"/>
                    <a:pt x="0" y="567"/>
                  </a:cubicBezTo>
                  <a:cubicBezTo>
                    <a:pt x="0" y="567"/>
                    <a:pt x="1" y="568"/>
                    <a:pt x="1" y="568"/>
                  </a:cubicBezTo>
                  <a:close/>
                  <a:moveTo>
                    <a:pt x="1" y="583"/>
                  </a:moveTo>
                  <a:cubicBezTo>
                    <a:pt x="1787" y="332"/>
                    <a:pt x="1787" y="332"/>
                    <a:pt x="1787" y="332"/>
                  </a:cubicBezTo>
                  <a:cubicBezTo>
                    <a:pt x="1788" y="332"/>
                    <a:pt x="1788" y="332"/>
                    <a:pt x="1788" y="332"/>
                  </a:cubicBezTo>
                  <a:cubicBezTo>
                    <a:pt x="1788" y="331"/>
                    <a:pt x="1787" y="331"/>
                    <a:pt x="1787" y="331"/>
                  </a:cubicBezTo>
                  <a:cubicBezTo>
                    <a:pt x="1" y="581"/>
                    <a:pt x="1" y="581"/>
                    <a:pt x="1" y="581"/>
                  </a:cubicBezTo>
                  <a:cubicBezTo>
                    <a:pt x="0" y="581"/>
                    <a:pt x="0" y="582"/>
                    <a:pt x="0" y="582"/>
                  </a:cubicBezTo>
                  <a:cubicBezTo>
                    <a:pt x="0" y="583"/>
                    <a:pt x="1" y="583"/>
                    <a:pt x="1" y="583"/>
                  </a:cubicBezTo>
                  <a:close/>
                  <a:moveTo>
                    <a:pt x="1" y="598"/>
                  </a:moveTo>
                  <a:cubicBezTo>
                    <a:pt x="1787" y="347"/>
                    <a:pt x="1787" y="347"/>
                    <a:pt x="1787" y="347"/>
                  </a:cubicBezTo>
                  <a:cubicBezTo>
                    <a:pt x="1788" y="347"/>
                    <a:pt x="1788" y="347"/>
                    <a:pt x="1788" y="347"/>
                  </a:cubicBezTo>
                  <a:cubicBezTo>
                    <a:pt x="1788" y="346"/>
                    <a:pt x="1787" y="346"/>
                    <a:pt x="1787" y="346"/>
                  </a:cubicBezTo>
                  <a:cubicBezTo>
                    <a:pt x="1" y="596"/>
                    <a:pt x="1" y="596"/>
                    <a:pt x="1" y="596"/>
                  </a:cubicBezTo>
                  <a:cubicBezTo>
                    <a:pt x="0" y="596"/>
                    <a:pt x="0" y="597"/>
                    <a:pt x="0" y="597"/>
                  </a:cubicBezTo>
                  <a:cubicBezTo>
                    <a:pt x="0" y="598"/>
                    <a:pt x="1" y="598"/>
                    <a:pt x="1" y="598"/>
                  </a:cubicBezTo>
                  <a:close/>
                  <a:moveTo>
                    <a:pt x="1" y="613"/>
                  </a:moveTo>
                  <a:cubicBezTo>
                    <a:pt x="1787" y="363"/>
                    <a:pt x="1787" y="363"/>
                    <a:pt x="1787" y="363"/>
                  </a:cubicBezTo>
                  <a:cubicBezTo>
                    <a:pt x="1788" y="362"/>
                    <a:pt x="1788" y="362"/>
                    <a:pt x="1788" y="362"/>
                  </a:cubicBezTo>
                  <a:cubicBezTo>
                    <a:pt x="1788" y="361"/>
                    <a:pt x="1787" y="361"/>
                    <a:pt x="1787" y="361"/>
                  </a:cubicBezTo>
                  <a:cubicBezTo>
                    <a:pt x="1" y="611"/>
                    <a:pt x="1" y="611"/>
                    <a:pt x="1" y="611"/>
                  </a:cubicBezTo>
                  <a:cubicBezTo>
                    <a:pt x="0" y="611"/>
                    <a:pt x="0" y="612"/>
                    <a:pt x="0" y="612"/>
                  </a:cubicBezTo>
                  <a:cubicBezTo>
                    <a:pt x="0" y="613"/>
                    <a:pt x="1" y="613"/>
                    <a:pt x="1" y="613"/>
                  </a:cubicBezTo>
                  <a:close/>
                  <a:moveTo>
                    <a:pt x="1" y="628"/>
                  </a:moveTo>
                  <a:cubicBezTo>
                    <a:pt x="1787" y="378"/>
                    <a:pt x="1787" y="378"/>
                    <a:pt x="1787" y="378"/>
                  </a:cubicBezTo>
                  <a:cubicBezTo>
                    <a:pt x="1788" y="377"/>
                    <a:pt x="1788" y="377"/>
                    <a:pt x="1788" y="377"/>
                  </a:cubicBezTo>
                  <a:cubicBezTo>
                    <a:pt x="1788" y="376"/>
                    <a:pt x="1787" y="376"/>
                    <a:pt x="1787" y="376"/>
                  </a:cubicBezTo>
                  <a:cubicBezTo>
                    <a:pt x="1" y="626"/>
                    <a:pt x="1" y="626"/>
                    <a:pt x="1" y="626"/>
                  </a:cubicBezTo>
                  <a:cubicBezTo>
                    <a:pt x="0" y="626"/>
                    <a:pt x="0" y="627"/>
                    <a:pt x="0" y="627"/>
                  </a:cubicBezTo>
                  <a:cubicBezTo>
                    <a:pt x="0" y="628"/>
                    <a:pt x="1" y="628"/>
                    <a:pt x="1" y="628"/>
                  </a:cubicBezTo>
                  <a:close/>
                  <a:moveTo>
                    <a:pt x="1" y="643"/>
                  </a:moveTo>
                  <a:cubicBezTo>
                    <a:pt x="1787" y="393"/>
                    <a:pt x="1787" y="393"/>
                    <a:pt x="1787" y="393"/>
                  </a:cubicBezTo>
                  <a:cubicBezTo>
                    <a:pt x="1788" y="393"/>
                    <a:pt x="1788" y="392"/>
                    <a:pt x="1788" y="392"/>
                  </a:cubicBezTo>
                  <a:cubicBezTo>
                    <a:pt x="1788" y="391"/>
                    <a:pt x="1787" y="391"/>
                    <a:pt x="1787" y="391"/>
                  </a:cubicBezTo>
                  <a:cubicBezTo>
                    <a:pt x="1" y="641"/>
                    <a:pt x="1" y="641"/>
                    <a:pt x="1" y="641"/>
                  </a:cubicBezTo>
                  <a:cubicBezTo>
                    <a:pt x="0" y="642"/>
                    <a:pt x="0" y="642"/>
                    <a:pt x="0" y="642"/>
                  </a:cubicBezTo>
                  <a:cubicBezTo>
                    <a:pt x="0" y="643"/>
                    <a:pt x="1" y="643"/>
                    <a:pt x="1" y="643"/>
                  </a:cubicBezTo>
                  <a:close/>
                  <a:moveTo>
                    <a:pt x="1" y="658"/>
                  </a:moveTo>
                  <a:cubicBezTo>
                    <a:pt x="1787" y="408"/>
                    <a:pt x="1787" y="408"/>
                    <a:pt x="1787" y="408"/>
                  </a:cubicBezTo>
                  <a:cubicBezTo>
                    <a:pt x="1788" y="408"/>
                    <a:pt x="1788" y="407"/>
                    <a:pt x="1788" y="407"/>
                  </a:cubicBezTo>
                  <a:cubicBezTo>
                    <a:pt x="1788" y="406"/>
                    <a:pt x="1787" y="406"/>
                    <a:pt x="1787" y="406"/>
                  </a:cubicBezTo>
                  <a:cubicBezTo>
                    <a:pt x="1" y="656"/>
                    <a:pt x="1" y="656"/>
                    <a:pt x="1" y="656"/>
                  </a:cubicBezTo>
                  <a:cubicBezTo>
                    <a:pt x="0" y="657"/>
                    <a:pt x="0" y="657"/>
                    <a:pt x="0" y="657"/>
                  </a:cubicBezTo>
                  <a:cubicBezTo>
                    <a:pt x="0" y="658"/>
                    <a:pt x="1" y="658"/>
                    <a:pt x="1" y="658"/>
                  </a:cubicBezTo>
                  <a:close/>
                  <a:moveTo>
                    <a:pt x="1" y="673"/>
                  </a:moveTo>
                  <a:cubicBezTo>
                    <a:pt x="1787" y="423"/>
                    <a:pt x="1787" y="423"/>
                    <a:pt x="1787" y="423"/>
                  </a:cubicBezTo>
                  <a:cubicBezTo>
                    <a:pt x="1788" y="423"/>
                    <a:pt x="1788" y="422"/>
                    <a:pt x="1788" y="422"/>
                  </a:cubicBezTo>
                  <a:cubicBezTo>
                    <a:pt x="1788" y="421"/>
                    <a:pt x="1787" y="421"/>
                    <a:pt x="1787" y="421"/>
                  </a:cubicBezTo>
                  <a:cubicBezTo>
                    <a:pt x="1" y="672"/>
                    <a:pt x="1" y="672"/>
                    <a:pt x="1" y="672"/>
                  </a:cubicBezTo>
                  <a:cubicBezTo>
                    <a:pt x="0" y="672"/>
                    <a:pt x="0" y="672"/>
                    <a:pt x="0" y="672"/>
                  </a:cubicBezTo>
                  <a:cubicBezTo>
                    <a:pt x="0" y="673"/>
                    <a:pt x="1" y="673"/>
                    <a:pt x="1" y="673"/>
                  </a:cubicBezTo>
                  <a:close/>
                  <a:moveTo>
                    <a:pt x="1" y="688"/>
                  </a:moveTo>
                  <a:cubicBezTo>
                    <a:pt x="1787" y="438"/>
                    <a:pt x="1787" y="438"/>
                    <a:pt x="1787" y="438"/>
                  </a:cubicBezTo>
                  <a:cubicBezTo>
                    <a:pt x="1788" y="438"/>
                    <a:pt x="1788" y="437"/>
                    <a:pt x="1788" y="437"/>
                  </a:cubicBezTo>
                  <a:cubicBezTo>
                    <a:pt x="1788" y="436"/>
                    <a:pt x="1787" y="436"/>
                    <a:pt x="1787" y="436"/>
                  </a:cubicBezTo>
                  <a:cubicBezTo>
                    <a:pt x="1" y="687"/>
                    <a:pt x="1" y="687"/>
                    <a:pt x="1" y="687"/>
                  </a:cubicBezTo>
                  <a:cubicBezTo>
                    <a:pt x="0" y="687"/>
                    <a:pt x="0" y="687"/>
                    <a:pt x="0" y="687"/>
                  </a:cubicBezTo>
                  <a:cubicBezTo>
                    <a:pt x="0" y="688"/>
                    <a:pt x="1" y="688"/>
                    <a:pt x="1" y="688"/>
                  </a:cubicBezTo>
                  <a:close/>
                  <a:moveTo>
                    <a:pt x="1" y="703"/>
                  </a:moveTo>
                  <a:cubicBezTo>
                    <a:pt x="1787" y="453"/>
                    <a:pt x="1787" y="453"/>
                    <a:pt x="1787" y="453"/>
                  </a:cubicBezTo>
                  <a:cubicBezTo>
                    <a:pt x="1788" y="453"/>
                    <a:pt x="1788" y="452"/>
                    <a:pt x="1788" y="452"/>
                  </a:cubicBezTo>
                  <a:cubicBezTo>
                    <a:pt x="1788" y="451"/>
                    <a:pt x="1787" y="451"/>
                    <a:pt x="1787" y="451"/>
                  </a:cubicBezTo>
                  <a:cubicBezTo>
                    <a:pt x="1" y="702"/>
                    <a:pt x="1" y="702"/>
                    <a:pt x="1" y="702"/>
                  </a:cubicBezTo>
                  <a:cubicBezTo>
                    <a:pt x="0" y="702"/>
                    <a:pt x="0" y="702"/>
                    <a:pt x="0" y="703"/>
                  </a:cubicBezTo>
                  <a:cubicBezTo>
                    <a:pt x="0" y="703"/>
                    <a:pt x="1" y="703"/>
                    <a:pt x="1" y="703"/>
                  </a:cubicBezTo>
                  <a:close/>
                  <a:moveTo>
                    <a:pt x="1" y="718"/>
                  </a:moveTo>
                  <a:cubicBezTo>
                    <a:pt x="1787" y="468"/>
                    <a:pt x="1787" y="468"/>
                    <a:pt x="1787" y="468"/>
                  </a:cubicBezTo>
                  <a:cubicBezTo>
                    <a:pt x="1788" y="468"/>
                    <a:pt x="1788" y="467"/>
                    <a:pt x="1788" y="467"/>
                  </a:cubicBezTo>
                  <a:cubicBezTo>
                    <a:pt x="1788" y="467"/>
                    <a:pt x="1787" y="466"/>
                    <a:pt x="1787" y="466"/>
                  </a:cubicBezTo>
                  <a:cubicBezTo>
                    <a:pt x="1" y="717"/>
                    <a:pt x="1" y="717"/>
                    <a:pt x="1" y="717"/>
                  </a:cubicBezTo>
                  <a:cubicBezTo>
                    <a:pt x="0" y="717"/>
                    <a:pt x="0" y="717"/>
                    <a:pt x="0" y="718"/>
                  </a:cubicBezTo>
                  <a:cubicBezTo>
                    <a:pt x="0" y="718"/>
                    <a:pt x="1" y="718"/>
                    <a:pt x="1" y="71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52" name="Freeform 52">
              <a:extLst>
                <a:ext uri="{FF2B5EF4-FFF2-40B4-BE49-F238E27FC236}">
                  <a16:creationId xmlns:a16="http://schemas.microsoft.com/office/drawing/2014/main" id="{BBC0618E-2191-4612-9EC1-2022B497B47B}"/>
                </a:ext>
              </a:extLst>
            </p:cNvPr>
            <p:cNvSpPr>
              <a:spLocks/>
            </p:cNvSpPr>
            <p:nvPr/>
          </p:nvSpPr>
          <p:spPr bwMode="auto">
            <a:xfrm>
              <a:off x="7310499" y="2802686"/>
              <a:ext cx="2428504" cy="1103463"/>
            </a:xfrm>
            <a:custGeom>
              <a:avLst/>
              <a:gdLst>
                <a:gd name="T0" fmla="*/ 1921 w 1921"/>
                <a:gd name="T1" fmla="*/ 0 h 872"/>
                <a:gd name="T2" fmla="*/ 1921 w 1921"/>
                <a:gd name="T3" fmla="*/ 50 h 872"/>
                <a:gd name="T4" fmla="*/ 1829 w 1921"/>
                <a:gd name="T5" fmla="*/ 63 h 872"/>
                <a:gd name="T6" fmla="*/ 124 w 1921"/>
                <a:gd name="T7" fmla="*/ 302 h 872"/>
                <a:gd name="T8" fmla="*/ 47 w 1921"/>
                <a:gd name="T9" fmla="*/ 401 h 872"/>
                <a:gd name="T10" fmla="*/ 46 w 1921"/>
                <a:gd name="T11" fmla="*/ 736 h 872"/>
                <a:gd name="T12" fmla="*/ 123 w 1921"/>
                <a:gd name="T13" fmla="*/ 813 h 872"/>
                <a:gd name="T14" fmla="*/ 1828 w 1921"/>
                <a:gd name="T15" fmla="*/ 573 h 872"/>
                <a:gd name="T16" fmla="*/ 1920 w 1921"/>
                <a:gd name="T17" fmla="*/ 560 h 872"/>
                <a:gd name="T18" fmla="*/ 1920 w 1921"/>
                <a:gd name="T19" fmla="*/ 610 h 872"/>
                <a:gd name="T20" fmla="*/ 127 w 1921"/>
                <a:gd name="T21" fmla="*/ 862 h 872"/>
                <a:gd name="T22" fmla="*/ 0 w 1921"/>
                <a:gd name="T23" fmla="*/ 742 h 872"/>
                <a:gd name="T24" fmla="*/ 1 w 1921"/>
                <a:gd name="T25" fmla="*/ 407 h 872"/>
                <a:gd name="T26" fmla="*/ 128 w 1921"/>
                <a:gd name="T27" fmla="*/ 252 h 872"/>
                <a:gd name="T28" fmla="*/ 1921 w 1921"/>
                <a:gd name="T29" fmla="*/ 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1" h="872">
                  <a:moveTo>
                    <a:pt x="1921" y="0"/>
                  </a:moveTo>
                  <a:cubicBezTo>
                    <a:pt x="1921" y="50"/>
                    <a:pt x="1921" y="50"/>
                    <a:pt x="1921" y="50"/>
                  </a:cubicBezTo>
                  <a:cubicBezTo>
                    <a:pt x="1829" y="63"/>
                    <a:pt x="1829" y="63"/>
                    <a:pt x="1829" y="63"/>
                  </a:cubicBezTo>
                  <a:cubicBezTo>
                    <a:pt x="124" y="302"/>
                    <a:pt x="124" y="302"/>
                    <a:pt x="124" y="302"/>
                  </a:cubicBezTo>
                  <a:cubicBezTo>
                    <a:pt x="81" y="308"/>
                    <a:pt x="47" y="352"/>
                    <a:pt x="47" y="401"/>
                  </a:cubicBezTo>
                  <a:cubicBezTo>
                    <a:pt x="46" y="736"/>
                    <a:pt x="46" y="736"/>
                    <a:pt x="46" y="736"/>
                  </a:cubicBezTo>
                  <a:cubicBezTo>
                    <a:pt x="46" y="784"/>
                    <a:pt x="81" y="819"/>
                    <a:pt x="123" y="813"/>
                  </a:cubicBezTo>
                  <a:cubicBezTo>
                    <a:pt x="1828" y="573"/>
                    <a:pt x="1828" y="573"/>
                    <a:pt x="1828" y="573"/>
                  </a:cubicBezTo>
                  <a:cubicBezTo>
                    <a:pt x="1920" y="560"/>
                    <a:pt x="1920" y="560"/>
                    <a:pt x="1920" y="560"/>
                  </a:cubicBezTo>
                  <a:cubicBezTo>
                    <a:pt x="1920" y="610"/>
                    <a:pt x="1920" y="610"/>
                    <a:pt x="1920" y="610"/>
                  </a:cubicBezTo>
                  <a:cubicBezTo>
                    <a:pt x="127" y="862"/>
                    <a:pt x="127" y="862"/>
                    <a:pt x="127" y="862"/>
                  </a:cubicBezTo>
                  <a:cubicBezTo>
                    <a:pt x="57" y="872"/>
                    <a:pt x="0" y="818"/>
                    <a:pt x="0" y="742"/>
                  </a:cubicBezTo>
                  <a:cubicBezTo>
                    <a:pt x="1" y="407"/>
                    <a:pt x="1" y="407"/>
                    <a:pt x="1" y="407"/>
                  </a:cubicBezTo>
                  <a:cubicBezTo>
                    <a:pt x="1" y="332"/>
                    <a:pt x="58" y="262"/>
                    <a:pt x="128" y="252"/>
                  </a:cubicBezTo>
                  <a:cubicBezTo>
                    <a:pt x="1921" y="0"/>
                    <a:pt x="1921" y="0"/>
                    <a:pt x="1921" y="0"/>
                  </a:cubicBez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53" name="Freeform 53">
              <a:extLst>
                <a:ext uri="{FF2B5EF4-FFF2-40B4-BE49-F238E27FC236}">
                  <a16:creationId xmlns:a16="http://schemas.microsoft.com/office/drawing/2014/main" id="{B45D1530-EE1F-460A-9355-E93865A32976}"/>
                </a:ext>
              </a:extLst>
            </p:cNvPr>
            <p:cNvSpPr>
              <a:spLocks/>
            </p:cNvSpPr>
            <p:nvPr/>
          </p:nvSpPr>
          <p:spPr bwMode="auto">
            <a:xfrm>
              <a:off x="5462532" y="1795832"/>
              <a:ext cx="4276471" cy="2082841"/>
            </a:xfrm>
            <a:custGeom>
              <a:avLst/>
              <a:gdLst>
                <a:gd name="T0" fmla="*/ 3382 w 3382"/>
                <a:gd name="T1" fmla="*/ 795 h 1645"/>
                <a:gd name="T2" fmla="*/ 1694 w 3382"/>
                <a:gd name="T3" fmla="*/ 1032 h 1645"/>
                <a:gd name="T4" fmla="*/ 1589 w 3382"/>
                <a:gd name="T5" fmla="*/ 1047 h 1645"/>
                <a:gd name="T6" fmla="*/ 1462 w 3382"/>
                <a:gd name="T7" fmla="*/ 1202 h 1645"/>
                <a:gd name="T8" fmla="*/ 1461 w 3382"/>
                <a:gd name="T9" fmla="*/ 1537 h 1645"/>
                <a:gd name="T10" fmla="*/ 1520 w 3382"/>
                <a:gd name="T11" fmla="*/ 1645 h 1645"/>
                <a:gd name="T12" fmla="*/ 59 w 3382"/>
                <a:gd name="T13" fmla="*/ 850 h 1645"/>
                <a:gd name="T14" fmla="*/ 0 w 3382"/>
                <a:gd name="T15" fmla="*/ 742 h 1645"/>
                <a:gd name="T16" fmla="*/ 0 w 3382"/>
                <a:gd name="T17" fmla="*/ 407 h 1645"/>
                <a:gd name="T18" fmla="*/ 128 w 3382"/>
                <a:gd name="T19" fmla="*/ 252 h 1645"/>
                <a:gd name="T20" fmla="*/ 1921 w 3382"/>
                <a:gd name="T21" fmla="*/ 0 h 1645"/>
                <a:gd name="T22" fmla="*/ 3382 w 3382"/>
                <a:gd name="T23" fmla="*/ 795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2" h="1645">
                  <a:moveTo>
                    <a:pt x="3382" y="795"/>
                  </a:moveTo>
                  <a:cubicBezTo>
                    <a:pt x="1694" y="1032"/>
                    <a:pt x="1694" y="1032"/>
                    <a:pt x="1694" y="1032"/>
                  </a:cubicBezTo>
                  <a:cubicBezTo>
                    <a:pt x="1589" y="1047"/>
                    <a:pt x="1589" y="1047"/>
                    <a:pt x="1589" y="1047"/>
                  </a:cubicBezTo>
                  <a:cubicBezTo>
                    <a:pt x="1519" y="1057"/>
                    <a:pt x="1462" y="1127"/>
                    <a:pt x="1462" y="1202"/>
                  </a:cubicBezTo>
                  <a:cubicBezTo>
                    <a:pt x="1461" y="1537"/>
                    <a:pt x="1461" y="1537"/>
                    <a:pt x="1461" y="1537"/>
                  </a:cubicBezTo>
                  <a:cubicBezTo>
                    <a:pt x="1461" y="1586"/>
                    <a:pt x="1485" y="1626"/>
                    <a:pt x="1520" y="1645"/>
                  </a:cubicBezTo>
                  <a:cubicBezTo>
                    <a:pt x="59" y="850"/>
                    <a:pt x="59" y="850"/>
                    <a:pt x="59" y="850"/>
                  </a:cubicBezTo>
                  <a:cubicBezTo>
                    <a:pt x="23" y="831"/>
                    <a:pt x="0" y="791"/>
                    <a:pt x="0" y="742"/>
                  </a:cubicBezTo>
                  <a:cubicBezTo>
                    <a:pt x="0" y="407"/>
                    <a:pt x="0" y="407"/>
                    <a:pt x="0" y="407"/>
                  </a:cubicBezTo>
                  <a:cubicBezTo>
                    <a:pt x="1" y="332"/>
                    <a:pt x="58" y="262"/>
                    <a:pt x="128" y="252"/>
                  </a:cubicBezTo>
                  <a:cubicBezTo>
                    <a:pt x="1921" y="0"/>
                    <a:pt x="1921" y="0"/>
                    <a:pt x="1921" y="0"/>
                  </a:cubicBezTo>
                  <a:cubicBezTo>
                    <a:pt x="3382" y="795"/>
                    <a:pt x="3382" y="795"/>
                    <a:pt x="3382" y="795"/>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ru-UA"/>
            </a:p>
          </p:txBody>
        </p:sp>
        <p:sp>
          <p:nvSpPr>
            <p:cNvPr id="54" name="Freeform 54">
              <a:extLst>
                <a:ext uri="{FF2B5EF4-FFF2-40B4-BE49-F238E27FC236}">
                  <a16:creationId xmlns:a16="http://schemas.microsoft.com/office/drawing/2014/main" id="{A13F6513-F193-468D-8553-B27F1152EE14}"/>
                </a:ext>
              </a:extLst>
            </p:cNvPr>
            <p:cNvSpPr>
              <a:spLocks/>
            </p:cNvSpPr>
            <p:nvPr/>
          </p:nvSpPr>
          <p:spPr bwMode="auto">
            <a:xfrm>
              <a:off x="7368110" y="3365497"/>
              <a:ext cx="2253900" cy="423659"/>
            </a:xfrm>
            <a:custGeom>
              <a:avLst/>
              <a:gdLst>
                <a:gd name="T0" fmla="*/ 0 w 1782"/>
                <a:gd name="T1" fmla="*/ 291 h 334"/>
                <a:gd name="T2" fmla="*/ 11 w 1782"/>
                <a:gd name="T3" fmla="*/ 334 h 334"/>
                <a:gd name="T4" fmla="*/ 1782 w 1782"/>
                <a:gd name="T5" fmla="*/ 86 h 334"/>
                <a:gd name="T6" fmla="*/ 1782 w 1782"/>
                <a:gd name="T7" fmla="*/ 0 h 334"/>
                <a:gd name="T8" fmla="*/ 0 w 1782"/>
                <a:gd name="T9" fmla="*/ 250 h 334"/>
                <a:gd name="T10" fmla="*/ 0 w 1782"/>
                <a:gd name="T11" fmla="*/ 291 h 334"/>
              </a:gdLst>
              <a:ahLst/>
              <a:cxnLst>
                <a:cxn ang="0">
                  <a:pos x="T0" y="T1"/>
                </a:cxn>
                <a:cxn ang="0">
                  <a:pos x="T2" y="T3"/>
                </a:cxn>
                <a:cxn ang="0">
                  <a:pos x="T4" y="T5"/>
                </a:cxn>
                <a:cxn ang="0">
                  <a:pos x="T6" y="T7"/>
                </a:cxn>
                <a:cxn ang="0">
                  <a:pos x="T8" y="T9"/>
                </a:cxn>
                <a:cxn ang="0">
                  <a:pos x="T10" y="T11"/>
                </a:cxn>
              </a:cxnLst>
              <a:rect l="0" t="0" r="r" b="b"/>
              <a:pathLst>
                <a:path w="1782" h="334">
                  <a:moveTo>
                    <a:pt x="0" y="291"/>
                  </a:moveTo>
                  <a:cubicBezTo>
                    <a:pt x="0" y="308"/>
                    <a:pt x="4" y="322"/>
                    <a:pt x="11" y="334"/>
                  </a:cubicBezTo>
                  <a:cubicBezTo>
                    <a:pt x="1782" y="86"/>
                    <a:pt x="1782" y="86"/>
                    <a:pt x="1782" y="86"/>
                  </a:cubicBezTo>
                  <a:cubicBezTo>
                    <a:pt x="1782" y="0"/>
                    <a:pt x="1782" y="0"/>
                    <a:pt x="1782" y="0"/>
                  </a:cubicBezTo>
                  <a:cubicBezTo>
                    <a:pt x="0" y="250"/>
                    <a:pt x="0" y="250"/>
                    <a:pt x="0" y="250"/>
                  </a:cubicBezTo>
                  <a:lnTo>
                    <a:pt x="0" y="291"/>
                  </a:lnTo>
                  <a:close/>
                </a:path>
              </a:pathLst>
            </a:custGeom>
            <a:gradFill>
              <a:gsLst>
                <a:gs pos="59000">
                  <a:srgbClr val="4F4F4F"/>
                </a:gs>
                <a:gs pos="46000">
                  <a:srgbClr val="FFFFFF">
                    <a:alpha val="0"/>
                  </a:srgbClr>
                </a:gs>
              </a:gsLst>
              <a:lin ang="492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55" name="Freeform 55">
              <a:extLst>
                <a:ext uri="{FF2B5EF4-FFF2-40B4-BE49-F238E27FC236}">
                  <a16:creationId xmlns:a16="http://schemas.microsoft.com/office/drawing/2014/main" id="{87431EAA-8109-4819-A41D-1427761F12B4}"/>
                </a:ext>
              </a:extLst>
            </p:cNvPr>
            <p:cNvSpPr>
              <a:spLocks/>
            </p:cNvSpPr>
            <p:nvPr/>
          </p:nvSpPr>
          <p:spPr bwMode="auto">
            <a:xfrm>
              <a:off x="7369882" y="2882455"/>
              <a:ext cx="2253013" cy="432522"/>
            </a:xfrm>
            <a:custGeom>
              <a:avLst/>
              <a:gdLst>
                <a:gd name="T0" fmla="*/ 1782 w 1782"/>
                <a:gd name="T1" fmla="*/ 0 h 342"/>
                <a:gd name="T2" fmla="*/ 77 w 1782"/>
                <a:gd name="T3" fmla="*/ 239 h 342"/>
                <a:gd name="T4" fmla="*/ 0 w 1782"/>
                <a:gd name="T5" fmla="*/ 338 h 342"/>
                <a:gd name="T6" fmla="*/ 0 w 1782"/>
                <a:gd name="T7" fmla="*/ 342 h 342"/>
                <a:gd name="T8" fmla="*/ 1782 w 1782"/>
                <a:gd name="T9" fmla="*/ 92 h 342"/>
                <a:gd name="T10" fmla="*/ 1782 w 1782"/>
                <a:gd name="T11" fmla="*/ 0 h 342"/>
              </a:gdLst>
              <a:ahLst/>
              <a:cxnLst>
                <a:cxn ang="0">
                  <a:pos x="T0" y="T1"/>
                </a:cxn>
                <a:cxn ang="0">
                  <a:pos x="T2" y="T3"/>
                </a:cxn>
                <a:cxn ang="0">
                  <a:pos x="T4" y="T5"/>
                </a:cxn>
                <a:cxn ang="0">
                  <a:pos x="T6" y="T7"/>
                </a:cxn>
                <a:cxn ang="0">
                  <a:pos x="T8" y="T9"/>
                </a:cxn>
                <a:cxn ang="0">
                  <a:pos x="T10" y="T11"/>
                </a:cxn>
              </a:cxnLst>
              <a:rect l="0" t="0" r="r" b="b"/>
              <a:pathLst>
                <a:path w="1782" h="342">
                  <a:moveTo>
                    <a:pt x="1782" y="0"/>
                  </a:moveTo>
                  <a:cubicBezTo>
                    <a:pt x="77" y="239"/>
                    <a:pt x="77" y="239"/>
                    <a:pt x="77" y="239"/>
                  </a:cubicBezTo>
                  <a:cubicBezTo>
                    <a:pt x="34" y="245"/>
                    <a:pt x="0" y="289"/>
                    <a:pt x="0" y="338"/>
                  </a:cubicBezTo>
                  <a:cubicBezTo>
                    <a:pt x="0" y="342"/>
                    <a:pt x="0" y="342"/>
                    <a:pt x="0" y="342"/>
                  </a:cubicBezTo>
                  <a:cubicBezTo>
                    <a:pt x="1782" y="92"/>
                    <a:pt x="1782" y="92"/>
                    <a:pt x="1782" y="92"/>
                  </a:cubicBezTo>
                  <a:lnTo>
                    <a:pt x="1782" y="0"/>
                  </a:lnTo>
                  <a:close/>
                </a:path>
              </a:pathLst>
            </a:custGeom>
            <a:gradFill>
              <a:gsLst>
                <a:gs pos="59000">
                  <a:srgbClr val="4F4F4F"/>
                </a:gs>
                <a:gs pos="46000">
                  <a:srgbClr val="FFFFFF">
                    <a:alpha val="0"/>
                  </a:srgbClr>
                </a:gs>
              </a:gsLst>
              <a:lin ang="1572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56" name="Freeform 57">
              <a:extLst>
                <a:ext uri="{FF2B5EF4-FFF2-40B4-BE49-F238E27FC236}">
                  <a16:creationId xmlns:a16="http://schemas.microsoft.com/office/drawing/2014/main" id="{79963BC6-DF37-4442-8818-4D2E0D50CBD6}"/>
                </a:ext>
              </a:extLst>
            </p:cNvPr>
            <p:cNvSpPr>
              <a:spLocks/>
            </p:cNvSpPr>
            <p:nvPr/>
          </p:nvSpPr>
          <p:spPr bwMode="auto">
            <a:xfrm>
              <a:off x="5624728" y="1795832"/>
              <a:ext cx="4114275" cy="1325928"/>
            </a:xfrm>
            <a:custGeom>
              <a:avLst/>
              <a:gdLst>
                <a:gd name="T0" fmla="*/ 2558 w 4642"/>
                <a:gd name="T1" fmla="*/ 0 h 1496"/>
                <a:gd name="T2" fmla="*/ 0 w 4642"/>
                <a:gd name="T3" fmla="*/ 360 h 1496"/>
                <a:gd name="T4" fmla="*/ 2084 w 4642"/>
                <a:gd name="T5" fmla="*/ 1496 h 1496"/>
                <a:gd name="T6" fmla="*/ 2234 w 4642"/>
                <a:gd name="T7" fmla="*/ 1474 h 1496"/>
                <a:gd name="T8" fmla="*/ 4642 w 4642"/>
                <a:gd name="T9" fmla="*/ 1136 h 1496"/>
                <a:gd name="T10" fmla="*/ 2558 w 4642"/>
                <a:gd name="T11" fmla="*/ 0 h 1496"/>
              </a:gdLst>
              <a:ahLst/>
              <a:cxnLst>
                <a:cxn ang="0">
                  <a:pos x="T0" y="T1"/>
                </a:cxn>
                <a:cxn ang="0">
                  <a:pos x="T2" y="T3"/>
                </a:cxn>
                <a:cxn ang="0">
                  <a:pos x="T4" y="T5"/>
                </a:cxn>
                <a:cxn ang="0">
                  <a:pos x="T6" y="T7"/>
                </a:cxn>
                <a:cxn ang="0">
                  <a:pos x="T8" y="T9"/>
                </a:cxn>
                <a:cxn ang="0">
                  <a:pos x="T10" y="T11"/>
                </a:cxn>
              </a:cxnLst>
              <a:rect l="0" t="0" r="r" b="b"/>
              <a:pathLst>
                <a:path w="4642" h="1496">
                  <a:moveTo>
                    <a:pt x="2558" y="0"/>
                  </a:moveTo>
                  <a:lnTo>
                    <a:pt x="0" y="360"/>
                  </a:lnTo>
                  <a:lnTo>
                    <a:pt x="2084" y="1496"/>
                  </a:lnTo>
                  <a:lnTo>
                    <a:pt x="2234" y="1474"/>
                  </a:lnTo>
                  <a:lnTo>
                    <a:pt x="4642" y="1136"/>
                  </a:lnTo>
                  <a:lnTo>
                    <a:pt x="25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57" name="Freeform 58">
              <a:extLst>
                <a:ext uri="{FF2B5EF4-FFF2-40B4-BE49-F238E27FC236}">
                  <a16:creationId xmlns:a16="http://schemas.microsoft.com/office/drawing/2014/main" id="{DFF24EF8-CC68-40C3-A57C-50B349BC747B}"/>
                </a:ext>
              </a:extLst>
            </p:cNvPr>
            <p:cNvSpPr>
              <a:spLocks noEditPoints="1"/>
            </p:cNvSpPr>
            <p:nvPr/>
          </p:nvSpPr>
          <p:spPr bwMode="auto">
            <a:xfrm>
              <a:off x="5462532" y="2736213"/>
              <a:ext cx="1922418" cy="1142461"/>
            </a:xfrm>
            <a:custGeom>
              <a:avLst/>
              <a:gdLst>
                <a:gd name="T0" fmla="*/ 25 w 1520"/>
                <a:gd name="T1" fmla="*/ 78 h 902"/>
                <a:gd name="T2" fmla="*/ 59 w 1520"/>
                <a:gd name="T3" fmla="*/ 107 h 902"/>
                <a:gd name="T4" fmla="*/ 1520 w 1520"/>
                <a:gd name="T5" fmla="*/ 902 h 902"/>
                <a:gd name="T6" fmla="*/ 1519 w 1520"/>
                <a:gd name="T7" fmla="*/ 901 h 902"/>
                <a:gd name="T8" fmla="*/ 59 w 1520"/>
                <a:gd name="T9" fmla="*/ 107 h 902"/>
                <a:gd name="T10" fmla="*/ 25 w 1520"/>
                <a:gd name="T11" fmla="*/ 78 h 902"/>
                <a:gd name="T12" fmla="*/ 0 w 1520"/>
                <a:gd name="T13" fmla="*/ 0 h 902"/>
                <a:gd name="T14" fmla="*/ 0 w 1520"/>
                <a:gd name="T15" fmla="*/ 6 h 902"/>
                <a:gd name="T16" fmla="*/ 0 w 1520"/>
                <a:gd name="T17" fmla="*/ 0 h 902"/>
                <a:gd name="T18" fmla="*/ 0 w 1520"/>
                <a:gd name="T19"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0" h="902">
                  <a:moveTo>
                    <a:pt x="25" y="78"/>
                  </a:moveTo>
                  <a:cubicBezTo>
                    <a:pt x="34" y="90"/>
                    <a:pt x="46" y="100"/>
                    <a:pt x="59" y="107"/>
                  </a:cubicBezTo>
                  <a:cubicBezTo>
                    <a:pt x="1520" y="902"/>
                    <a:pt x="1520" y="902"/>
                    <a:pt x="1520" y="902"/>
                  </a:cubicBezTo>
                  <a:cubicBezTo>
                    <a:pt x="1520" y="902"/>
                    <a:pt x="1520" y="902"/>
                    <a:pt x="1519" y="901"/>
                  </a:cubicBezTo>
                  <a:cubicBezTo>
                    <a:pt x="59" y="107"/>
                    <a:pt x="59" y="107"/>
                    <a:pt x="59" y="107"/>
                  </a:cubicBezTo>
                  <a:cubicBezTo>
                    <a:pt x="46" y="100"/>
                    <a:pt x="34" y="90"/>
                    <a:pt x="25" y="78"/>
                  </a:cubicBezTo>
                  <a:moveTo>
                    <a:pt x="0" y="0"/>
                  </a:moveTo>
                  <a:cubicBezTo>
                    <a:pt x="0" y="2"/>
                    <a:pt x="0" y="4"/>
                    <a:pt x="0" y="6"/>
                  </a:cubicBezTo>
                  <a:cubicBezTo>
                    <a:pt x="0" y="4"/>
                    <a:pt x="0" y="2"/>
                    <a:pt x="0" y="0"/>
                  </a:cubicBezTo>
                  <a:cubicBezTo>
                    <a:pt x="0" y="0"/>
                    <a:pt x="0" y="0"/>
                    <a:pt x="0"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58" name="Freeform 59">
              <a:extLst>
                <a:ext uri="{FF2B5EF4-FFF2-40B4-BE49-F238E27FC236}">
                  <a16:creationId xmlns:a16="http://schemas.microsoft.com/office/drawing/2014/main" id="{48C4C951-617A-4DEC-BD14-433F772DE56F}"/>
                </a:ext>
              </a:extLst>
            </p:cNvPr>
            <p:cNvSpPr>
              <a:spLocks/>
            </p:cNvSpPr>
            <p:nvPr/>
          </p:nvSpPr>
          <p:spPr bwMode="auto">
            <a:xfrm>
              <a:off x="7383177" y="3877787"/>
              <a:ext cx="1773" cy="887"/>
            </a:xfrm>
            <a:custGeom>
              <a:avLst/>
              <a:gdLst>
                <a:gd name="T0" fmla="*/ 0 w 1"/>
                <a:gd name="T1" fmla="*/ 0 h 1"/>
                <a:gd name="T2" fmla="*/ 1 w 1"/>
                <a:gd name="T3" fmla="*/ 1 h 1"/>
                <a:gd name="T4" fmla="*/ 1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1"/>
                    <a:pt x="1" y="1"/>
                    <a:pt x="1" y="1"/>
                  </a:cubicBezTo>
                  <a:cubicBezTo>
                    <a:pt x="1" y="1"/>
                    <a:pt x="1" y="1"/>
                    <a:pt x="1" y="1"/>
                  </a:cubicBezTo>
                  <a:cubicBezTo>
                    <a:pt x="1" y="1"/>
                    <a:pt x="1" y="1"/>
                    <a:pt x="0" y="0"/>
                  </a:cubicBezTo>
                  <a:cubicBezTo>
                    <a:pt x="0" y="0"/>
                    <a:pt x="0" y="0"/>
                    <a:pt x="0" y="0"/>
                  </a:cubicBezTo>
                </a:path>
              </a:pathLst>
            </a:custGeom>
            <a:solidFill>
              <a:srgbClr val="E9EB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59" name="Freeform 60">
              <a:extLst>
                <a:ext uri="{FF2B5EF4-FFF2-40B4-BE49-F238E27FC236}">
                  <a16:creationId xmlns:a16="http://schemas.microsoft.com/office/drawing/2014/main" id="{B3949450-7E33-4CBB-8DB9-F027187C4D4F}"/>
                </a:ext>
              </a:extLst>
            </p:cNvPr>
            <p:cNvSpPr>
              <a:spLocks/>
            </p:cNvSpPr>
            <p:nvPr/>
          </p:nvSpPr>
          <p:spPr bwMode="auto">
            <a:xfrm>
              <a:off x="5462532" y="2736213"/>
              <a:ext cx="1920645" cy="1141574"/>
            </a:xfrm>
            <a:custGeom>
              <a:avLst/>
              <a:gdLst>
                <a:gd name="T0" fmla="*/ 0 w 1519"/>
                <a:gd name="T1" fmla="*/ 0 h 901"/>
                <a:gd name="T2" fmla="*/ 0 w 1519"/>
                <a:gd name="T3" fmla="*/ 6 h 901"/>
                <a:gd name="T4" fmla="*/ 25 w 1519"/>
                <a:gd name="T5" fmla="*/ 78 h 901"/>
                <a:gd name="T6" fmla="*/ 59 w 1519"/>
                <a:gd name="T7" fmla="*/ 107 h 901"/>
                <a:gd name="T8" fmla="*/ 1519 w 1519"/>
                <a:gd name="T9" fmla="*/ 901 h 901"/>
                <a:gd name="T10" fmla="*/ 1519 w 1519"/>
                <a:gd name="T11" fmla="*/ 901 h 901"/>
                <a:gd name="T12" fmla="*/ 1461 w 1519"/>
                <a:gd name="T13" fmla="*/ 794 h 901"/>
                <a:gd name="T14" fmla="*/ 0 w 1519"/>
                <a:gd name="T15" fmla="*/ 0 h 9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9" h="901">
                  <a:moveTo>
                    <a:pt x="0" y="0"/>
                  </a:moveTo>
                  <a:cubicBezTo>
                    <a:pt x="0" y="2"/>
                    <a:pt x="0" y="4"/>
                    <a:pt x="0" y="6"/>
                  </a:cubicBezTo>
                  <a:cubicBezTo>
                    <a:pt x="1" y="34"/>
                    <a:pt x="10" y="58"/>
                    <a:pt x="25" y="78"/>
                  </a:cubicBezTo>
                  <a:cubicBezTo>
                    <a:pt x="34" y="90"/>
                    <a:pt x="46" y="100"/>
                    <a:pt x="59" y="107"/>
                  </a:cubicBezTo>
                  <a:cubicBezTo>
                    <a:pt x="1519" y="901"/>
                    <a:pt x="1519" y="901"/>
                    <a:pt x="1519" y="901"/>
                  </a:cubicBezTo>
                  <a:cubicBezTo>
                    <a:pt x="1519" y="901"/>
                    <a:pt x="1519" y="901"/>
                    <a:pt x="1519" y="901"/>
                  </a:cubicBezTo>
                  <a:cubicBezTo>
                    <a:pt x="1484" y="882"/>
                    <a:pt x="1461" y="843"/>
                    <a:pt x="1461" y="794"/>
                  </a:cubicBezTo>
                  <a:cubicBezTo>
                    <a:pt x="0" y="0"/>
                    <a:pt x="0" y="0"/>
                    <a:pt x="0" y="0"/>
                  </a:cubicBezTo>
                </a:path>
              </a:pathLst>
            </a:custGeom>
            <a:gradFill>
              <a:gsLst>
                <a:gs pos="52000">
                  <a:schemeClr val="accent3">
                    <a:lumMod val="75000"/>
                  </a:schemeClr>
                </a:gs>
                <a:gs pos="48000">
                  <a:schemeClr val="accent3">
                    <a:alpha val="31000"/>
                  </a:schemeClr>
                </a:gs>
              </a:gsLst>
              <a:lin ang="708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60" name="Freeform 61">
              <a:extLst>
                <a:ext uri="{FF2B5EF4-FFF2-40B4-BE49-F238E27FC236}">
                  <a16:creationId xmlns:a16="http://schemas.microsoft.com/office/drawing/2014/main" id="{51A1AFB8-67CB-4C4B-A113-17CEC8572FE8}"/>
                </a:ext>
              </a:extLst>
            </p:cNvPr>
            <p:cNvSpPr>
              <a:spLocks noEditPoints="1"/>
            </p:cNvSpPr>
            <p:nvPr/>
          </p:nvSpPr>
          <p:spPr bwMode="auto">
            <a:xfrm>
              <a:off x="5462532" y="2117565"/>
              <a:ext cx="2009277" cy="1122962"/>
            </a:xfrm>
            <a:custGeom>
              <a:avLst/>
              <a:gdLst>
                <a:gd name="T0" fmla="*/ 1589 w 1589"/>
                <a:gd name="T1" fmla="*/ 793 h 887"/>
                <a:gd name="T2" fmla="*/ 1589 w 1589"/>
                <a:gd name="T3" fmla="*/ 793 h 887"/>
                <a:gd name="T4" fmla="*/ 1474 w 1589"/>
                <a:gd name="T5" fmla="*/ 887 h 887"/>
                <a:gd name="T6" fmla="*/ 1589 w 1589"/>
                <a:gd name="T7" fmla="*/ 793 h 887"/>
                <a:gd name="T8" fmla="*/ 1589 w 1589"/>
                <a:gd name="T9" fmla="*/ 793 h 887"/>
                <a:gd name="T10" fmla="*/ 117 w 1589"/>
                <a:gd name="T11" fmla="*/ 0 h 887"/>
                <a:gd name="T12" fmla="*/ 0 w 1589"/>
                <a:gd name="T13" fmla="*/ 153 h 887"/>
                <a:gd name="T14" fmla="*/ 0 w 1589"/>
                <a:gd name="T15" fmla="*/ 153 h 887"/>
                <a:gd name="T16" fmla="*/ 0 w 1589"/>
                <a:gd name="T17" fmla="*/ 153 h 887"/>
                <a:gd name="T18" fmla="*/ 117 w 1589"/>
                <a:gd name="T19" fmla="*/ 0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9" h="887">
                  <a:moveTo>
                    <a:pt x="1589" y="793"/>
                  </a:moveTo>
                  <a:cubicBezTo>
                    <a:pt x="1589" y="793"/>
                    <a:pt x="1589" y="793"/>
                    <a:pt x="1589" y="793"/>
                  </a:cubicBezTo>
                  <a:cubicBezTo>
                    <a:pt x="1539" y="800"/>
                    <a:pt x="1495" y="838"/>
                    <a:pt x="1474" y="887"/>
                  </a:cubicBezTo>
                  <a:cubicBezTo>
                    <a:pt x="1495" y="838"/>
                    <a:pt x="1539" y="800"/>
                    <a:pt x="1589" y="793"/>
                  </a:cubicBezTo>
                  <a:cubicBezTo>
                    <a:pt x="1589" y="793"/>
                    <a:pt x="1589" y="793"/>
                    <a:pt x="1589" y="793"/>
                  </a:cubicBezTo>
                  <a:moveTo>
                    <a:pt x="117" y="0"/>
                  </a:moveTo>
                  <a:cubicBezTo>
                    <a:pt x="52" y="15"/>
                    <a:pt x="1" y="82"/>
                    <a:pt x="0" y="153"/>
                  </a:cubicBezTo>
                  <a:cubicBezTo>
                    <a:pt x="0" y="153"/>
                    <a:pt x="0" y="153"/>
                    <a:pt x="0" y="153"/>
                  </a:cubicBezTo>
                  <a:cubicBezTo>
                    <a:pt x="0" y="153"/>
                    <a:pt x="0" y="153"/>
                    <a:pt x="0" y="153"/>
                  </a:cubicBezTo>
                  <a:cubicBezTo>
                    <a:pt x="1" y="82"/>
                    <a:pt x="52" y="16"/>
                    <a:pt x="117"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61" name="Freeform 62">
              <a:extLst>
                <a:ext uri="{FF2B5EF4-FFF2-40B4-BE49-F238E27FC236}">
                  <a16:creationId xmlns:a16="http://schemas.microsoft.com/office/drawing/2014/main" id="{5CB1F9E2-D909-439F-9063-E083B46FC242}"/>
                </a:ext>
              </a:extLst>
            </p:cNvPr>
            <p:cNvSpPr>
              <a:spLocks/>
            </p:cNvSpPr>
            <p:nvPr/>
          </p:nvSpPr>
          <p:spPr bwMode="auto">
            <a:xfrm>
              <a:off x="5462532" y="2114906"/>
              <a:ext cx="2009277" cy="1202730"/>
            </a:xfrm>
            <a:custGeom>
              <a:avLst/>
              <a:gdLst>
                <a:gd name="T0" fmla="*/ 128 w 1589"/>
                <a:gd name="T1" fmla="*/ 0 h 950"/>
                <a:gd name="T2" fmla="*/ 117 w 1589"/>
                <a:gd name="T3" fmla="*/ 2 h 950"/>
                <a:gd name="T4" fmla="*/ 0 w 1589"/>
                <a:gd name="T5" fmla="*/ 155 h 950"/>
                <a:gd name="T6" fmla="*/ 0 w 1589"/>
                <a:gd name="T7" fmla="*/ 155 h 950"/>
                <a:gd name="T8" fmla="*/ 1462 w 1589"/>
                <a:gd name="T9" fmla="*/ 950 h 950"/>
                <a:gd name="T10" fmla="*/ 1474 w 1589"/>
                <a:gd name="T11" fmla="*/ 889 h 950"/>
                <a:gd name="T12" fmla="*/ 1589 w 1589"/>
                <a:gd name="T13" fmla="*/ 795 h 950"/>
                <a:gd name="T14" fmla="*/ 1589 w 1589"/>
                <a:gd name="T15" fmla="*/ 795 h 950"/>
                <a:gd name="T16" fmla="*/ 128 w 1589"/>
                <a:gd name="T17"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9" h="950">
                  <a:moveTo>
                    <a:pt x="128" y="0"/>
                  </a:moveTo>
                  <a:cubicBezTo>
                    <a:pt x="124" y="1"/>
                    <a:pt x="120" y="1"/>
                    <a:pt x="117" y="2"/>
                  </a:cubicBezTo>
                  <a:cubicBezTo>
                    <a:pt x="52" y="18"/>
                    <a:pt x="1" y="84"/>
                    <a:pt x="0" y="155"/>
                  </a:cubicBezTo>
                  <a:cubicBezTo>
                    <a:pt x="0" y="155"/>
                    <a:pt x="0" y="155"/>
                    <a:pt x="0" y="155"/>
                  </a:cubicBezTo>
                  <a:cubicBezTo>
                    <a:pt x="1462" y="950"/>
                    <a:pt x="1462" y="950"/>
                    <a:pt x="1462" y="950"/>
                  </a:cubicBezTo>
                  <a:cubicBezTo>
                    <a:pt x="1462" y="929"/>
                    <a:pt x="1466" y="908"/>
                    <a:pt x="1474" y="889"/>
                  </a:cubicBezTo>
                  <a:cubicBezTo>
                    <a:pt x="1495" y="840"/>
                    <a:pt x="1539" y="802"/>
                    <a:pt x="1589" y="795"/>
                  </a:cubicBezTo>
                  <a:cubicBezTo>
                    <a:pt x="1589" y="795"/>
                    <a:pt x="1589" y="795"/>
                    <a:pt x="1589" y="795"/>
                  </a:cubicBezTo>
                  <a:cubicBezTo>
                    <a:pt x="128" y="0"/>
                    <a:pt x="128" y="0"/>
                    <a:pt x="128" y="0"/>
                  </a:cubicBezTo>
                </a:path>
              </a:pathLst>
            </a:custGeom>
            <a:gradFill>
              <a:gsLst>
                <a:gs pos="45000">
                  <a:schemeClr val="accent3"/>
                </a:gs>
                <a:gs pos="49000">
                  <a:schemeClr val="accent3">
                    <a:lumMod val="60000"/>
                    <a:lumOff val="40000"/>
                  </a:schemeClr>
                </a:gs>
                <a:gs pos="53000">
                  <a:schemeClr val="accent3">
                    <a:alpha val="23000"/>
                  </a:schemeClr>
                </a:gs>
              </a:gsLst>
              <a:lin ang="714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62" name="Freeform 67">
              <a:extLst>
                <a:ext uri="{FF2B5EF4-FFF2-40B4-BE49-F238E27FC236}">
                  <a16:creationId xmlns:a16="http://schemas.microsoft.com/office/drawing/2014/main" id="{76B0B6D6-738C-41C1-AAF5-A3B7CC33FA98}"/>
                </a:ext>
              </a:extLst>
            </p:cNvPr>
            <p:cNvSpPr>
              <a:spLocks/>
            </p:cNvSpPr>
            <p:nvPr/>
          </p:nvSpPr>
          <p:spPr bwMode="auto">
            <a:xfrm>
              <a:off x="7368109" y="3163434"/>
              <a:ext cx="248198" cy="623062"/>
            </a:xfrm>
            <a:custGeom>
              <a:avLst/>
              <a:gdLst>
                <a:gd name="T0" fmla="*/ 24 w 58"/>
                <a:gd name="T1" fmla="*/ 5 h 151"/>
                <a:gd name="T2" fmla="*/ 0 w 58"/>
                <a:gd name="T3" fmla="*/ 35 h 151"/>
                <a:gd name="T4" fmla="*/ 0 w 58"/>
                <a:gd name="T5" fmla="*/ 138 h 151"/>
                <a:gd name="T6" fmla="*/ 3 w 58"/>
                <a:gd name="T7" fmla="*/ 151 h 151"/>
                <a:gd name="T8" fmla="*/ 58 w 58"/>
                <a:gd name="T9" fmla="*/ 144 h 151"/>
                <a:gd name="T10" fmla="*/ 58 w 58"/>
                <a:gd name="T11" fmla="*/ 0 h 151"/>
                <a:gd name="T12" fmla="*/ 24 w 58"/>
                <a:gd name="T13" fmla="*/ 5 h 151"/>
              </a:gdLst>
              <a:ahLst/>
              <a:cxnLst>
                <a:cxn ang="0">
                  <a:pos x="T0" y="T1"/>
                </a:cxn>
                <a:cxn ang="0">
                  <a:pos x="T2" y="T3"/>
                </a:cxn>
                <a:cxn ang="0">
                  <a:pos x="T4" y="T5"/>
                </a:cxn>
                <a:cxn ang="0">
                  <a:pos x="T6" y="T7"/>
                </a:cxn>
                <a:cxn ang="0">
                  <a:pos x="T8" y="T9"/>
                </a:cxn>
                <a:cxn ang="0">
                  <a:pos x="T10" y="T11"/>
                </a:cxn>
                <a:cxn ang="0">
                  <a:pos x="T12" y="T13"/>
                </a:cxn>
              </a:cxnLst>
              <a:rect l="0" t="0" r="r" b="b"/>
              <a:pathLst>
                <a:path w="58" h="151">
                  <a:moveTo>
                    <a:pt x="24" y="5"/>
                  </a:moveTo>
                  <a:cubicBezTo>
                    <a:pt x="10" y="7"/>
                    <a:pt x="0" y="21"/>
                    <a:pt x="0" y="35"/>
                  </a:cubicBezTo>
                  <a:cubicBezTo>
                    <a:pt x="0" y="138"/>
                    <a:pt x="0" y="138"/>
                    <a:pt x="0" y="138"/>
                  </a:cubicBezTo>
                  <a:cubicBezTo>
                    <a:pt x="0" y="143"/>
                    <a:pt x="1" y="148"/>
                    <a:pt x="3" y="151"/>
                  </a:cubicBezTo>
                  <a:cubicBezTo>
                    <a:pt x="58" y="144"/>
                    <a:pt x="58" y="144"/>
                    <a:pt x="58" y="144"/>
                  </a:cubicBezTo>
                  <a:cubicBezTo>
                    <a:pt x="58" y="0"/>
                    <a:pt x="58" y="0"/>
                    <a:pt x="58" y="0"/>
                  </a:cubicBezTo>
                  <a:lnTo>
                    <a:pt x="24" y="5"/>
                  </a:lnTo>
                  <a:close/>
                </a:path>
              </a:pathLst>
            </a:custGeom>
            <a:gradFill>
              <a:gsLst>
                <a:gs pos="98000">
                  <a:srgbClr val="080808">
                    <a:alpha val="58000"/>
                  </a:srgbClr>
                </a:gs>
                <a:gs pos="0">
                  <a:srgbClr val="FFFFFF">
                    <a:alpha val="0"/>
                  </a:srgbClr>
                </a:gs>
              </a:gsLst>
              <a:lin ang="1080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63" name="TextBox 62">
              <a:extLst>
                <a:ext uri="{FF2B5EF4-FFF2-40B4-BE49-F238E27FC236}">
                  <a16:creationId xmlns:a16="http://schemas.microsoft.com/office/drawing/2014/main" id="{6DCA2980-B0B8-43F6-81EE-99FC61F453A1}"/>
                </a:ext>
              </a:extLst>
            </p:cNvPr>
            <p:cNvSpPr txBox="1"/>
            <p:nvPr/>
          </p:nvSpPr>
          <p:spPr>
            <a:xfrm>
              <a:off x="5632134" y="2902555"/>
              <a:ext cx="1875356" cy="461665"/>
            </a:xfrm>
            <a:prstGeom prst="rect">
              <a:avLst/>
            </a:prstGeom>
            <a:noFill/>
            <a:scene3d>
              <a:camera prst="isometricLeftDown"/>
              <a:lightRig rig="threePt" dir="t"/>
            </a:scene3d>
          </p:spPr>
          <p:txBody>
            <a:bodyPr wrap="square" rtlCol="0">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BOTANY</a:t>
              </a:r>
              <a:endParaRPr lang="ru-UA"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 name="TextBox 63">
              <a:extLst>
                <a:ext uri="{FF2B5EF4-FFF2-40B4-BE49-F238E27FC236}">
                  <a16:creationId xmlns:a16="http://schemas.microsoft.com/office/drawing/2014/main" id="{EBBCBC10-6691-4407-95CB-DB99FB055E59}"/>
                </a:ext>
              </a:extLst>
            </p:cNvPr>
            <p:cNvSpPr txBox="1"/>
            <p:nvPr/>
          </p:nvSpPr>
          <p:spPr>
            <a:xfrm>
              <a:off x="5946298" y="1871169"/>
              <a:ext cx="3210872" cy="523220"/>
            </a:xfrm>
            <a:prstGeom prst="rect">
              <a:avLst/>
            </a:prstGeom>
            <a:noFill/>
            <a:scene3d>
              <a:camera prst="isometricTopUp">
                <a:rot lat="18045515" lon="18364860" rev="3434501"/>
              </a:camera>
              <a:lightRig rig="threePt" dir="t"/>
            </a:scene3d>
          </p:spPr>
          <p:txBody>
            <a:bodyPr wrap="square" rtlCol="0">
              <a:spAutoFit/>
            </a:bodyPr>
            <a:lstStyle/>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BIOTEC</a:t>
              </a:r>
              <a:r>
                <a:rPr lang="en-US" sz="2800" b="1" dirty="0">
                  <a:solidFill>
                    <a:schemeClr val="accent3">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H</a:t>
              </a:r>
              <a:endParaRPr lang="ru-UA" sz="2800" b="1" dirty="0">
                <a:solidFill>
                  <a:schemeClr val="accent3">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5" name="Freeform 13">
              <a:extLst>
                <a:ext uri="{FF2B5EF4-FFF2-40B4-BE49-F238E27FC236}">
                  <a16:creationId xmlns:a16="http://schemas.microsoft.com/office/drawing/2014/main" id="{64C783AE-8EBB-4DA0-83B8-F048A653C3E9}"/>
                </a:ext>
              </a:extLst>
            </p:cNvPr>
            <p:cNvSpPr>
              <a:spLocks noEditPoints="1"/>
            </p:cNvSpPr>
            <p:nvPr/>
          </p:nvSpPr>
          <p:spPr bwMode="auto">
            <a:xfrm>
              <a:off x="5672059" y="2528874"/>
              <a:ext cx="190579" cy="340444"/>
            </a:xfrm>
            <a:custGeom>
              <a:avLst/>
              <a:gdLst>
                <a:gd name="T0" fmla="*/ 114 w 183"/>
                <a:gd name="T1" fmla="*/ 10 h 329"/>
                <a:gd name="T2" fmla="*/ 112 w 183"/>
                <a:gd name="T3" fmla="*/ 15 h 329"/>
                <a:gd name="T4" fmla="*/ 161 w 183"/>
                <a:gd name="T5" fmla="*/ 110 h 329"/>
                <a:gd name="T6" fmla="*/ 155 w 183"/>
                <a:gd name="T7" fmla="*/ 241 h 329"/>
                <a:gd name="T8" fmla="*/ 112 w 183"/>
                <a:gd name="T9" fmla="*/ 269 h 329"/>
                <a:gd name="T10" fmla="*/ 51 w 183"/>
                <a:gd name="T11" fmla="*/ 238 h 329"/>
                <a:gd name="T12" fmla="*/ 35 w 183"/>
                <a:gd name="T13" fmla="*/ 219 h 329"/>
                <a:gd name="T14" fmla="*/ 30 w 183"/>
                <a:gd name="T15" fmla="*/ 219 h 329"/>
                <a:gd name="T16" fmla="*/ 36 w 183"/>
                <a:gd name="T17" fmla="*/ 246 h 329"/>
                <a:gd name="T18" fmla="*/ 57 w 183"/>
                <a:gd name="T19" fmla="*/ 254 h 329"/>
                <a:gd name="T20" fmla="*/ 68 w 183"/>
                <a:gd name="T21" fmla="*/ 282 h 329"/>
                <a:gd name="T22" fmla="*/ 44 w 183"/>
                <a:gd name="T23" fmla="*/ 287 h 329"/>
                <a:gd name="T24" fmla="*/ 107 w 183"/>
                <a:gd name="T25" fmla="*/ 323 h 329"/>
                <a:gd name="T26" fmla="*/ 116 w 183"/>
                <a:gd name="T27" fmla="*/ 321 h 329"/>
                <a:gd name="T28" fmla="*/ 85 w 183"/>
                <a:gd name="T29" fmla="*/ 275 h 329"/>
                <a:gd name="T30" fmla="*/ 155 w 183"/>
                <a:gd name="T31" fmla="*/ 269 h 329"/>
                <a:gd name="T32" fmla="*/ 173 w 183"/>
                <a:gd name="T33" fmla="*/ 239 h 329"/>
                <a:gd name="T34" fmla="*/ 146 w 183"/>
                <a:gd name="T35" fmla="*/ 53 h 329"/>
                <a:gd name="T36" fmla="*/ 127 w 183"/>
                <a:gd name="T37" fmla="*/ 6 h 329"/>
                <a:gd name="T38" fmla="*/ 66 w 183"/>
                <a:gd name="T39" fmla="*/ 228 h 329"/>
                <a:gd name="T40" fmla="*/ 93 w 183"/>
                <a:gd name="T41" fmla="*/ 192 h 329"/>
                <a:gd name="T42" fmla="*/ 126 w 183"/>
                <a:gd name="T43" fmla="*/ 242 h 329"/>
                <a:gd name="T44" fmla="*/ 104 w 183"/>
                <a:gd name="T45" fmla="*/ 162 h 329"/>
                <a:gd name="T46" fmla="*/ 126 w 183"/>
                <a:gd name="T47" fmla="*/ 242 h 329"/>
                <a:gd name="T48" fmla="*/ 51 w 183"/>
                <a:gd name="T49" fmla="*/ 139 h 329"/>
                <a:gd name="T50" fmla="*/ 87 w 183"/>
                <a:gd name="T51" fmla="*/ 183 h 329"/>
                <a:gd name="T52" fmla="*/ 107 w 183"/>
                <a:gd name="T53" fmla="*/ 152 h 329"/>
                <a:gd name="T54" fmla="*/ 157 w 183"/>
                <a:gd name="T55" fmla="*/ 163 h 329"/>
                <a:gd name="T56" fmla="*/ 87 w 183"/>
                <a:gd name="T57" fmla="*/ 175 h 329"/>
                <a:gd name="T58" fmla="*/ 54 w 183"/>
                <a:gd name="T59" fmla="*/ 130 h 329"/>
                <a:gd name="T60" fmla="*/ 91 w 183"/>
                <a:gd name="T61" fmla="*/ 175 h 329"/>
                <a:gd name="T62" fmla="*/ 7 w 183"/>
                <a:gd name="T63" fmla="*/ 101 h 329"/>
                <a:gd name="T64" fmla="*/ 40 w 183"/>
                <a:gd name="T65" fmla="*/ 191 h 329"/>
                <a:gd name="T66" fmla="*/ 75 w 183"/>
                <a:gd name="T67" fmla="*/ 74 h 329"/>
                <a:gd name="T68" fmla="*/ 110 w 183"/>
                <a:gd name="T69" fmla="*/ 113 h 329"/>
                <a:gd name="T70" fmla="*/ 157 w 183"/>
                <a:gd name="T71" fmla="*/ 154 h 329"/>
                <a:gd name="T72" fmla="*/ 123 w 183"/>
                <a:gd name="T73" fmla="*/ 64 h 329"/>
                <a:gd name="T74" fmla="*/ 48 w 183"/>
                <a:gd name="T75" fmla="*/ 127 h 329"/>
                <a:gd name="T76" fmla="*/ 11 w 183"/>
                <a:gd name="T77" fmla="*/ 48 h 329"/>
                <a:gd name="T78" fmla="*/ 48 w 183"/>
                <a:gd name="T79" fmla="*/ 127 h 329"/>
                <a:gd name="T80" fmla="*/ 82 w 183"/>
                <a:gd name="T81" fmla="*/ 70 h 329"/>
                <a:gd name="T82" fmla="*/ 113 w 183"/>
                <a:gd name="T83" fmla="*/ 43 h 329"/>
                <a:gd name="T84" fmla="*/ 15 w 183"/>
                <a:gd name="T85" fmla="*/ 38 h 329"/>
                <a:gd name="T86" fmla="*/ 72 w 183"/>
                <a:gd name="T87" fmla="*/ 66 h 329"/>
                <a:gd name="T88" fmla="*/ 73 w 183"/>
                <a:gd name="T89" fmla="*/ 58 h 329"/>
                <a:gd name="T90" fmla="*/ 81 w 183"/>
                <a:gd name="T91" fmla="*/ 16 h 329"/>
                <a:gd name="T92" fmla="*/ 75 w 183"/>
                <a:gd name="T93" fmla="*/ 61 h 329"/>
                <a:gd name="T94" fmla="*/ 1 w 183"/>
                <a:gd name="T95" fmla="*/ 86 h 329"/>
                <a:gd name="T96" fmla="*/ 110 w 183"/>
                <a:gd name="T97" fmla="*/ 255 h 329"/>
                <a:gd name="T98" fmla="*/ 154 w 183"/>
                <a:gd name="T99" fmla="*/ 219 h 329"/>
                <a:gd name="T100" fmla="*/ 162 w 183"/>
                <a:gd name="T101" fmla="*/ 172 h 329"/>
                <a:gd name="T102" fmla="*/ 53 w 183"/>
                <a:gd name="T103"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3" h="329">
                  <a:moveTo>
                    <a:pt x="126" y="5"/>
                  </a:moveTo>
                  <a:cubicBezTo>
                    <a:pt x="125" y="5"/>
                    <a:pt x="125" y="5"/>
                    <a:pt x="125" y="6"/>
                  </a:cubicBezTo>
                  <a:cubicBezTo>
                    <a:pt x="121" y="17"/>
                    <a:pt x="121" y="17"/>
                    <a:pt x="121" y="17"/>
                  </a:cubicBezTo>
                  <a:cubicBezTo>
                    <a:pt x="120" y="16"/>
                    <a:pt x="119" y="16"/>
                    <a:pt x="118" y="14"/>
                  </a:cubicBezTo>
                  <a:cubicBezTo>
                    <a:pt x="116" y="13"/>
                    <a:pt x="115" y="11"/>
                    <a:pt x="114" y="10"/>
                  </a:cubicBezTo>
                  <a:cubicBezTo>
                    <a:pt x="111" y="8"/>
                    <a:pt x="110" y="7"/>
                    <a:pt x="109" y="6"/>
                  </a:cubicBezTo>
                  <a:cubicBezTo>
                    <a:pt x="109" y="6"/>
                    <a:pt x="109" y="6"/>
                    <a:pt x="109" y="6"/>
                  </a:cubicBezTo>
                  <a:cubicBezTo>
                    <a:pt x="108" y="6"/>
                    <a:pt x="108" y="6"/>
                    <a:pt x="108" y="7"/>
                  </a:cubicBezTo>
                  <a:cubicBezTo>
                    <a:pt x="107" y="8"/>
                    <a:pt x="108" y="10"/>
                    <a:pt x="109" y="11"/>
                  </a:cubicBezTo>
                  <a:cubicBezTo>
                    <a:pt x="109" y="11"/>
                    <a:pt x="110" y="13"/>
                    <a:pt x="112" y="15"/>
                  </a:cubicBezTo>
                  <a:cubicBezTo>
                    <a:pt x="114" y="18"/>
                    <a:pt x="118" y="22"/>
                    <a:pt x="121" y="27"/>
                  </a:cubicBezTo>
                  <a:cubicBezTo>
                    <a:pt x="123" y="29"/>
                    <a:pt x="125" y="32"/>
                    <a:pt x="127" y="35"/>
                  </a:cubicBezTo>
                  <a:cubicBezTo>
                    <a:pt x="129" y="38"/>
                    <a:pt x="132" y="42"/>
                    <a:pt x="134" y="46"/>
                  </a:cubicBezTo>
                  <a:cubicBezTo>
                    <a:pt x="139" y="54"/>
                    <a:pt x="144" y="63"/>
                    <a:pt x="149" y="74"/>
                  </a:cubicBezTo>
                  <a:cubicBezTo>
                    <a:pt x="153" y="85"/>
                    <a:pt x="158" y="97"/>
                    <a:pt x="161" y="110"/>
                  </a:cubicBezTo>
                  <a:cubicBezTo>
                    <a:pt x="165" y="123"/>
                    <a:pt x="168" y="136"/>
                    <a:pt x="169" y="150"/>
                  </a:cubicBezTo>
                  <a:cubicBezTo>
                    <a:pt x="171" y="164"/>
                    <a:pt x="171" y="178"/>
                    <a:pt x="170" y="191"/>
                  </a:cubicBezTo>
                  <a:cubicBezTo>
                    <a:pt x="169" y="204"/>
                    <a:pt x="167" y="215"/>
                    <a:pt x="162" y="227"/>
                  </a:cubicBezTo>
                  <a:cubicBezTo>
                    <a:pt x="159" y="234"/>
                    <a:pt x="159" y="234"/>
                    <a:pt x="159" y="234"/>
                  </a:cubicBezTo>
                  <a:cubicBezTo>
                    <a:pt x="158" y="237"/>
                    <a:pt x="157" y="239"/>
                    <a:pt x="155" y="241"/>
                  </a:cubicBezTo>
                  <a:cubicBezTo>
                    <a:pt x="153" y="245"/>
                    <a:pt x="153" y="245"/>
                    <a:pt x="153" y="245"/>
                  </a:cubicBezTo>
                  <a:cubicBezTo>
                    <a:pt x="153" y="246"/>
                    <a:pt x="152" y="246"/>
                    <a:pt x="151" y="247"/>
                  </a:cubicBezTo>
                  <a:cubicBezTo>
                    <a:pt x="150" y="249"/>
                    <a:pt x="148" y="251"/>
                    <a:pt x="147" y="253"/>
                  </a:cubicBezTo>
                  <a:cubicBezTo>
                    <a:pt x="140" y="260"/>
                    <a:pt x="133" y="264"/>
                    <a:pt x="125" y="266"/>
                  </a:cubicBezTo>
                  <a:cubicBezTo>
                    <a:pt x="121" y="268"/>
                    <a:pt x="116" y="269"/>
                    <a:pt x="112" y="269"/>
                  </a:cubicBezTo>
                  <a:cubicBezTo>
                    <a:pt x="108" y="269"/>
                    <a:pt x="105" y="268"/>
                    <a:pt x="101" y="268"/>
                  </a:cubicBezTo>
                  <a:cubicBezTo>
                    <a:pt x="93" y="267"/>
                    <a:pt x="86" y="263"/>
                    <a:pt x="78" y="259"/>
                  </a:cubicBezTo>
                  <a:cubicBezTo>
                    <a:pt x="75" y="257"/>
                    <a:pt x="71" y="255"/>
                    <a:pt x="68" y="253"/>
                  </a:cubicBezTo>
                  <a:cubicBezTo>
                    <a:pt x="65" y="250"/>
                    <a:pt x="61" y="248"/>
                    <a:pt x="59" y="245"/>
                  </a:cubicBezTo>
                  <a:cubicBezTo>
                    <a:pt x="56" y="243"/>
                    <a:pt x="53" y="241"/>
                    <a:pt x="51" y="238"/>
                  </a:cubicBezTo>
                  <a:cubicBezTo>
                    <a:pt x="48" y="235"/>
                    <a:pt x="46" y="233"/>
                    <a:pt x="44" y="230"/>
                  </a:cubicBezTo>
                  <a:cubicBezTo>
                    <a:pt x="43" y="229"/>
                    <a:pt x="43" y="229"/>
                    <a:pt x="43" y="229"/>
                  </a:cubicBezTo>
                  <a:cubicBezTo>
                    <a:pt x="41" y="227"/>
                    <a:pt x="41" y="227"/>
                    <a:pt x="41" y="227"/>
                  </a:cubicBezTo>
                  <a:cubicBezTo>
                    <a:pt x="39" y="224"/>
                    <a:pt x="39" y="224"/>
                    <a:pt x="39" y="224"/>
                  </a:cubicBezTo>
                  <a:cubicBezTo>
                    <a:pt x="37" y="222"/>
                    <a:pt x="36" y="221"/>
                    <a:pt x="35" y="219"/>
                  </a:cubicBezTo>
                  <a:cubicBezTo>
                    <a:pt x="33" y="217"/>
                    <a:pt x="32" y="215"/>
                    <a:pt x="31" y="215"/>
                  </a:cubicBezTo>
                  <a:cubicBezTo>
                    <a:pt x="31" y="215"/>
                    <a:pt x="31" y="215"/>
                    <a:pt x="31" y="214"/>
                  </a:cubicBezTo>
                  <a:cubicBezTo>
                    <a:pt x="30" y="214"/>
                    <a:pt x="30" y="214"/>
                    <a:pt x="30" y="214"/>
                  </a:cubicBezTo>
                  <a:cubicBezTo>
                    <a:pt x="29" y="214"/>
                    <a:pt x="29" y="215"/>
                    <a:pt x="29" y="215"/>
                  </a:cubicBezTo>
                  <a:cubicBezTo>
                    <a:pt x="28" y="216"/>
                    <a:pt x="29" y="218"/>
                    <a:pt x="30" y="219"/>
                  </a:cubicBezTo>
                  <a:cubicBezTo>
                    <a:pt x="30" y="219"/>
                    <a:pt x="31" y="221"/>
                    <a:pt x="33" y="224"/>
                  </a:cubicBezTo>
                  <a:cubicBezTo>
                    <a:pt x="34" y="225"/>
                    <a:pt x="35" y="227"/>
                    <a:pt x="36" y="229"/>
                  </a:cubicBezTo>
                  <a:cubicBezTo>
                    <a:pt x="39" y="233"/>
                    <a:pt x="39" y="233"/>
                    <a:pt x="39" y="233"/>
                  </a:cubicBezTo>
                  <a:cubicBezTo>
                    <a:pt x="35" y="242"/>
                    <a:pt x="35" y="242"/>
                    <a:pt x="35" y="242"/>
                  </a:cubicBezTo>
                  <a:cubicBezTo>
                    <a:pt x="35" y="243"/>
                    <a:pt x="35" y="245"/>
                    <a:pt x="36" y="246"/>
                  </a:cubicBezTo>
                  <a:cubicBezTo>
                    <a:pt x="37" y="247"/>
                    <a:pt x="37" y="247"/>
                    <a:pt x="37" y="247"/>
                  </a:cubicBezTo>
                  <a:cubicBezTo>
                    <a:pt x="39" y="247"/>
                    <a:pt x="39" y="247"/>
                    <a:pt x="39" y="247"/>
                  </a:cubicBezTo>
                  <a:cubicBezTo>
                    <a:pt x="42" y="238"/>
                    <a:pt x="42" y="238"/>
                    <a:pt x="42" y="238"/>
                  </a:cubicBezTo>
                  <a:cubicBezTo>
                    <a:pt x="44" y="240"/>
                    <a:pt x="46" y="242"/>
                    <a:pt x="48" y="245"/>
                  </a:cubicBezTo>
                  <a:cubicBezTo>
                    <a:pt x="51" y="248"/>
                    <a:pt x="54" y="251"/>
                    <a:pt x="57" y="254"/>
                  </a:cubicBezTo>
                  <a:cubicBezTo>
                    <a:pt x="60" y="257"/>
                    <a:pt x="63" y="260"/>
                    <a:pt x="67" y="263"/>
                  </a:cubicBezTo>
                  <a:cubicBezTo>
                    <a:pt x="70" y="266"/>
                    <a:pt x="74" y="268"/>
                    <a:pt x="78" y="271"/>
                  </a:cubicBezTo>
                  <a:cubicBezTo>
                    <a:pt x="76" y="284"/>
                    <a:pt x="76" y="284"/>
                    <a:pt x="76" y="284"/>
                  </a:cubicBezTo>
                  <a:cubicBezTo>
                    <a:pt x="75" y="284"/>
                    <a:pt x="75" y="284"/>
                    <a:pt x="75" y="284"/>
                  </a:cubicBezTo>
                  <a:cubicBezTo>
                    <a:pt x="72" y="283"/>
                    <a:pt x="70" y="282"/>
                    <a:pt x="68" y="282"/>
                  </a:cubicBezTo>
                  <a:cubicBezTo>
                    <a:pt x="65" y="281"/>
                    <a:pt x="63" y="281"/>
                    <a:pt x="61" y="281"/>
                  </a:cubicBezTo>
                  <a:cubicBezTo>
                    <a:pt x="59" y="281"/>
                    <a:pt x="57" y="281"/>
                    <a:pt x="56" y="281"/>
                  </a:cubicBezTo>
                  <a:cubicBezTo>
                    <a:pt x="52" y="282"/>
                    <a:pt x="50" y="283"/>
                    <a:pt x="48" y="285"/>
                  </a:cubicBezTo>
                  <a:cubicBezTo>
                    <a:pt x="47" y="285"/>
                    <a:pt x="46" y="286"/>
                    <a:pt x="45" y="286"/>
                  </a:cubicBezTo>
                  <a:cubicBezTo>
                    <a:pt x="44" y="287"/>
                    <a:pt x="44" y="287"/>
                    <a:pt x="44" y="287"/>
                  </a:cubicBezTo>
                  <a:cubicBezTo>
                    <a:pt x="44" y="289"/>
                    <a:pt x="44" y="289"/>
                    <a:pt x="44" y="289"/>
                  </a:cubicBezTo>
                  <a:cubicBezTo>
                    <a:pt x="44" y="289"/>
                    <a:pt x="46" y="290"/>
                    <a:pt x="48" y="291"/>
                  </a:cubicBezTo>
                  <a:cubicBezTo>
                    <a:pt x="50" y="292"/>
                    <a:pt x="53" y="294"/>
                    <a:pt x="56" y="296"/>
                  </a:cubicBezTo>
                  <a:cubicBezTo>
                    <a:pt x="63" y="300"/>
                    <a:pt x="72" y="305"/>
                    <a:pt x="82" y="310"/>
                  </a:cubicBezTo>
                  <a:cubicBezTo>
                    <a:pt x="91" y="315"/>
                    <a:pt x="100" y="320"/>
                    <a:pt x="107" y="323"/>
                  </a:cubicBezTo>
                  <a:cubicBezTo>
                    <a:pt x="111" y="325"/>
                    <a:pt x="114" y="326"/>
                    <a:pt x="116" y="327"/>
                  </a:cubicBezTo>
                  <a:cubicBezTo>
                    <a:pt x="118" y="328"/>
                    <a:pt x="119" y="329"/>
                    <a:pt x="119" y="329"/>
                  </a:cubicBezTo>
                  <a:cubicBezTo>
                    <a:pt x="119" y="326"/>
                    <a:pt x="119" y="326"/>
                    <a:pt x="119" y="326"/>
                  </a:cubicBezTo>
                  <a:cubicBezTo>
                    <a:pt x="118" y="325"/>
                    <a:pt x="118" y="325"/>
                    <a:pt x="118" y="325"/>
                  </a:cubicBezTo>
                  <a:cubicBezTo>
                    <a:pt x="117" y="324"/>
                    <a:pt x="117" y="322"/>
                    <a:pt x="116" y="321"/>
                  </a:cubicBezTo>
                  <a:cubicBezTo>
                    <a:pt x="114" y="317"/>
                    <a:pt x="111" y="313"/>
                    <a:pt x="107" y="309"/>
                  </a:cubicBezTo>
                  <a:cubicBezTo>
                    <a:pt x="104" y="304"/>
                    <a:pt x="99" y="300"/>
                    <a:pt x="95" y="296"/>
                  </a:cubicBezTo>
                  <a:cubicBezTo>
                    <a:pt x="93" y="294"/>
                    <a:pt x="91" y="292"/>
                    <a:pt x="88" y="291"/>
                  </a:cubicBezTo>
                  <a:cubicBezTo>
                    <a:pt x="86" y="290"/>
                    <a:pt x="86" y="290"/>
                    <a:pt x="86" y="290"/>
                  </a:cubicBezTo>
                  <a:cubicBezTo>
                    <a:pt x="85" y="275"/>
                    <a:pt x="85" y="275"/>
                    <a:pt x="85" y="275"/>
                  </a:cubicBezTo>
                  <a:cubicBezTo>
                    <a:pt x="85" y="275"/>
                    <a:pt x="86" y="276"/>
                    <a:pt x="86" y="276"/>
                  </a:cubicBezTo>
                  <a:cubicBezTo>
                    <a:pt x="92" y="279"/>
                    <a:pt x="98" y="281"/>
                    <a:pt x="104" y="282"/>
                  </a:cubicBezTo>
                  <a:cubicBezTo>
                    <a:pt x="108" y="284"/>
                    <a:pt x="113" y="284"/>
                    <a:pt x="118" y="284"/>
                  </a:cubicBezTo>
                  <a:cubicBezTo>
                    <a:pt x="122" y="284"/>
                    <a:pt x="126" y="284"/>
                    <a:pt x="130" y="283"/>
                  </a:cubicBezTo>
                  <a:cubicBezTo>
                    <a:pt x="139" y="280"/>
                    <a:pt x="148" y="276"/>
                    <a:pt x="155" y="269"/>
                  </a:cubicBezTo>
                  <a:cubicBezTo>
                    <a:pt x="157" y="267"/>
                    <a:pt x="158" y="265"/>
                    <a:pt x="160" y="262"/>
                  </a:cubicBezTo>
                  <a:cubicBezTo>
                    <a:pt x="161" y="261"/>
                    <a:pt x="162" y="260"/>
                    <a:pt x="163" y="259"/>
                  </a:cubicBezTo>
                  <a:cubicBezTo>
                    <a:pt x="165" y="256"/>
                    <a:pt x="165" y="256"/>
                    <a:pt x="165" y="256"/>
                  </a:cubicBezTo>
                  <a:cubicBezTo>
                    <a:pt x="166" y="253"/>
                    <a:pt x="168" y="251"/>
                    <a:pt x="169" y="248"/>
                  </a:cubicBezTo>
                  <a:cubicBezTo>
                    <a:pt x="173" y="239"/>
                    <a:pt x="173" y="239"/>
                    <a:pt x="173" y="239"/>
                  </a:cubicBezTo>
                  <a:cubicBezTo>
                    <a:pt x="177" y="228"/>
                    <a:pt x="180" y="214"/>
                    <a:pt x="181" y="199"/>
                  </a:cubicBezTo>
                  <a:cubicBezTo>
                    <a:pt x="183" y="184"/>
                    <a:pt x="182" y="168"/>
                    <a:pt x="180" y="153"/>
                  </a:cubicBezTo>
                  <a:cubicBezTo>
                    <a:pt x="178" y="137"/>
                    <a:pt x="174" y="122"/>
                    <a:pt x="170" y="108"/>
                  </a:cubicBezTo>
                  <a:cubicBezTo>
                    <a:pt x="165" y="94"/>
                    <a:pt x="160" y="81"/>
                    <a:pt x="155" y="69"/>
                  </a:cubicBezTo>
                  <a:cubicBezTo>
                    <a:pt x="152" y="64"/>
                    <a:pt x="149" y="58"/>
                    <a:pt x="146" y="53"/>
                  </a:cubicBezTo>
                  <a:cubicBezTo>
                    <a:pt x="143" y="49"/>
                    <a:pt x="141" y="44"/>
                    <a:pt x="138" y="40"/>
                  </a:cubicBezTo>
                  <a:cubicBezTo>
                    <a:pt x="135" y="36"/>
                    <a:pt x="133" y="32"/>
                    <a:pt x="130" y="29"/>
                  </a:cubicBezTo>
                  <a:cubicBezTo>
                    <a:pt x="128" y="26"/>
                    <a:pt x="126" y="24"/>
                    <a:pt x="124" y="22"/>
                  </a:cubicBezTo>
                  <a:cubicBezTo>
                    <a:pt x="128" y="10"/>
                    <a:pt x="128" y="10"/>
                    <a:pt x="128" y="10"/>
                  </a:cubicBezTo>
                  <a:cubicBezTo>
                    <a:pt x="129" y="9"/>
                    <a:pt x="128" y="7"/>
                    <a:pt x="127" y="6"/>
                  </a:cubicBezTo>
                  <a:cubicBezTo>
                    <a:pt x="127" y="5"/>
                    <a:pt x="127" y="5"/>
                    <a:pt x="127" y="5"/>
                  </a:cubicBezTo>
                  <a:cubicBezTo>
                    <a:pt x="126" y="5"/>
                    <a:pt x="126" y="5"/>
                    <a:pt x="126" y="5"/>
                  </a:cubicBezTo>
                  <a:moveTo>
                    <a:pt x="108" y="246"/>
                  </a:moveTo>
                  <a:cubicBezTo>
                    <a:pt x="100" y="246"/>
                    <a:pt x="91" y="244"/>
                    <a:pt x="82" y="239"/>
                  </a:cubicBezTo>
                  <a:cubicBezTo>
                    <a:pt x="77" y="236"/>
                    <a:pt x="71" y="232"/>
                    <a:pt x="66" y="228"/>
                  </a:cubicBezTo>
                  <a:cubicBezTo>
                    <a:pt x="60" y="223"/>
                    <a:pt x="60" y="223"/>
                    <a:pt x="60" y="223"/>
                  </a:cubicBezTo>
                  <a:cubicBezTo>
                    <a:pt x="65" y="221"/>
                    <a:pt x="65" y="221"/>
                    <a:pt x="65" y="221"/>
                  </a:cubicBezTo>
                  <a:cubicBezTo>
                    <a:pt x="73" y="217"/>
                    <a:pt x="81" y="207"/>
                    <a:pt x="90" y="192"/>
                  </a:cubicBezTo>
                  <a:cubicBezTo>
                    <a:pt x="91" y="189"/>
                    <a:pt x="91" y="189"/>
                    <a:pt x="91" y="189"/>
                  </a:cubicBezTo>
                  <a:cubicBezTo>
                    <a:pt x="93" y="192"/>
                    <a:pt x="93" y="192"/>
                    <a:pt x="93" y="192"/>
                  </a:cubicBezTo>
                  <a:cubicBezTo>
                    <a:pt x="103" y="208"/>
                    <a:pt x="112" y="224"/>
                    <a:pt x="120" y="239"/>
                  </a:cubicBezTo>
                  <a:cubicBezTo>
                    <a:pt x="122" y="244"/>
                    <a:pt x="122" y="244"/>
                    <a:pt x="122" y="244"/>
                  </a:cubicBezTo>
                  <a:cubicBezTo>
                    <a:pt x="119" y="245"/>
                    <a:pt x="119" y="245"/>
                    <a:pt x="119" y="245"/>
                  </a:cubicBezTo>
                  <a:cubicBezTo>
                    <a:pt x="116" y="246"/>
                    <a:pt x="112" y="246"/>
                    <a:pt x="108" y="246"/>
                  </a:cubicBezTo>
                  <a:moveTo>
                    <a:pt x="126" y="242"/>
                  </a:moveTo>
                  <a:cubicBezTo>
                    <a:pt x="125" y="239"/>
                    <a:pt x="125" y="239"/>
                    <a:pt x="125" y="239"/>
                  </a:cubicBezTo>
                  <a:cubicBezTo>
                    <a:pt x="117" y="221"/>
                    <a:pt x="107" y="204"/>
                    <a:pt x="96" y="187"/>
                  </a:cubicBezTo>
                  <a:cubicBezTo>
                    <a:pt x="94" y="184"/>
                    <a:pt x="94" y="184"/>
                    <a:pt x="94" y="184"/>
                  </a:cubicBezTo>
                  <a:cubicBezTo>
                    <a:pt x="95" y="182"/>
                    <a:pt x="95" y="182"/>
                    <a:pt x="95" y="182"/>
                  </a:cubicBezTo>
                  <a:cubicBezTo>
                    <a:pt x="98" y="176"/>
                    <a:pt x="101" y="170"/>
                    <a:pt x="104" y="162"/>
                  </a:cubicBezTo>
                  <a:cubicBezTo>
                    <a:pt x="105" y="159"/>
                    <a:pt x="105" y="159"/>
                    <a:pt x="105" y="159"/>
                  </a:cubicBezTo>
                  <a:cubicBezTo>
                    <a:pt x="149" y="214"/>
                    <a:pt x="149" y="214"/>
                    <a:pt x="149" y="214"/>
                  </a:cubicBezTo>
                  <a:cubicBezTo>
                    <a:pt x="148" y="217"/>
                    <a:pt x="148" y="217"/>
                    <a:pt x="148" y="217"/>
                  </a:cubicBezTo>
                  <a:cubicBezTo>
                    <a:pt x="143" y="228"/>
                    <a:pt x="136" y="236"/>
                    <a:pt x="128" y="241"/>
                  </a:cubicBezTo>
                  <a:cubicBezTo>
                    <a:pt x="126" y="242"/>
                    <a:pt x="126" y="242"/>
                    <a:pt x="126" y="242"/>
                  </a:cubicBezTo>
                  <a:moveTo>
                    <a:pt x="56" y="215"/>
                  </a:moveTo>
                  <a:cubicBezTo>
                    <a:pt x="55" y="215"/>
                    <a:pt x="54" y="214"/>
                    <a:pt x="53" y="214"/>
                  </a:cubicBezTo>
                  <a:cubicBezTo>
                    <a:pt x="52" y="213"/>
                    <a:pt x="51" y="213"/>
                    <a:pt x="50" y="212"/>
                  </a:cubicBezTo>
                  <a:cubicBezTo>
                    <a:pt x="42" y="202"/>
                    <a:pt x="45" y="170"/>
                    <a:pt x="51" y="142"/>
                  </a:cubicBezTo>
                  <a:cubicBezTo>
                    <a:pt x="51" y="139"/>
                    <a:pt x="51" y="139"/>
                    <a:pt x="51" y="139"/>
                  </a:cubicBezTo>
                  <a:cubicBezTo>
                    <a:pt x="54" y="142"/>
                    <a:pt x="54" y="142"/>
                    <a:pt x="54" y="142"/>
                  </a:cubicBezTo>
                  <a:cubicBezTo>
                    <a:pt x="58" y="147"/>
                    <a:pt x="63" y="152"/>
                    <a:pt x="67" y="157"/>
                  </a:cubicBezTo>
                  <a:cubicBezTo>
                    <a:pt x="69" y="159"/>
                    <a:pt x="69" y="159"/>
                    <a:pt x="69" y="159"/>
                  </a:cubicBezTo>
                  <a:cubicBezTo>
                    <a:pt x="74" y="165"/>
                    <a:pt x="79" y="172"/>
                    <a:pt x="84" y="180"/>
                  </a:cubicBezTo>
                  <a:cubicBezTo>
                    <a:pt x="87" y="183"/>
                    <a:pt x="87" y="183"/>
                    <a:pt x="87" y="183"/>
                  </a:cubicBezTo>
                  <a:cubicBezTo>
                    <a:pt x="85" y="185"/>
                    <a:pt x="85" y="185"/>
                    <a:pt x="85" y="185"/>
                  </a:cubicBezTo>
                  <a:cubicBezTo>
                    <a:pt x="76" y="201"/>
                    <a:pt x="64" y="215"/>
                    <a:pt x="56" y="215"/>
                  </a:cubicBezTo>
                  <a:moveTo>
                    <a:pt x="151" y="209"/>
                  </a:moveTo>
                  <a:cubicBezTo>
                    <a:pt x="106" y="155"/>
                    <a:pt x="106" y="155"/>
                    <a:pt x="106" y="155"/>
                  </a:cubicBezTo>
                  <a:cubicBezTo>
                    <a:pt x="107" y="152"/>
                    <a:pt x="107" y="152"/>
                    <a:pt x="107" y="152"/>
                  </a:cubicBezTo>
                  <a:cubicBezTo>
                    <a:pt x="111" y="142"/>
                    <a:pt x="114" y="133"/>
                    <a:pt x="116" y="124"/>
                  </a:cubicBezTo>
                  <a:cubicBezTo>
                    <a:pt x="117" y="121"/>
                    <a:pt x="117" y="121"/>
                    <a:pt x="117" y="121"/>
                  </a:cubicBezTo>
                  <a:cubicBezTo>
                    <a:pt x="119" y="123"/>
                    <a:pt x="119" y="123"/>
                    <a:pt x="119" y="123"/>
                  </a:cubicBezTo>
                  <a:cubicBezTo>
                    <a:pt x="131" y="137"/>
                    <a:pt x="143" y="150"/>
                    <a:pt x="155" y="161"/>
                  </a:cubicBezTo>
                  <a:cubicBezTo>
                    <a:pt x="157" y="163"/>
                    <a:pt x="157" y="163"/>
                    <a:pt x="157" y="163"/>
                  </a:cubicBezTo>
                  <a:cubicBezTo>
                    <a:pt x="157" y="165"/>
                    <a:pt x="157" y="165"/>
                    <a:pt x="157" y="165"/>
                  </a:cubicBezTo>
                  <a:cubicBezTo>
                    <a:pt x="157" y="180"/>
                    <a:pt x="156" y="194"/>
                    <a:pt x="152" y="206"/>
                  </a:cubicBezTo>
                  <a:cubicBezTo>
                    <a:pt x="151" y="209"/>
                    <a:pt x="151" y="209"/>
                    <a:pt x="151" y="209"/>
                  </a:cubicBezTo>
                  <a:moveTo>
                    <a:pt x="89" y="177"/>
                  </a:moveTo>
                  <a:cubicBezTo>
                    <a:pt x="87" y="175"/>
                    <a:pt x="87" y="175"/>
                    <a:pt x="87" y="175"/>
                  </a:cubicBezTo>
                  <a:cubicBezTo>
                    <a:pt x="82" y="167"/>
                    <a:pt x="77" y="160"/>
                    <a:pt x="71" y="153"/>
                  </a:cubicBezTo>
                  <a:cubicBezTo>
                    <a:pt x="70" y="151"/>
                    <a:pt x="70" y="151"/>
                    <a:pt x="70" y="151"/>
                  </a:cubicBezTo>
                  <a:cubicBezTo>
                    <a:pt x="65" y="146"/>
                    <a:pt x="60" y="140"/>
                    <a:pt x="55" y="135"/>
                  </a:cubicBezTo>
                  <a:cubicBezTo>
                    <a:pt x="53" y="133"/>
                    <a:pt x="53" y="133"/>
                    <a:pt x="53" y="133"/>
                  </a:cubicBezTo>
                  <a:cubicBezTo>
                    <a:pt x="54" y="130"/>
                    <a:pt x="54" y="130"/>
                    <a:pt x="54" y="130"/>
                  </a:cubicBezTo>
                  <a:cubicBezTo>
                    <a:pt x="56" y="123"/>
                    <a:pt x="58" y="116"/>
                    <a:pt x="60" y="109"/>
                  </a:cubicBezTo>
                  <a:cubicBezTo>
                    <a:pt x="61" y="106"/>
                    <a:pt x="61" y="106"/>
                    <a:pt x="61" y="106"/>
                  </a:cubicBezTo>
                  <a:cubicBezTo>
                    <a:pt x="100" y="154"/>
                    <a:pt x="100" y="154"/>
                    <a:pt x="100" y="154"/>
                  </a:cubicBezTo>
                  <a:cubicBezTo>
                    <a:pt x="99" y="156"/>
                    <a:pt x="99" y="156"/>
                    <a:pt x="99" y="156"/>
                  </a:cubicBezTo>
                  <a:cubicBezTo>
                    <a:pt x="96" y="164"/>
                    <a:pt x="93" y="170"/>
                    <a:pt x="91" y="175"/>
                  </a:cubicBezTo>
                  <a:cubicBezTo>
                    <a:pt x="89" y="177"/>
                    <a:pt x="89" y="177"/>
                    <a:pt x="89" y="177"/>
                  </a:cubicBezTo>
                  <a:moveTo>
                    <a:pt x="41" y="199"/>
                  </a:moveTo>
                  <a:cubicBezTo>
                    <a:pt x="36" y="192"/>
                    <a:pt x="36" y="192"/>
                    <a:pt x="36" y="192"/>
                  </a:cubicBezTo>
                  <a:cubicBezTo>
                    <a:pt x="21" y="166"/>
                    <a:pt x="11" y="136"/>
                    <a:pt x="7" y="106"/>
                  </a:cubicBezTo>
                  <a:cubicBezTo>
                    <a:pt x="7" y="101"/>
                    <a:pt x="7" y="101"/>
                    <a:pt x="7" y="101"/>
                  </a:cubicBezTo>
                  <a:cubicBezTo>
                    <a:pt x="10" y="103"/>
                    <a:pt x="10" y="103"/>
                    <a:pt x="10" y="103"/>
                  </a:cubicBezTo>
                  <a:cubicBezTo>
                    <a:pt x="21" y="110"/>
                    <a:pt x="32" y="120"/>
                    <a:pt x="44" y="132"/>
                  </a:cubicBezTo>
                  <a:cubicBezTo>
                    <a:pt x="46" y="134"/>
                    <a:pt x="46" y="134"/>
                    <a:pt x="46" y="134"/>
                  </a:cubicBezTo>
                  <a:cubicBezTo>
                    <a:pt x="46" y="137"/>
                    <a:pt x="46" y="137"/>
                    <a:pt x="46" y="137"/>
                  </a:cubicBezTo>
                  <a:cubicBezTo>
                    <a:pt x="41" y="157"/>
                    <a:pt x="39" y="176"/>
                    <a:pt x="40" y="191"/>
                  </a:cubicBezTo>
                  <a:cubicBezTo>
                    <a:pt x="41" y="199"/>
                    <a:pt x="41" y="199"/>
                    <a:pt x="41" y="199"/>
                  </a:cubicBezTo>
                  <a:moveTo>
                    <a:pt x="102" y="149"/>
                  </a:moveTo>
                  <a:cubicBezTo>
                    <a:pt x="63" y="101"/>
                    <a:pt x="63" y="101"/>
                    <a:pt x="63" y="101"/>
                  </a:cubicBezTo>
                  <a:cubicBezTo>
                    <a:pt x="64" y="99"/>
                    <a:pt x="64" y="99"/>
                    <a:pt x="64" y="99"/>
                  </a:cubicBezTo>
                  <a:cubicBezTo>
                    <a:pt x="68" y="89"/>
                    <a:pt x="72" y="81"/>
                    <a:pt x="75" y="74"/>
                  </a:cubicBezTo>
                  <a:cubicBezTo>
                    <a:pt x="77" y="72"/>
                    <a:pt x="77" y="72"/>
                    <a:pt x="77" y="72"/>
                  </a:cubicBezTo>
                  <a:cubicBezTo>
                    <a:pt x="79" y="74"/>
                    <a:pt x="79" y="74"/>
                    <a:pt x="79" y="74"/>
                  </a:cubicBezTo>
                  <a:cubicBezTo>
                    <a:pt x="83" y="80"/>
                    <a:pt x="88" y="87"/>
                    <a:pt x="93" y="93"/>
                  </a:cubicBezTo>
                  <a:cubicBezTo>
                    <a:pt x="96" y="96"/>
                    <a:pt x="96" y="96"/>
                    <a:pt x="96" y="96"/>
                  </a:cubicBezTo>
                  <a:cubicBezTo>
                    <a:pt x="100" y="102"/>
                    <a:pt x="105" y="107"/>
                    <a:pt x="110" y="113"/>
                  </a:cubicBezTo>
                  <a:cubicBezTo>
                    <a:pt x="112" y="115"/>
                    <a:pt x="112" y="115"/>
                    <a:pt x="112" y="115"/>
                  </a:cubicBezTo>
                  <a:cubicBezTo>
                    <a:pt x="111" y="118"/>
                    <a:pt x="111" y="118"/>
                    <a:pt x="111" y="118"/>
                  </a:cubicBezTo>
                  <a:cubicBezTo>
                    <a:pt x="109" y="126"/>
                    <a:pt x="106" y="136"/>
                    <a:pt x="103" y="146"/>
                  </a:cubicBezTo>
                  <a:cubicBezTo>
                    <a:pt x="102" y="149"/>
                    <a:pt x="102" y="149"/>
                    <a:pt x="102" y="149"/>
                  </a:cubicBezTo>
                  <a:moveTo>
                    <a:pt x="157" y="154"/>
                  </a:moveTo>
                  <a:cubicBezTo>
                    <a:pt x="153" y="150"/>
                    <a:pt x="153" y="150"/>
                    <a:pt x="153" y="150"/>
                  </a:cubicBezTo>
                  <a:cubicBezTo>
                    <a:pt x="142" y="140"/>
                    <a:pt x="131" y="129"/>
                    <a:pt x="120" y="116"/>
                  </a:cubicBezTo>
                  <a:cubicBezTo>
                    <a:pt x="118" y="114"/>
                    <a:pt x="118" y="114"/>
                    <a:pt x="118" y="114"/>
                  </a:cubicBezTo>
                  <a:cubicBezTo>
                    <a:pt x="119" y="111"/>
                    <a:pt x="119" y="111"/>
                    <a:pt x="119" y="111"/>
                  </a:cubicBezTo>
                  <a:cubicBezTo>
                    <a:pt x="122" y="93"/>
                    <a:pt x="124" y="77"/>
                    <a:pt x="123" y="64"/>
                  </a:cubicBezTo>
                  <a:cubicBezTo>
                    <a:pt x="122" y="56"/>
                    <a:pt x="122" y="56"/>
                    <a:pt x="122" y="56"/>
                  </a:cubicBezTo>
                  <a:cubicBezTo>
                    <a:pt x="127" y="63"/>
                    <a:pt x="127" y="63"/>
                    <a:pt x="127" y="63"/>
                  </a:cubicBezTo>
                  <a:cubicBezTo>
                    <a:pt x="142" y="88"/>
                    <a:pt x="152" y="118"/>
                    <a:pt x="156" y="148"/>
                  </a:cubicBezTo>
                  <a:cubicBezTo>
                    <a:pt x="157" y="154"/>
                    <a:pt x="157" y="154"/>
                    <a:pt x="157" y="154"/>
                  </a:cubicBezTo>
                  <a:moveTo>
                    <a:pt x="48" y="127"/>
                  </a:moveTo>
                  <a:cubicBezTo>
                    <a:pt x="46" y="125"/>
                    <a:pt x="46" y="125"/>
                    <a:pt x="46" y="125"/>
                  </a:cubicBezTo>
                  <a:cubicBezTo>
                    <a:pt x="33" y="112"/>
                    <a:pt x="20" y="102"/>
                    <a:pt x="8" y="94"/>
                  </a:cubicBezTo>
                  <a:cubicBezTo>
                    <a:pt x="6" y="93"/>
                    <a:pt x="6" y="93"/>
                    <a:pt x="6" y="93"/>
                  </a:cubicBezTo>
                  <a:cubicBezTo>
                    <a:pt x="6" y="90"/>
                    <a:pt x="6" y="90"/>
                    <a:pt x="6" y="90"/>
                  </a:cubicBezTo>
                  <a:cubicBezTo>
                    <a:pt x="6" y="75"/>
                    <a:pt x="7" y="61"/>
                    <a:pt x="11" y="48"/>
                  </a:cubicBezTo>
                  <a:cubicBezTo>
                    <a:pt x="12" y="45"/>
                    <a:pt x="12" y="45"/>
                    <a:pt x="12" y="45"/>
                  </a:cubicBezTo>
                  <a:cubicBezTo>
                    <a:pt x="57" y="100"/>
                    <a:pt x="57" y="100"/>
                    <a:pt x="57" y="100"/>
                  </a:cubicBezTo>
                  <a:cubicBezTo>
                    <a:pt x="56" y="103"/>
                    <a:pt x="56" y="103"/>
                    <a:pt x="56" y="103"/>
                  </a:cubicBezTo>
                  <a:cubicBezTo>
                    <a:pt x="53" y="111"/>
                    <a:pt x="51" y="118"/>
                    <a:pt x="49" y="124"/>
                  </a:cubicBezTo>
                  <a:cubicBezTo>
                    <a:pt x="48" y="127"/>
                    <a:pt x="48" y="127"/>
                    <a:pt x="48" y="127"/>
                  </a:cubicBezTo>
                  <a:moveTo>
                    <a:pt x="113" y="108"/>
                  </a:moveTo>
                  <a:cubicBezTo>
                    <a:pt x="111" y="105"/>
                    <a:pt x="111" y="105"/>
                    <a:pt x="111" y="105"/>
                  </a:cubicBezTo>
                  <a:cubicBezTo>
                    <a:pt x="106" y="100"/>
                    <a:pt x="102" y="96"/>
                    <a:pt x="98" y="90"/>
                  </a:cubicBezTo>
                  <a:cubicBezTo>
                    <a:pt x="95" y="87"/>
                    <a:pt x="95" y="87"/>
                    <a:pt x="95" y="87"/>
                  </a:cubicBezTo>
                  <a:cubicBezTo>
                    <a:pt x="91" y="82"/>
                    <a:pt x="86" y="76"/>
                    <a:pt x="82" y="70"/>
                  </a:cubicBezTo>
                  <a:cubicBezTo>
                    <a:pt x="79" y="67"/>
                    <a:pt x="79" y="67"/>
                    <a:pt x="79" y="67"/>
                  </a:cubicBezTo>
                  <a:cubicBezTo>
                    <a:pt x="81" y="64"/>
                    <a:pt x="81" y="64"/>
                    <a:pt x="81" y="64"/>
                  </a:cubicBezTo>
                  <a:cubicBezTo>
                    <a:pt x="89" y="52"/>
                    <a:pt x="99" y="40"/>
                    <a:pt x="107" y="40"/>
                  </a:cubicBezTo>
                  <a:cubicBezTo>
                    <a:pt x="108" y="40"/>
                    <a:pt x="109" y="40"/>
                    <a:pt x="110" y="41"/>
                  </a:cubicBezTo>
                  <a:cubicBezTo>
                    <a:pt x="111" y="41"/>
                    <a:pt x="112" y="42"/>
                    <a:pt x="113" y="43"/>
                  </a:cubicBezTo>
                  <a:cubicBezTo>
                    <a:pt x="120" y="53"/>
                    <a:pt x="118" y="82"/>
                    <a:pt x="114" y="105"/>
                  </a:cubicBezTo>
                  <a:cubicBezTo>
                    <a:pt x="113" y="108"/>
                    <a:pt x="113" y="108"/>
                    <a:pt x="113" y="108"/>
                  </a:cubicBezTo>
                  <a:moveTo>
                    <a:pt x="58" y="95"/>
                  </a:moveTo>
                  <a:cubicBezTo>
                    <a:pt x="14" y="41"/>
                    <a:pt x="14" y="41"/>
                    <a:pt x="14" y="41"/>
                  </a:cubicBezTo>
                  <a:cubicBezTo>
                    <a:pt x="15" y="38"/>
                    <a:pt x="15" y="38"/>
                    <a:pt x="15" y="38"/>
                  </a:cubicBezTo>
                  <a:cubicBezTo>
                    <a:pt x="20" y="27"/>
                    <a:pt x="26" y="19"/>
                    <a:pt x="34" y="15"/>
                  </a:cubicBezTo>
                  <a:cubicBezTo>
                    <a:pt x="36" y="14"/>
                    <a:pt x="36" y="14"/>
                    <a:pt x="36" y="14"/>
                  </a:cubicBezTo>
                  <a:cubicBezTo>
                    <a:pt x="37" y="16"/>
                    <a:pt x="37" y="16"/>
                    <a:pt x="37" y="16"/>
                  </a:cubicBezTo>
                  <a:cubicBezTo>
                    <a:pt x="47" y="31"/>
                    <a:pt x="58" y="47"/>
                    <a:pt x="70" y="63"/>
                  </a:cubicBezTo>
                  <a:cubicBezTo>
                    <a:pt x="72" y="66"/>
                    <a:pt x="72" y="66"/>
                    <a:pt x="72" y="66"/>
                  </a:cubicBezTo>
                  <a:cubicBezTo>
                    <a:pt x="70" y="68"/>
                    <a:pt x="70" y="68"/>
                    <a:pt x="70" y="68"/>
                  </a:cubicBezTo>
                  <a:cubicBezTo>
                    <a:pt x="67" y="75"/>
                    <a:pt x="63" y="83"/>
                    <a:pt x="59" y="93"/>
                  </a:cubicBezTo>
                  <a:cubicBezTo>
                    <a:pt x="58" y="95"/>
                    <a:pt x="58" y="95"/>
                    <a:pt x="58" y="95"/>
                  </a:cubicBezTo>
                  <a:moveTo>
                    <a:pt x="75" y="61"/>
                  </a:moveTo>
                  <a:cubicBezTo>
                    <a:pt x="73" y="58"/>
                    <a:pt x="73" y="58"/>
                    <a:pt x="73" y="58"/>
                  </a:cubicBezTo>
                  <a:cubicBezTo>
                    <a:pt x="63" y="45"/>
                    <a:pt x="53" y="31"/>
                    <a:pt x="43" y="16"/>
                  </a:cubicBezTo>
                  <a:cubicBezTo>
                    <a:pt x="40" y="11"/>
                    <a:pt x="40" y="11"/>
                    <a:pt x="40" y="11"/>
                  </a:cubicBezTo>
                  <a:cubicBezTo>
                    <a:pt x="44" y="10"/>
                    <a:pt x="44" y="10"/>
                    <a:pt x="44" y="10"/>
                  </a:cubicBezTo>
                  <a:cubicBezTo>
                    <a:pt x="47" y="9"/>
                    <a:pt x="51" y="9"/>
                    <a:pt x="55" y="9"/>
                  </a:cubicBezTo>
                  <a:cubicBezTo>
                    <a:pt x="63" y="9"/>
                    <a:pt x="72" y="11"/>
                    <a:pt x="81" y="16"/>
                  </a:cubicBezTo>
                  <a:cubicBezTo>
                    <a:pt x="86" y="19"/>
                    <a:pt x="92" y="22"/>
                    <a:pt x="97" y="27"/>
                  </a:cubicBezTo>
                  <a:cubicBezTo>
                    <a:pt x="103" y="32"/>
                    <a:pt x="103" y="32"/>
                    <a:pt x="103" y="32"/>
                  </a:cubicBezTo>
                  <a:cubicBezTo>
                    <a:pt x="98" y="34"/>
                    <a:pt x="98" y="34"/>
                    <a:pt x="98" y="34"/>
                  </a:cubicBezTo>
                  <a:cubicBezTo>
                    <a:pt x="91" y="37"/>
                    <a:pt x="84" y="46"/>
                    <a:pt x="76" y="59"/>
                  </a:cubicBezTo>
                  <a:cubicBezTo>
                    <a:pt x="75" y="61"/>
                    <a:pt x="75" y="61"/>
                    <a:pt x="75" y="61"/>
                  </a:cubicBezTo>
                  <a:moveTo>
                    <a:pt x="53" y="0"/>
                  </a:moveTo>
                  <a:cubicBezTo>
                    <a:pt x="48" y="0"/>
                    <a:pt x="42" y="1"/>
                    <a:pt x="37" y="3"/>
                  </a:cubicBezTo>
                  <a:cubicBezTo>
                    <a:pt x="34" y="5"/>
                    <a:pt x="31" y="6"/>
                    <a:pt x="29" y="8"/>
                  </a:cubicBezTo>
                  <a:cubicBezTo>
                    <a:pt x="20" y="14"/>
                    <a:pt x="13" y="24"/>
                    <a:pt x="8" y="38"/>
                  </a:cubicBezTo>
                  <a:cubicBezTo>
                    <a:pt x="3" y="52"/>
                    <a:pt x="0" y="68"/>
                    <a:pt x="1" y="86"/>
                  </a:cubicBezTo>
                  <a:cubicBezTo>
                    <a:pt x="1" y="91"/>
                    <a:pt x="1" y="96"/>
                    <a:pt x="2" y="101"/>
                  </a:cubicBezTo>
                  <a:cubicBezTo>
                    <a:pt x="6" y="143"/>
                    <a:pt x="23" y="186"/>
                    <a:pt x="47" y="217"/>
                  </a:cubicBezTo>
                  <a:cubicBezTo>
                    <a:pt x="48" y="218"/>
                    <a:pt x="48" y="218"/>
                    <a:pt x="48" y="218"/>
                  </a:cubicBezTo>
                  <a:cubicBezTo>
                    <a:pt x="59" y="231"/>
                    <a:pt x="71" y="241"/>
                    <a:pt x="82" y="247"/>
                  </a:cubicBezTo>
                  <a:cubicBezTo>
                    <a:pt x="92" y="252"/>
                    <a:pt x="101" y="255"/>
                    <a:pt x="110" y="255"/>
                  </a:cubicBezTo>
                  <a:cubicBezTo>
                    <a:pt x="114" y="255"/>
                    <a:pt x="119" y="254"/>
                    <a:pt x="123" y="252"/>
                  </a:cubicBezTo>
                  <a:cubicBezTo>
                    <a:pt x="126" y="251"/>
                    <a:pt x="129" y="250"/>
                    <a:pt x="132" y="248"/>
                  </a:cubicBezTo>
                  <a:cubicBezTo>
                    <a:pt x="140" y="243"/>
                    <a:pt x="147" y="234"/>
                    <a:pt x="153" y="222"/>
                  </a:cubicBezTo>
                  <a:cubicBezTo>
                    <a:pt x="154" y="221"/>
                    <a:pt x="154" y="221"/>
                    <a:pt x="154" y="221"/>
                  </a:cubicBezTo>
                  <a:cubicBezTo>
                    <a:pt x="154" y="219"/>
                    <a:pt x="154" y="219"/>
                    <a:pt x="154" y="219"/>
                  </a:cubicBezTo>
                  <a:cubicBezTo>
                    <a:pt x="155" y="217"/>
                    <a:pt x="155" y="217"/>
                    <a:pt x="155" y="217"/>
                  </a:cubicBezTo>
                  <a:cubicBezTo>
                    <a:pt x="156" y="215"/>
                    <a:pt x="156" y="215"/>
                    <a:pt x="156" y="215"/>
                  </a:cubicBezTo>
                  <a:cubicBezTo>
                    <a:pt x="156" y="213"/>
                    <a:pt x="156" y="213"/>
                    <a:pt x="156" y="213"/>
                  </a:cubicBezTo>
                  <a:cubicBezTo>
                    <a:pt x="157" y="213"/>
                    <a:pt x="157" y="213"/>
                    <a:pt x="157" y="213"/>
                  </a:cubicBezTo>
                  <a:cubicBezTo>
                    <a:pt x="160" y="201"/>
                    <a:pt x="162" y="187"/>
                    <a:pt x="162" y="172"/>
                  </a:cubicBezTo>
                  <a:cubicBezTo>
                    <a:pt x="162" y="167"/>
                    <a:pt x="162" y="162"/>
                    <a:pt x="162" y="157"/>
                  </a:cubicBezTo>
                  <a:cubicBezTo>
                    <a:pt x="158" y="114"/>
                    <a:pt x="141" y="69"/>
                    <a:pt x="115" y="38"/>
                  </a:cubicBezTo>
                  <a:cubicBezTo>
                    <a:pt x="115" y="37"/>
                    <a:pt x="115" y="37"/>
                    <a:pt x="115" y="37"/>
                  </a:cubicBezTo>
                  <a:cubicBezTo>
                    <a:pt x="104" y="24"/>
                    <a:pt x="92" y="14"/>
                    <a:pt x="80" y="7"/>
                  </a:cubicBezTo>
                  <a:cubicBezTo>
                    <a:pt x="71" y="3"/>
                    <a:pt x="62" y="0"/>
                    <a:pt x="53" y="0"/>
                  </a:cubicBez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ru-UA"/>
            </a:p>
          </p:txBody>
        </p:sp>
      </p:grpSp>
      <p:grpSp>
        <p:nvGrpSpPr>
          <p:cNvPr id="66" name="Group 65">
            <a:extLst>
              <a:ext uri="{FF2B5EF4-FFF2-40B4-BE49-F238E27FC236}">
                <a16:creationId xmlns:a16="http://schemas.microsoft.com/office/drawing/2014/main" id="{DA85AFA6-E1EC-4187-A3A0-0478DE7CBB88}"/>
              </a:ext>
            </a:extLst>
          </p:cNvPr>
          <p:cNvGrpSpPr/>
          <p:nvPr/>
        </p:nvGrpSpPr>
        <p:grpSpPr>
          <a:xfrm>
            <a:off x="7007761" y="1465080"/>
            <a:ext cx="4276471" cy="2110317"/>
            <a:chOff x="5382155" y="1465080"/>
            <a:chExt cx="4276471" cy="2110317"/>
          </a:xfrm>
        </p:grpSpPr>
        <p:sp>
          <p:nvSpPr>
            <p:cNvPr id="67" name="Freeform 56">
              <a:extLst>
                <a:ext uri="{FF2B5EF4-FFF2-40B4-BE49-F238E27FC236}">
                  <a16:creationId xmlns:a16="http://schemas.microsoft.com/office/drawing/2014/main" id="{55FEDAD8-99B4-443A-8B59-58B39DFBC85E}"/>
                </a:ext>
              </a:extLst>
            </p:cNvPr>
            <p:cNvSpPr>
              <a:spLocks/>
            </p:cNvSpPr>
            <p:nvPr/>
          </p:nvSpPr>
          <p:spPr bwMode="auto">
            <a:xfrm>
              <a:off x="5499584" y="2221590"/>
              <a:ext cx="4158156" cy="1340069"/>
            </a:xfrm>
            <a:custGeom>
              <a:avLst/>
              <a:gdLst>
                <a:gd name="T0" fmla="*/ 2558 w 4642"/>
                <a:gd name="T1" fmla="*/ 0 h 1496"/>
                <a:gd name="T2" fmla="*/ 0 w 4642"/>
                <a:gd name="T3" fmla="*/ 360 h 1496"/>
                <a:gd name="T4" fmla="*/ 2084 w 4642"/>
                <a:gd name="T5" fmla="*/ 1496 h 1496"/>
                <a:gd name="T6" fmla="*/ 2234 w 4642"/>
                <a:gd name="T7" fmla="*/ 1474 h 1496"/>
                <a:gd name="T8" fmla="*/ 4642 w 4642"/>
                <a:gd name="T9" fmla="*/ 1136 h 1496"/>
                <a:gd name="T10" fmla="*/ 2558 w 4642"/>
                <a:gd name="T11" fmla="*/ 0 h 1496"/>
              </a:gdLst>
              <a:ahLst/>
              <a:cxnLst>
                <a:cxn ang="0">
                  <a:pos x="T0" y="T1"/>
                </a:cxn>
                <a:cxn ang="0">
                  <a:pos x="T2" y="T3"/>
                </a:cxn>
                <a:cxn ang="0">
                  <a:pos x="T4" y="T5"/>
                </a:cxn>
                <a:cxn ang="0">
                  <a:pos x="T6" y="T7"/>
                </a:cxn>
                <a:cxn ang="0">
                  <a:pos x="T8" y="T9"/>
                </a:cxn>
                <a:cxn ang="0">
                  <a:pos x="T10" y="T11"/>
                </a:cxn>
              </a:cxnLst>
              <a:rect l="0" t="0" r="r" b="b"/>
              <a:pathLst>
                <a:path w="4642" h="1496">
                  <a:moveTo>
                    <a:pt x="2558" y="0"/>
                  </a:moveTo>
                  <a:lnTo>
                    <a:pt x="0" y="360"/>
                  </a:lnTo>
                  <a:lnTo>
                    <a:pt x="2084" y="1496"/>
                  </a:lnTo>
                  <a:lnTo>
                    <a:pt x="2234" y="1474"/>
                  </a:lnTo>
                  <a:lnTo>
                    <a:pt x="4642" y="1136"/>
                  </a:lnTo>
                  <a:lnTo>
                    <a:pt x="2558" y="0"/>
                  </a:lnTo>
                  <a:close/>
                </a:path>
              </a:pathLst>
            </a:custGeom>
            <a:solidFill>
              <a:schemeClr val="accent5"/>
            </a:solidFill>
            <a:ln>
              <a:noFill/>
            </a:ln>
            <a:effectLst>
              <a:outerShdw blurRad="101600" dist="165100" dir="10860000" sx="105000" sy="105000" algn="t" rotWithShape="0">
                <a:prstClr val="black">
                  <a:alpha val="31000"/>
                </a:prstClr>
              </a:outerShdw>
            </a:effectLst>
          </p:spPr>
          <p:txBody>
            <a:bodyPr vert="horz" wrap="square" lIns="91440" tIns="45720" rIns="91440" bIns="45720" numCol="1" anchor="t" anchorCtr="0" compatLnSpc="1">
              <a:prstTxWarp prst="textNoShape">
                <a:avLst/>
              </a:prstTxWarp>
            </a:bodyPr>
            <a:lstStyle/>
            <a:p>
              <a:endParaRPr lang="ru-UA"/>
            </a:p>
          </p:txBody>
        </p:sp>
        <p:sp>
          <p:nvSpPr>
            <p:cNvPr id="68" name="Freeform 49">
              <a:extLst>
                <a:ext uri="{FF2B5EF4-FFF2-40B4-BE49-F238E27FC236}">
                  <a16:creationId xmlns:a16="http://schemas.microsoft.com/office/drawing/2014/main" id="{9C333AF6-5826-496A-B031-5C57B28724A3}"/>
                </a:ext>
              </a:extLst>
            </p:cNvPr>
            <p:cNvSpPr>
              <a:spLocks/>
            </p:cNvSpPr>
            <p:nvPr/>
          </p:nvSpPr>
          <p:spPr bwMode="auto">
            <a:xfrm>
              <a:off x="7301914" y="3101218"/>
              <a:ext cx="2355826" cy="405046"/>
            </a:xfrm>
            <a:custGeom>
              <a:avLst/>
              <a:gdLst>
                <a:gd name="T0" fmla="*/ 1747 w 1863"/>
                <a:gd name="T1" fmla="*/ 0 h 320"/>
                <a:gd name="T2" fmla="*/ 1632 w 1863"/>
                <a:gd name="T3" fmla="*/ 0 h 320"/>
                <a:gd name="T4" fmla="*/ 1709 w 1863"/>
                <a:gd name="T5" fmla="*/ 42 h 320"/>
                <a:gd name="T6" fmla="*/ 0 w 1863"/>
                <a:gd name="T7" fmla="*/ 282 h 320"/>
                <a:gd name="T8" fmla="*/ 66 w 1863"/>
                <a:gd name="T9" fmla="*/ 316 h 320"/>
                <a:gd name="T10" fmla="*/ 1771 w 1863"/>
                <a:gd name="T11" fmla="*/ 76 h 320"/>
                <a:gd name="T12" fmla="*/ 1863 w 1863"/>
                <a:gd name="T13" fmla="*/ 63 h 320"/>
                <a:gd name="T14" fmla="*/ 1747 w 1863"/>
                <a:gd name="T15" fmla="*/ 0 h 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3" h="320">
                  <a:moveTo>
                    <a:pt x="1747" y="0"/>
                  </a:moveTo>
                  <a:cubicBezTo>
                    <a:pt x="1632" y="0"/>
                    <a:pt x="1632" y="0"/>
                    <a:pt x="1632" y="0"/>
                  </a:cubicBezTo>
                  <a:cubicBezTo>
                    <a:pt x="1709" y="42"/>
                    <a:pt x="1709" y="42"/>
                    <a:pt x="1709" y="42"/>
                  </a:cubicBezTo>
                  <a:cubicBezTo>
                    <a:pt x="0" y="282"/>
                    <a:pt x="0" y="282"/>
                    <a:pt x="0" y="282"/>
                  </a:cubicBezTo>
                  <a:cubicBezTo>
                    <a:pt x="14" y="306"/>
                    <a:pt x="38" y="320"/>
                    <a:pt x="66" y="316"/>
                  </a:cubicBezTo>
                  <a:cubicBezTo>
                    <a:pt x="1771" y="76"/>
                    <a:pt x="1771" y="76"/>
                    <a:pt x="1771" y="76"/>
                  </a:cubicBezTo>
                  <a:cubicBezTo>
                    <a:pt x="1863" y="63"/>
                    <a:pt x="1863" y="63"/>
                    <a:pt x="1863" y="63"/>
                  </a:cubicBezTo>
                  <a:lnTo>
                    <a:pt x="1747"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69" name="Freeform 50">
              <a:extLst>
                <a:ext uri="{FF2B5EF4-FFF2-40B4-BE49-F238E27FC236}">
                  <a16:creationId xmlns:a16="http://schemas.microsoft.com/office/drawing/2014/main" id="{6D121E65-8C61-4910-9C03-8DB059C13C93}"/>
                </a:ext>
              </a:extLst>
            </p:cNvPr>
            <p:cNvSpPr>
              <a:spLocks/>
            </p:cNvSpPr>
            <p:nvPr/>
          </p:nvSpPr>
          <p:spPr bwMode="auto">
            <a:xfrm>
              <a:off x="7287733" y="2551703"/>
              <a:ext cx="2254786" cy="906701"/>
            </a:xfrm>
            <a:custGeom>
              <a:avLst/>
              <a:gdLst>
                <a:gd name="T0" fmla="*/ 1783 w 1783"/>
                <a:gd name="T1" fmla="*/ 0 h 716"/>
                <a:gd name="T2" fmla="*/ 78 w 1783"/>
                <a:gd name="T3" fmla="*/ 239 h 716"/>
                <a:gd name="T4" fmla="*/ 1 w 1783"/>
                <a:gd name="T5" fmla="*/ 338 h 716"/>
                <a:gd name="T6" fmla="*/ 0 w 1783"/>
                <a:gd name="T7" fmla="*/ 673 h 716"/>
                <a:gd name="T8" fmla="*/ 11 w 1783"/>
                <a:gd name="T9" fmla="*/ 716 h 716"/>
                <a:gd name="T10" fmla="*/ 1782 w 1783"/>
                <a:gd name="T11" fmla="*/ 468 h 716"/>
                <a:gd name="T12" fmla="*/ 1783 w 1783"/>
                <a:gd name="T13" fmla="*/ 0 h 716"/>
              </a:gdLst>
              <a:ahLst/>
              <a:cxnLst>
                <a:cxn ang="0">
                  <a:pos x="T0" y="T1"/>
                </a:cxn>
                <a:cxn ang="0">
                  <a:pos x="T2" y="T3"/>
                </a:cxn>
                <a:cxn ang="0">
                  <a:pos x="T4" y="T5"/>
                </a:cxn>
                <a:cxn ang="0">
                  <a:pos x="T6" y="T7"/>
                </a:cxn>
                <a:cxn ang="0">
                  <a:pos x="T8" y="T9"/>
                </a:cxn>
                <a:cxn ang="0">
                  <a:pos x="T10" y="T11"/>
                </a:cxn>
                <a:cxn ang="0">
                  <a:pos x="T12" y="T13"/>
                </a:cxn>
              </a:cxnLst>
              <a:rect l="0" t="0" r="r" b="b"/>
              <a:pathLst>
                <a:path w="1783" h="716">
                  <a:moveTo>
                    <a:pt x="1783" y="0"/>
                  </a:moveTo>
                  <a:cubicBezTo>
                    <a:pt x="78" y="239"/>
                    <a:pt x="78" y="239"/>
                    <a:pt x="78" y="239"/>
                  </a:cubicBezTo>
                  <a:cubicBezTo>
                    <a:pt x="35" y="245"/>
                    <a:pt x="1" y="289"/>
                    <a:pt x="1" y="338"/>
                  </a:cubicBezTo>
                  <a:cubicBezTo>
                    <a:pt x="0" y="673"/>
                    <a:pt x="0" y="673"/>
                    <a:pt x="0" y="673"/>
                  </a:cubicBezTo>
                  <a:cubicBezTo>
                    <a:pt x="0" y="690"/>
                    <a:pt x="4" y="704"/>
                    <a:pt x="11" y="716"/>
                  </a:cubicBezTo>
                  <a:cubicBezTo>
                    <a:pt x="1782" y="468"/>
                    <a:pt x="1782" y="468"/>
                    <a:pt x="1782" y="468"/>
                  </a:cubicBezTo>
                  <a:lnTo>
                    <a:pt x="1783"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70" name="Freeform 51">
              <a:extLst>
                <a:ext uri="{FF2B5EF4-FFF2-40B4-BE49-F238E27FC236}">
                  <a16:creationId xmlns:a16="http://schemas.microsoft.com/office/drawing/2014/main" id="{9F56965D-712F-4B5D-AC4F-4A640A68C4A2}"/>
                </a:ext>
              </a:extLst>
            </p:cNvPr>
            <p:cNvSpPr>
              <a:spLocks noEditPoints="1"/>
            </p:cNvSpPr>
            <p:nvPr/>
          </p:nvSpPr>
          <p:spPr bwMode="auto">
            <a:xfrm>
              <a:off x="7283301" y="2549930"/>
              <a:ext cx="2260990" cy="909359"/>
            </a:xfrm>
            <a:custGeom>
              <a:avLst/>
              <a:gdLst>
                <a:gd name="T0" fmla="*/ 1787 w 1788"/>
                <a:gd name="T1" fmla="*/ 0 h 718"/>
                <a:gd name="T2" fmla="*/ 1 w 1788"/>
                <a:gd name="T3" fmla="*/ 267 h 718"/>
                <a:gd name="T4" fmla="*/ 1 w 1788"/>
                <a:gd name="T5" fmla="*/ 265 h 718"/>
                <a:gd name="T6" fmla="*/ 1787 w 1788"/>
                <a:gd name="T7" fmla="*/ 31 h 718"/>
                <a:gd name="T8" fmla="*/ 0 w 1788"/>
                <a:gd name="T9" fmla="*/ 281 h 718"/>
                <a:gd name="T10" fmla="*/ 1788 w 1788"/>
                <a:gd name="T11" fmla="*/ 46 h 718"/>
                <a:gd name="T12" fmla="*/ 1 w 1788"/>
                <a:gd name="T13" fmla="*/ 297 h 718"/>
                <a:gd name="T14" fmla="*/ 1787 w 1788"/>
                <a:gd name="T15" fmla="*/ 60 h 718"/>
                <a:gd name="T16" fmla="*/ 1 w 1788"/>
                <a:gd name="T17" fmla="*/ 327 h 718"/>
                <a:gd name="T18" fmla="*/ 1 w 1788"/>
                <a:gd name="T19" fmla="*/ 325 h 718"/>
                <a:gd name="T20" fmla="*/ 1787 w 1788"/>
                <a:gd name="T21" fmla="*/ 92 h 718"/>
                <a:gd name="T22" fmla="*/ 0 w 1788"/>
                <a:gd name="T23" fmla="*/ 341 h 718"/>
                <a:gd name="T24" fmla="*/ 1788 w 1788"/>
                <a:gd name="T25" fmla="*/ 106 h 718"/>
                <a:gd name="T26" fmla="*/ 1 w 1788"/>
                <a:gd name="T27" fmla="*/ 357 h 718"/>
                <a:gd name="T28" fmla="*/ 1787 w 1788"/>
                <a:gd name="T29" fmla="*/ 120 h 718"/>
                <a:gd name="T30" fmla="*/ 1 w 1788"/>
                <a:gd name="T31" fmla="*/ 387 h 718"/>
                <a:gd name="T32" fmla="*/ 1 w 1788"/>
                <a:gd name="T33" fmla="*/ 386 h 718"/>
                <a:gd name="T34" fmla="*/ 1787 w 1788"/>
                <a:gd name="T35" fmla="*/ 152 h 718"/>
                <a:gd name="T36" fmla="*/ 0 w 1788"/>
                <a:gd name="T37" fmla="*/ 402 h 718"/>
                <a:gd name="T38" fmla="*/ 1788 w 1788"/>
                <a:gd name="T39" fmla="*/ 166 h 718"/>
                <a:gd name="T40" fmla="*/ 1 w 1788"/>
                <a:gd name="T41" fmla="*/ 417 h 718"/>
                <a:gd name="T42" fmla="*/ 1787 w 1788"/>
                <a:gd name="T43" fmla="*/ 180 h 718"/>
                <a:gd name="T44" fmla="*/ 1 w 1788"/>
                <a:gd name="T45" fmla="*/ 447 h 718"/>
                <a:gd name="T46" fmla="*/ 1 w 1788"/>
                <a:gd name="T47" fmla="*/ 446 h 718"/>
                <a:gd name="T48" fmla="*/ 1787 w 1788"/>
                <a:gd name="T49" fmla="*/ 212 h 718"/>
                <a:gd name="T50" fmla="*/ 0 w 1788"/>
                <a:gd name="T51" fmla="*/ 462 h 718"/>
                <a:gd name="T52" fmla="*/ 1788 w 1788"/>
                <a:gd name="T53" fmla="*/ 226 h 718"/>
                <a:gd name="T54" fmla="*/ 1 w 1788"/>
                <a:gd name="T55" fmla="*/ 477 h 718"/>
                <a:gd name="T56" fmla="*/ 1787 w 1788"/>
                <a:gd name="T57" fmla="*/ 241 h 718"/>
                <a:gd name="T58" fmla="*/ 1 w 1788"/>
                <a:gd name="T59" fmla="*/ 508 h 718"/>
                <a:gd name="T60" fmla="*/ 1 w 1788"/>
                <a:gd name="T61" fmla="*/ 506 h 718"/>
                <a:gd name="T62" fmla="*/ 1787 w 1788"/>
                <a:gd name="T63" fmla="*/ 272 h 718"/>
                <a:gd name="T64" fmla="*/ 0 w 1788"/>
                <a:gd name="T65" fmla="*/ 522 h 718"/>
                <a:gd name="T66" fmla="*/ 1788 w 1788"/>
                <a:gd name="T67" fmla="*/ 286 h 718"/>
                <a:gd name="T68" fmla="*/ 1 w 1788"/>
                <a:gd name="T69" fmla="*/ 538 h 718"/>
                <a:gd name="T70" fmla="*/ 1787 w 1788"/>
                <a:gd name="T71" fmla="*/ 301 h 718"/>
                <a:gd name="T72" fmla="*/ 1 w 1788"/>
                <a:gd name="T73" fmla="*/ 568 h 718"/>
                <a:gd name="T74" fmla="*/ 1 w 1788"/>
                <a:gd name="T75" fmla="*/ 566 h 718"/>
                <a:gd name="T76" fmla="*/ 1787 w 1788"/>
                <a:gd name="T77" fmla="*/ 332 h 718"/>
                <a:gd name="T78" fmla="*/ 0 w 1788"/>
                <a:gd name="T79" fmla="*/ 582 h 718"/>
                <a:gd name="T80" fmla="*/ 1788 w 1788"/>
                <a:gd name="T81" fmla="*/ 347 h 718"/>
                <a:gd name="T82" fmla="*/ 1 w 1788"/>
                <a:gd name="T83" fmla="*/ 598 h 718"/>
                <a:gd name="T84" fmla="*/ 1787 w 1788"/>
                <a:gd name="T85" fmla="*/ 361 h 718"/>
                <a:gd name="T86" fmla="*/ 1 w 1788"/>
                <a:gd name="T87" fmla="*/ 628 h 718"/>
                <a:gd name="T88" fmla="*/ 1 w 1788"/>
                <a:gd name="T89" fmla="*/ 626 h 718"/>
                <a:gd name="T90" fmla="*/ 1787 w 1788"/>
                <a:gd name="T91" fmla="*/ 393 h 718"/>
                <a:gd name="T92" fmla="*/ 0 w 1788"/>
                <a:gd name="T93" fmla="*/ 642 h 718"/>
                <a:gd name="T94" fmla="*/ 1788 w 1788"/>
                <a:gd name="T95" fmla="*/ 407 h 718"/>
                <a:gd name="T96" fmla="*/ 1 w 1788"/>
                <a:gd name="T97" fmla="*/ 658 h 718"/>
                <a:gd name="T98" fmla="*/ 1787 w 1788"/>
                <a:gd name="T99" fmla="*/ 421 h 718"/>
                <a:gd name="T100" fmla="*/ 1 w 1788"/>
                <a:gd name="T101" fmla="*/ 688 h 718"/>
                <a:gd name="T102" fmla="*/ 1 w 1788"/>
                <a:gd name="T103" fmla="*/ 687 h 718"/>
                <a:gd name="T104" fmla="*/ 1787 w 1788"/>
                <a:gd name="T105" fmla="*/ 453 h 718"/>
                <a:gd name="T106" fmla="*/ 0 w 1788"/>
                <a:gd name="T107" fmla="*/ 703 h 718"/>
                <a:gd name="T108" fmla="*/ 1788 w 1788"/>
                <a:gd name="T109" fmla="*/ 467 h 718"/>
                <a:gd name="T110" fmla="*/ 1 w 1788"/>
                <a:gd name="T111" fmla="*/ 718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8" h="718">
                  <a:moveTo>
                    <a:pt x="1" y="252"/>
                  </a:moveTo>
                  <a:cubicBezTo>
                    <a:pt x="1" y="252"/>
                    <a:pt x="0" y="251"/>
                    <a:pt x="0" y="251"/>
                  </a:cubicBezTo>
                  <a:cubicBezTo>
                    <a:pt x="0" y="251"/>
                    <a:pt x="0" y="250"/>
                    <a:pt x="1" y="250"/>
                  </a:cubicBezTo>
                  <a:cubicBezTo>
                    <a:pt x="1787" y="0"/>
                    <a:pt x="1787" y="0"/>
                    <a:pt x="1787" y="0"/>
                  </a:cubicBezTo>
                  <a:cubicBezTo>
                    <a:pt x="1787" y="0"/>
                    <a:pt x="1788" y="0"/>
                    <a:pt x="1788" y="0"/>
                  </a:cubicBezTo>
                  <a:cubicBezTo>
                    <a:pt x="1788" y="1"/>
                    <a:pt x="1788" y="1"/>
                    <a:pt x="1787" y="1"/>
                  </a:cubicBezTo>
                  <a:cubicBezTo>
                    <a:pt x="1" y="252"/>
                    <a:pt x="1" y="252"/>
                    <a:pt x="1" y="252"/>
                  </a:cubicBezTo>
                  <a:close/>
                  <a:moveTo>
                    <a:pt x="1" y="267"/>
                  </a:moveTo>
                  <a:cubicBezTo>
                    <a:pt x="1787" y="16"/>
                    <a:pt x="1787" y="16"/>
                    <a:pt x="1787" y="16"/>
                  </a:cubicBezTo>
                  <a:cubicBezTo>
                    <a:pt x="1788" y="16"/>
                    <a:pt x="1788" y="16"/>
                    <a:pt x="1788" y="15"/>
                  </a:cubicBezTo>
                  <a:cubicBezTo>
                    <a:pt x="1788" y="15"/>
                    <a:pt x="1787" y="15"/>
                    <a:pt x="1787" y="15"/>
                  </a:cubicBezTo>
                  <a:cubicBezTo>
                    <a:pt x="1" y="265"/>
                    <a:pt x="1" y="265"/>
                    <a:pt x="1" y="265"/>
                  </a:cubicBezTo>
                  <a:cubicBezTo>
                    <a:pt x="0" y="265"/>
                    <a:pt x="0" y="266"/>
                    <a:pt x="0" y="266"/>
                  </a:cubicBezTo>
                  <a:cubicBezTo>
                    <a:pt x="0" y="267"/>
                    <a:pt x="1" y="267"/>
                    <a:pt x="1" y="267"/>
                  </a:cubicBezTo>
                  <a:close/>
                  <a:moveTo>
                    <a:pt x="1" y="282"/>
                  </a:moveTo>
                  <a:cubicBezTo>
                    <a:pt x="1787" y="31"/>
                    <a:pt x="1787" y="31"/>
                    <a:pt x="1787" y="31"/>
                  </a:cubicBezTo>
                  <a:cubicBezTo>
                    <a:pt x="1788" y="31"/>
                    <a:pt x="1788" y="31"/>
                    <a:pt x="1788" y="31"/>
                  </a:cubicBezTo>
                  <a:cubicBezTo>
                    <a:pt x="1788" y="30"/>
                    <a:pt x="1787" y="30"/>
                    <a:pt x="1787" y="30"/>
                  </a:cubicBezTo>
                  <a:cubicBezTo>
                    <a:pt x="1" y="280"/>
                    <a:pt x="1" y="280"/>
                    <a:pt x="1" y="280"/>
                  </a:cubicBezTo>
                  <a:cubicBezTo>
                    <a:pt x="0" y="280"/>
                    <a:pt x="0" y="281"/>
                    <a:pt x="0" y="281"/>
                  </a:cubicBezTo>
                  <a:cubicBezTo>
                    <a:pt x="0" y="282"/>
                    <a:pt x="1" y="282"/>
                    <a:pt x="1" y="282"/>
                  </a:cubicBezTo>
                  <a:close/>
                  <a:moveTo>
                    <a:pt x="1" y="297"/>
                  </a:moveTo>
                  <a:cubicBezTo>
                    <a:pt x="1787" y="46"/>
                    <a:pt x="1787" y="46"/>
                    <a:pt x="1787" y="46"/>
                  </a:cubicBezTo>
                  <a:cubicBezTo>
                    <a:pt x="1788" y="46"/>
                    <a:pt x="1788" y="46"/>
                    <a:pt x="1788" y="46"/>
                  </a:cubicBezTo>
                  <a:cubicBezTo>
                    <a:pt x="1788" y="45"/>
                    <a:pt x="1787" y="45"/>
                    <a:pt x="1787" y="45"/>
                  </a:cubicBezTo>
                  <a:cubicBezTo>
                    <a:pt x="1" y="295"/>
                    <a:pt x="1" y="295"/>
                    <a:pt x="1" y="295"/>
                  </a:cubicBezTo>
                  <a:cubicBezTo>
                    <a:pt x="0" y="295"/>
                    <a:pt x="0" y="296"/>
                    <a:pt x="0" y="296"/>
                  </a:cubicBezTo>
                  <a:cubicBezTo>
                    <a:pt x="0" y="297"/>
                    <a:pt x="1" y="297"/>
                    <a:pt x="1" y="297"/>
                  </a:cubicBezTo>
                  <a:close/>
                  <a:moveTo>
                    <a:pt x="1" y="312"/>
                  </a:moveTo>
                  <a:cubicBezTo>
                    <a:pt x="1787" y="62"/>
                    <a:pt x="1787" y="62"/>
                    <a:pt x="1787" y="62"/>
                  </a:cubicBezTo>
                  <a:cubicBezTo>
                    <a:pt x="1788" y="61"/>
                    <a:pt x="1788" y="61"/>
                    <a:pt x="1788" y="61"/>
                  </a:cubicBezTo>
                  <a:cubicBezTo>
                    <a:pt x="1788" y="60"/>
                    <a:pt x="1787" y="60"/>
                    <a:pt x="1787" y="60"/>
                  </a:cubicBezTo>
                  <a:cubicBezTo>
                    <a:pt x="1" y="310"/>
                    <a:pt x="1" y="310"/>
                    <a:pt x="1" y="310"/>
                  </a:cubicBezTo>
                  <a:cubicBezTo>
                    <a:pt x="0" y="310"/>
                    <a:pt x="0" y="311"/>
                    <a:pt x="0" y="311"/>
                  </a:cubicBezTo>
                  <a:cubicBezTo>
                    <a:pt x="0" y="312"/>
                    <a:pt x="1" y="312"/>
                    <a:pt x="1" y="312"/>
                  </a:cubicBezTo>
                  <a:close/>
                  <a:moveTo>
                    <a:pt x="1" y="327"/>
                  </a:moveTo>
                  <a:cubicBezTo>
                    <a:pt x="1787" y="77"/>
                    <a:pt x="1787" y="77"/>
                    <a:pt x="1787" y="77"/>
                  </a:cubicBezTo>
                  <a:cubicBezTo>
                    <a:pt x="1788" y="77"/>
                    <a:pt x="1788" y="76"/>
                    <a:pt x="1788" y="76"/>
                  </a:cubicBezTo>
                  <a:cubicBezTo>
                    <a:pt x="1788" y="75"/>
                    <a:pt x="1787" y="75"/>
                    <a:pt x="1787" y="75"/>
                  </a:cubicBezTo>
                  <a:cubicBezTo>
                    <a:pt x="1" y="325"/>
                    <a:pt x="1" y="325"/>
                    <a:pt x="1" y="325"/>
                  </a:cubicBezTo>
                  <a:cubicBezTo>
                    <a:pt x="0" y="325"/>
                    <a:pt x="0" y="326"/>
                    <a:pt x="0" y="326"/>
                  </a:cubicBezTo>
                  <a:cubicBezTo>
                    <a:pt x="0" y="327"/>
                    <a:pt x="1" y="327"/>
                    <a:pt x="1" y="327"/>
                  </a:cubicBezTo>
                  <a:close/>
                  <a:moveTo>
                    <a:pt x="1" y="342"/>
                  </a:moveTo>
                  <a:cubicBezTo>
                    <a:pt x="1787" y="92"/>
                    <a:pt x="1787" y="92"/>
                    <a:pt x="1787" y="92"/>
                  </a:cubicBezTo>
                  <a:cubicBezTo>
                    <a:pt x="1788" y="92"/>
                    <a:pt x="1788" y="91"/>
                    <a:pt x="1788" y="91"/>
                  </a:cubicBezTo>
                  <a:cubicBezTo>
                    <a:pt x="1788" y="90"/>
                    <a:pt x="1787" y="90"/>
                    <a:pt x="1787" y="90"/>
                  </a:cubicBezTo>
                  <a:cubicBezTo>
                    <a:pt x="1" y="340"/>
                    <a:pt x="1" y="340"/>
                    <a:pt x="1" y="340"/>
                  </a:cubicBezTo>
                  <a:cubicBezTo>
                    <a:pt x="0" y="341"/>
                    <a:pt x="0" y="341"/>
                    <a:pt x="0" y="341"/>
                  </a:cubicBezTo>
                  <a:cubicBezTo>
                    <a:pt x="0" y="342"/>
                    <a:pt x="1" y="342"/>
                    <a:pt x="1" y="342"/>
                  </a:cubicBezTo>
                  <a:close/>
                  <a:moveTo>
                    <a:pt x="1" y="357"/>
                  </a:moveTo>
                  <a:cubicBezTo>
                    <a:pt x="1787" y="107"/>
                    <a:pt x="1787" y="107"/>
                    <a:pt x="1787" y="107"/>
                  </a:cubicBezTo>
                  <a:cubicBezTo>
                    <a:pt x="1788" y="107"/>
                    <a:pt x="1788" y="106"/>
                    <a:pt x="1788" y="106"/>
                  </a:cubicBezTo>
                  <a:cubicBezTo>
                    <a:pt x="1788" y="105"/>
                    <a:pt x="1787" y="105"/>
                    <a:pt x="1787" y="105"/>
                  </a:cubicBezTo>
                  <a:cubicBezTo>
                    <a:pt x="1" y="356"/>
                    <a:pt x="1" y="356"/>
                    <a:pt x="1" y="356"/>
                  </a:cubicBezTo>
                  <a:cubicBezTo>
                    <a:pt x="0" y="356"/>
                    <a:pt x="0" y="356"/>
                    <a:pt x="0" y="356"/>
                  </a:cubicBezTo>
                  <a:cubicBezTo>
                    <a:pt x="0" y="357"/>
                    <a:pt x="1" y="357"/>
                    <a:pt x="1" y="357"/>
                  </a:cubicBezTo>
                  <a:close/>
                  <a:moveTo>
                    <a:pt x="1" y="372"/>
                  </a:moveTo>
                  <a:cubicBezTo>
                    <a:pt x="1787" y="122"/>
                    <a:pt x="1787" y="122"/>
                    <a:pt x="1787" y="122"/>
                  </a:cubicBezTo>
                  <a:cubicBezTo>
                    <a:pt x="1788" y="122"/>
                    <a:pt x="1788" y="121"/>
                    <a:pt x="1788" y="121"/>
                  </a:cubicBezTo>
                  <a:cubicBezTo>
                    <a:pt x="1788" y="120"/>
                    <a:pt x="1787" y="120"/>
                    <a:pt x="1787" y="120"/>
                  </a:cubicBezTo>
                  <a:cubicBezTo>
                    <a:pt x="1" y="371"/>
                    <a:pt x="1" y="371"/>
                    <a:pt x="1" y="371"/>
                  </a:cubicBezTo>
                  <a:cubicBezTo>
                    <a:pt x="0" y="371"/>
                    <a:pt x="0" y="371"/>
                    <a:pt x="0" y="371"/>
                  </a:cubicBezTo>
                  <a:cubicBezTo>
                    <a:pt x="0" y="372"/>
                    <a:pt x="1" y="372"/>
                    <a:pt x="1" y="372"/>
                  </a:cubicBezTo>
                  <a:close/>
                  <a:moveTo>
                    <a:pt x="1" y="387"/>
                  </a:moveTo>
                  <a:cubicBezTo>
                    <a:pt x="1787" y="137"/>
                    <a:pt x="1787" y="137"/>
                    <a:pt x="1787" y="137"/>
                  </a:cubicBezTo>
                  <a:cubicBezTo>
                    <a:pt x="1788" y="137"/>
                    <a:pt x="1788" y="136"/>
                    <a:pt x="1788" y="136"/>
                  </a:cubicBezTo>
                  <a:cubicBezTo>
                    <a:pt x="1788" y="135"/>
                    <a:pt x="1787" y="135"/>
                    <a:pt x="1787" y="135"/>
                  </a:cubicBezTo>
                  <a:cubicBezTo>
                    <a:pt x="1" y="386"/>
                    <a:pt x="1" y="386"/>
                    <a:pt x="1" y="386"/>
                  </a:cubicBezTo>
                  <a:cubicBezTo>
                    <a:pt x="0" y="386"/>
                    <a:pt x="0" y="386"/>
                    <a:pt x="0" y="387"/>
                  </a:cubicBezTo>
                  <a:cubicBezTo>
                    <a:pt x="0" y="387"/>
                    <a:pt x="1" y="387"/>
                    <a:pt x="1" y="387"/>
                  </a:cubicBezTo>
                  <a:close/>
                  <a:moveTo>
                    <a:pt x="1" y="402"/>
                  </a:moveTo>
                  <a:cubicBezTo>
                    <a:pt x="1787" y="152"/>
                    <a:pt x="1787" y="152"/>
                    <a:pt x="1787" y="152"/>
                  </a:cubicBezTo>
                  <a:cubicBezTo>
                    <a:pt x="1788" y="152"/>
                    <a:pt x="1788" y="151"/>
                    <a:pt x="1788" y="151"/>
                  </a:cubicBezTo>
                  <a:cubicBezTo>
                    <a:pt x="1788" y="151"/>
                    <a:pt x="1787" y="150"/>
                    <a:pt x="1787" y="150"/>
                  </a:cubicBezTo>
                  <a:cubicBezTo>
                    <a:pt x="1" y="401"/>
                    <a:pt x="1" y="401"/>
                    <a:pt x="1" y="401"/>
                  </a:cubicBezTo>
                  <a:cubicBezTo>
                    <a:pt x="0" y="401"/>
                    <a:pt x="0" y="401"/>
                    <a:pt x="0" y="402"/>
                  </a:cubicBezTo>
                  <a:cubicBezTo>
                    <a:pt x="0" y="402"/>
                    <a:pt x="1" y="402"/>
                    <a:pt x="1" y="402"/>
                  </a:cubicBezTo>
                  <a:close/>
                  <a:moveTo>
                    <a:pt x="1" y="417"/>
                  </a:moveTo>
                  <a:cubicBezTo>
                    <a:pt x="1787" y="167"/>
                    <a:pt x="1787" y="167"/>
                    <a:pt x="1787" y="167"/>
                  </a:cubicBezTo>
                  <a:cubicBezTo>
                    <a:pt x="1788" y="167"/>
                    <a:pt x="1788" y="166"/>
                    <a:pt x="1788" y="166"/>
                  </a:cubicBezTo>
                  <a:cubicBezTo>
                    <a:pt x="1788" y="166"/>
                    <a:pt x="1787" y="165"/>
                    <a:pt x="1787" y="165"/>
                  </a:cubicBezTo>
                  <a:cubicBezTo>
                    <a:pt x="1" y="416"/>
                    <a:pt x="1" y="416"/>
                    <a:pt x="1" y="416"/>
                  </a:cubicBezTo>
                  <a:cubicBezTo>
                    <a:pt x="0" y="416"/>
                    <a:pt x="0" y="416"/>
                    <a:pt x="0" y="417"/>
                  </a:cubicBezTo>
                  <a:cubicBezTo>
                    <a:pt x="0" y="417"/>
                    <a:pt x="1" y="417"/>
                    <a:pt x="1" y="417"/>
                  </a:cubicBezTo>
                  <a:close/>
                  <a:moveTo>
                    <a:pt x="1" y="432"/>
                  </a:moveTo>
                  <a:cubicBezTo>
                    <a:pt x="1787" y="182"/>
                    <a:pt x="1787" y="182"/>
                    <a:pt x="1787" y="182"/>
                  </a:cubicBezTo>
                  <a:cubicBezTo>
                    <a:pt x="1788" y="182"/>
                    <a:pt x="1788" y="181"/>
                    <a:pt x="1788" y="181"/>
                  </a:cubicBezTo>
                  <a:cubicBezTo>
                    <a:pt x="1788" y="181"/>
                    <a:pt x="1787" y="180"/>
                    <a:pt x="1787" y="180"/>
                  </a:cubicBezTo>
                  <a:cubicBezTo>
                    <a:pt x="1" y="431"/>
                    <a:pt x="1" y="431"/>
                    <a:pt x="1" y="431"/>
                  </a:cubicBezTo>
                  <a:cubicBezTo>
                    <a:pt x="0" y="431"/>
                    <a:pt x="0" y="431"/>
                    <a:pt x="0" y="432"/>
                  </a:cubicBezTo>
                  <a:cubicBezTo>
                    <a:pt x="0" y="432"/>
                    <a:pt x="1" y="432"/>
                    <a:pt x="1" y="432"/>
                  </a:cubicBezTo>
                  <a:close/>
                  <a:moveTo>
                    <a:pt x="1" y="447"/>
                  </a:moveTo>
                  <a:cubicBezTo>
                    <a:pt x="1787" y="197"/>
                    <a:pt x="1787" y="197"/>
                    <a:pt x="1787" y="197"/>
                  </a:cubicBezTo>
                  <a:cubicBezTo>
                    <a:pt x="1788" y="197"/>
                    <a:pt x="1788" y="197"/>
                    <a:pt x="1788" y="196"/>
                  </a:cubicBezTo>
                  <a:cubicBezTo>
                    <a:pt x="1788" y="196"/>
                    <a:pt x="1787" y="195"/>
                    <a:pt x="1787" y="195"/>
                  </a:cubicBezTo>
                  <a:cubicBezTo>
                    <a:pt x="1" y="446"/>
                    <a:pt x="1" y="446"/>
                    <a:pt x="1" y="446"/>
                  </a:cubicBezTo>
                  <a:cubicBezTo>
                    <a:pt x="0" y="446"/>
                    <a:pt x="0" y="446"/>
                    <a:pt x="0" y="447"/>
                  </a:cubicBezTo>
                  <a:cubicBezTo>
                    <a:pt x="0" y="447"/>
                    <a:pt x="1" y="447"/>
                    <a:pt x="1" y="447"/>
                  </a:cubicBezTo>
                  <a:close/>
                  <a:moveTo>
                    <a:pt x="1" y="462"/>
                  </a:moveTo>
                  <a:cubicBezTo>
                    <a:pt x="1787" y="212"/>
                    <a:pt x="1787" y="212"/>
                    <a:pt x="1787" y="212"/>
                  </a:cubicBezTo>
                  <a:cubicBezTo>
                    <a:pt x="1788" y="212"/>
                    <a:pt x="1788" y="212"/>
                    <a:pt x="1788" y="211"/>
                  </a:cubicBezTo>
                  <a:cubicBezTo>
                    <a:pt x="1788" y="211"/>
                    <a:pt x="1787" y="210"/>
                    <a:pt x="1787" y="210"/>
                  </a:cubicBezTo>
                  <a:cubicBezTo>
                    <a:pt x="1" y="461"/>
                    <a:pt x="1" y="461"/>
                    <a:pt x="1" y="461"/>
                  </a:cubicBezTo>
                  <a:cubicBezTo>
                    <a:pt x="0" y="461"/>
                    <a:pt x="0" y="461"/>
                    <a:pt x="0" y="462"/>
                  </a:cubicBezTo>
                  <a:cubicBezTo>
                    <a:pt x="0" y="462"/>
                    <a:pt x="1" y="462"/>
                    <a:pt x="1" y="462"/>
                  </a:cubicBezTo>
                  <a:close/>
                  <a:moveTo>
                    <a:pt x="1" y="477"/>
                  </a:moveTo>
                  <a:cubicBezTo>
                    <a:pt x="1787" y="227"/>
                    <a:pt x="1787" y="227"/>
                    <a:pt x="1787" y="227"/>
                  </a:cubicBezTo>
                  <a:cubicBezTo>
                    <a:pt x="1788" y="227"/>
                    <a:pt x="1788" y="227"/>
                    <a:pt x="1788" y="226"/>
                  </a:cubicBezTo>
                  <a:cubicBezTo>
                    <a:pt x="1788" y="226"/>
                    <a:pt x="1787" y="226"/>
                    <a:pt x="1787" y="226"/>
                  </a:cubicBezTo>
                  <a:cubicBezTo>
                    <a:pt x="1" y="476"/>
                    <a:pt x="1" y="476"/>
                    <a:pt x="1" y="476"/>
                  </a:cubicBezTo>
                  <a:cubicBezTo>
                    <a:pt x="0" y="476"/>
                    <a:pt x="0" y="476"/>
                    <a:pt x="0" y="477"/>
                  </a:cubicBezTo>
                  <a:cubicBezTo>
                    <a:pt x="0" y="477"/>
                    <a:pt x="1" y="477"/>
                    <a:pt x="1" y="477"/>
                  </a:cubicBezTo>
                  <a:close/>
                  <a:moveTo>
                    <a:pt x="1" y="493"/>
                  </a:moveTo>
                  <a:cubicBezTo>
                    <a:pt x="1787" y="242"/>
                    <a:pt x="1787" y="242"/>
                    <a:pt x="1787" y="242"/>
                  </a:cubicBezTo>
                  <a:cubicBezTo>
                    <a:pt x="1788" y="242"/>
                    <a:pt x="1788" y="242"/>
                    <a:pt x="1788" y="241"/>
                  </a:cubicBezTo>
                  <a:cubicBezTo>
                    <a:pt x="1788" y="241"/>
                    <a:pt x="1787" y="241"/>
                    <a:pt x="1787" y="241"/>
                  </a:cubicBezTo>
                  <a:cubicBezTo>
                    <a:pt x="1" y="491"/>
                    <a:pt x="1" y="491"/>
                    <a:pt x="1" y="491"/>
                  </a:cubicBezTo>
                  <a:cubicBezTo>
                    <a:pt x="0" y="491"/>
                    <a:pt x="0" y="491"/>
                    <a:pt x="0" y="492"/>
                  </a:cubicBezTo>
                  <a:cubicBezTo>
                    <a:pt x="0" y="492"/>
                    <a:pt x="1" y="493"/>
                    <a:pt x="1" y="493"/>
                  </a:cubicBezTo>
                  <a:close/>
                  <a:moveTo>
                    <a:pt x="1" y="508"/>
                  </a:moveTo>
                  <a:cubicBezTo>
                    <a:pt x="1787" y="257"/>
                    <a:pt x="1787" y="257"/>
                    <a:pt x="1787" y="257"/>
                  </a:cubicBezTo>
                  <a:cubicBezTo>
                    <a:pt x="1788" y="257"/>
                    <a:pt x="1788" y="257"/>
                    <a:pt x="1788" y="256"/>
                  </a:cubicBezTo>
                  <a:cubicBezTo>
                    <a:pt x="1788" y="256"/>
                    <a:pt x="1787" y="256"/>
                    <a:pt x="1787" y="256"/>
                  </a:cubicBezTo>
                  <a:cubicBezTo>
                    <a:pt x="1" y="506"/>
                    <a:pt x="1" y="506"/>
                    <a:pt x="1" y="506"/>
                  </a:cubicBezTo>
                  <a:cubicBezTo>
                    <a:pt x="0" y="506"/>
                    <a:pt x="0" y="506"/>
                    <a:pt x="0" y="507"/>
                  </a:cubicBezTo>
                  <a:cubicBezTo>
                    <a:pt x="0" y="507"/>
                    <a:pt x="1" y="508"/>
                    <a:pt x="1" y="508"/>
                  </a:cubicBezTo>
                  <a:close/>
                  <a:moveTo>
                    <a:pt x="1" y="523"/>
                  </a:moveTo>
                  <a:cubicBezTo>
                    <a:pt x="1787" y="272"/>
                    <a:pt x="1787" y="272"/>
                    <a:pt x="1787" y="272"/>
                  </a:cubicBezTo>
                  <a:cubicBezTo>
                    <a:pt x="1788" y="272"/>
                    <a:pt x="1788" y="272"/>
                    <a:pt x="1788" y="271"/>
                  </a:cubicBezTo>
                  <a:cubicBezTo>
                    <a:pt x="1788" y="271"/>
                    <a:pt x="1787" y="271"/>
                    <a:pt x="1787" y="271"/>
                  </a:cubicBezTo>
                  <a:cubicBezTo>
                    <a:pt x="1" y="521"/>
                    <a:pt x="1" y="521"/>
                    <a:pt x="1" y="521"/>
                  </a:cubicBezTo>
                  <a:cubicBezTo>
                    <a:pt x="0" y="521"/>
                    <a:pt x="0" y="522"/>
                    <a:pt x="0" y="522"/>
                  </a:cubicBezTo>
                  <a:cubicBezTo>
                    <a:pt x="0" y="522"/>
                    <a:pt x="1" y="523"/>
                    <a:pt x="1" y="523"/>
                  </a:cubicBezTo>
                  <a:close/>
                  <a:moveTo>
                    <a:pt x="1" y="538"/>
                  </a:moveTo>
                  <a:cubicBezTo>
                    <a:pt x="1787" y="287"/>
                    <a:pt x="1787" y="287"/>
                    <a:pt x="1787" y="287"/>
                  </a:cubicBezTo>
                  <a:cubicBezTo>
                    <a:pt x="1788" y="287"/>
                    <a:pt x="1788" y="287"/>
                    <a:pt x="1788" y="286"/>
                  </a:cubicBezTo>
                  <a:cubicBezTo>
                    <a:pt x="1788" y="286"/>
                    <a:pt x="1787" y="286"/>
                    <a:pt x="1787" y="286"/>
                  </a:cubicBezTo>
                  <a:cubicBezTo>
                    <a:pt x="1" y="536"/>
                    <a:pt x="1" y="536"/>
                    <a:pt x="1" y="536"/>
                  </a:cubicBezTo>
                  <a:cubicBezTo>
                    <a:pt x="0" y="536"/>
                    <a:pt x="0" y="537"/>
                    <a:pt x="0" y="537"/>
                  </a:cubicBezTo>
                  <a:cubicBezTo>
                    <a:pt x="0" y="537"/>
                    <a:pt x="1" y="538"/>
                    <a:pt x="1" y="538"/>
                  </a:cubicBezTo>
                  <a:close/>
                  <a:moveTo>
                    <a:pt x="1" y="553"/>
                  </a:moveTo>
                  <a:cubicBezTo>
                    <a:pt x="1787" y="302"/>
                    <a:pt x="1787" y="302"/>
                    <a:pt x="1787" y="302"/>
                  </a:cubicBezTo>
                  <a:cubicBezTo>
                    <a:pt x="1788" y="302"/>
                    <a:pt x="1788" y="302"/>
                    <a:pt x="1788" y="301"/>
                  </a:cubicBezTo>
                  <a:cubicBezTo>
                    <a:pt x="1788" y="301"/>
                    <a:pt x="1787" y="301"/>
                    <a:pt x="1787" y="301"/>
                  </a:cubicBezTo>
                  <a:cubicBezTo>
                    <a:pt x="1" y="551"/>
                    <a:pt x="1" y="551"/>
                    <a:pt x="1" y="551"/>
                  </a:cubicBezTo>
                  <a:cubicBezTo>
                    <a:pt x="0" y="551"/>
                    <a:pt x="0" y="552"/>
                    <a:pt x="0" y="552"/>
                  </a:cubicBezTo>
                  <a:cubicBezTo>
                    <a:pt x="0" y="552"/>
                    <a:pt x="1" y="553"/>
                    <a:pt x="1" y="553"/>
                  </a:cubicBezTo>
                  <a:close/>
                  <a:moveTo>
                    <a:pt x="1" y="568"/>
                  </a:moveTo>
                  <a:cubicBezTo>
                    <a:pt x="1787" y="317"/>
                    <a:pt x="1787" y="317"/>
                    <a:pt x="1787" y="317"/>
                  </a:cubicBezTo>
                  <a:cubicBezTo>
                    <a:pt x="1788" y="317"/>
                    <a:pt x="1788" y="317"/>
                    <a:pt x="1788" y="316"/>
                  </a:cubicBezTo>
                  <a:cubicBezTo>
                    <a:pt x="1788" y="316"/>
                    <a:pt x="1787" y="316"/>
                    <a:pt x="1787" y="316"/>
                  </a:cubicBezTo>
                  <a:cubicBezTo>
                    <a:pt x="1" y="566"/>
                    <a:pt x="1" y="566"/>
                    <a:pt x="1" y="566"/>
                  </a:cubicBezTo>
                  <a:cubicBezTo>
                    <a:pt x="0" y="566"/>
                    <a:pt x="0" y="567"/>
                    <a:pt x="0" y="567"/>
                  </a:cubicBezTo>
                  <a:cubicBezTo>
                    <a:pt x="0" y="567"/>
                    <a:pt x="1" y="568"/>
                    <a:pt x="1" y="568"/>
                  </a:cubicBezTo>
                  <a:close/>
                  <a:moveTo>
                    <a:pt x="1" y="583"/>
                  </a:moveTo>
                  <a:cubicBezTo>
                    <a:pt x="1787" y="332"/>
                    <a:pt x="1787" y="332"/>
                    <a:pt x="1787" y="332"/>
                  </a:cubicBezTo>
                  <a:cubicBezTo>
                    <a:pt x="1788" y="332"/>
                    <a:pt x="1788" y="332"/>
                    <a:pt x="1788" y="332"/>
                  </a:cubicBezTo>
                  <a:cubicBezTo>
                    <a:pt x="1788" y="331"/>
                    <a:pt x="1787" y="331"/>
                    <a:pt x="1787" y="331"/>
                  </a:cubicBezTo>
                  <a:cubicBezTo>
                    <a:pt x="1" y="581"/>
                    <a:pt x="1" y="581"/>
                    <a:pt x="1" y="581"/>
                  </a:cubicBezTo>
                  <a:cubicBezTo>
                    <a:pt x="0" y="581"/>
                    <a:pt x="0" y="582"/>
                    <a:pt x="0" y="582"/>
                  </a:cubicBezTo>
                  <a:cubicBezTo>
                    <a:pt x="0" y="583"/>
                    <a:pt x="1" y="583"/>
                    <a:pt x="1" y="583"/>
                  </a:cubicBezTo>
                  <a:close/>
                  <a:moveTo>
                    <a:pt x="1" y="598"/>
                  </a:moveTo>
                  <a:cubicBezTo>
                    <a:pt x="1787" y="347"/>
                    <a:pt x="1787" y="347"/>
                    <a:pt x="1787" y="347"/>
                  </a:cubicBezTo>
                  <a:cubicBezTo>
                    <a:pt x="1788" y="347"/>
                    <a:pt x="1788" y="347"/>
                    <a:pt x="1788" y="347"/>
                  </a:cubicBezTo>
                  <a:cubicBezTo>
                    <a:pt x="1788" y="346"/>
                    <a:pt x="1787" y="346"/>
                    <a:pt x="1787" y="346"/>
                  </a:cubicBezTo>
                  <a:cubicBezTo>
                    <a:pt x="1" y="596"/>
                    <a:pt x="1" y="596"/>
                    <a:pt x="1" y="596"/>
                  </a:cubicBezTo>
                  <a:cubicBezTo>
                    <a:pt x="0" y="596"/>
                    <a:pt x="0" y="597"/>
                    <a:pt x="0" y="597"/>
                  </a:cubicBezTo>
                  <a:cubicBezTo>
                    <a:pt x="0" y="598"/>
                    <a:pt x="1" y="598"/>
                    <a:pt x="1" y="598"/>
                  </a:cubicBezTo>
                  <a:close/>
                  <a:moveTo>
                    <a:pt x="1" y="613"/>
                  </a:moveTo>
                  <a:cubicBezTo>
                    <a:pt x="1787" y="363"/>
                    <a:pt x="1787" y="363"/>
                    <a:pt x="1787" y="363"/>
                  </a:cubicBezTo>
                  <a:cubicBezTo>
                    <a:pt x="1788" y="362"/>
                    <a:pt x="1788" y="362"/>
                    <a:pt x="1788" y="362"/>
                  </a:cubicBezTo>
                  <a:cubicBezTo>
                    <a:pt x="1788" y="361"/>
                    <a:pt x="1787" y="361"/>
                    <a:pt x="1787" y="361"/>
                  </a:cubicBezTo>
                  <a:cubicBezTo>
                    <a:pt x="1" y="611"/>
                    <a:pt x="1" y="611"/>
                    <a:pt x="1" y="611"/>
                  </a:cubicBezTo>
                  <a:cubicBezTo>
                    <a:pt x="0" y="611"/>
                    <a:pt x="0" y="612"/>
                    <a:pt x="0" y="612"/>
                  </a:cubicBezTo>
                  <a:cubicBezTo>
                    <a:pt x="0" y="613"/>
                    <a:pt x="1" y="613"/>
                    <a:pt x="1" y="613"/>
                  </a:cubicBezTo>
                  <a:close/>
                  <a:moveTo>
                    <a:pt x="1" y="628"/>
                  </a:moveTo>
                  <a:cubicBezTo>
                    <a:pt x="1787" y="378"/>
                    <a:pt x="1787" y="378"/>
                    <a:pt x="1787" y="378"/>
                  </a:cubicBezTo>
                  <a:cubicBezTo>
                    <a:pt x="1788" y="377"/>
                    <a:pt x="1788" y="377"/>
                    <a:pt x="1788" y="377"/>
                  </a:cubicBezTo>
                  <a:cubicBezTo>
                    <a:pt x="1788" y="376"/>
                    <a:pt x="1787" y="376"/>
                    <a:pt x="1787" y="376"/>
                  </a:cubicBezTo>
                  <a:cubicBezTo>
                    <a:pt x="1" y="626"/>
                    <a:pt x="1" y="626"/>
                    <a:pt x="1" y="626"/>
                  </a:cubicBezTo>
                  <a:cubicBezTo>
                    <a:pt x="0" y="626"/>
                    <a:pt x="0" y="627"/>
                    <a:pt x="0" y="627"/>
                  </a:cubicBezTo>
                  <a:cubicBezTo>
                    <a:pt x="0" y="628"/>
                    <a:pt x="1" y="628"/>
                    <a:pt x="1" y="628"/>
                  </a:cubicBezTo>
                  <a:close/>
                  <a:moveTo>
                    <a:pt x="1" y="643"/>
                  </a:moveTo>
                  <a:cubicBezTo>
                    <a:pt x="1787" y="393"/>
                    <a:pt x="1787" y="393"/>
                    <a:pt x="1787" y="393"/>
                  </a:cubicBezTo>
                  <a:cubicBezTo>
                    <a:pt x="1788" y="393"/>
                    <a:pt x="1788" y="392"/>
                    <a:pt x="1788" y="392"/>
                  </a:cubicBezTo>
                  <a:cubicBezTo>
                    <a:pt x="1788" y="391"/>
                    <a:pt x="1787" y="391"/>
                    <a:pt x="1787" y="391"/>
                  </a:cubicBezTo>
                  <a:cubicBezTo>
                    <a:pt x="1" y="641"/>
                    <a:pt x="1" y="641"/>
                    <a:pt x="1" y="641"/>
                  </a:cubicBezTo>
                  <a:cubicBezTo>
                    <a:pt x="0" y="642"/>
                    <a:pt x="0" y="642"/>
                    <a:pt x="0" y="642"/>
                  </a:cubicBezTo>
                  <a:cubicBezTo>
                    <a:pt x="0" y="643"/>
                    <a:pt x="1" y="643"/>
                    <a:pt x="1" y="643"/>
                  </a:cubicBezTo>
                  <a:close/>
                  <a:moveTo>
                    <a:pt x="1" y="658"/>
                  </a:moveTo>
                  <a:cubicBezTo>
                    <a:pt x="1787" y="408"/>
                    <a:pt x="1787" y="408"/>
                    <a:pt x="1787" y="408"/>
                  </a:cubicBezTo>
                  <a:cubicBezTo>
                    <a:pt x="1788" y="408"/>
                    <a:pt x="1788" y="407"/>
                    <a:pt x="1788" y="407"/>
                  </a:cubicBezTo>
                  <a:cubicBezTo>
                    <a:pt x="1788" y="406"/>
                    <a:pt x="1787" y="406"/>
                    <a:pt x="1787" y="406"/>
                  </a:cubicBezTo>
                  <a:cubicBezTo>
                    <a:pt x="1" y="656"/>
                    <a:pt x="1" y="656"/>
                    <a:pt x="1" y="656"/>
                  </a:cubicBezTo>
                  <a:cubicBezTo>
                    <a:pt x="0" y="657"/>
                    <a:pt x="0" y="657"/>
                    <a:pt x="0" y="657"/>
                  </a:cubicBezTo>
                  <a:cubicBezTo>
                    <a:pt x="0" y="658"/>
                    <a:pt x="1" y="658"/>
                    <a:pt x="1" y="658"/>
                  </a:cubicBezTo>
                  <a:close/>
                  <a:moveTo>
                    <a:pt x="1" y="673"/>
                  </a:moveTo>
                  <a:cubicBezTo>
                    <a:pt x="1787" y="423"/>
                    <a:pt x="1787" y="423"/>
                    <a:pt x="1787" y="423"/>
                  </a:cubicBezTo>
                  <a:cubicBezTo>
                    <a:pt x="1788" y="423"/>
                    <a:pt x="1788" y="422"/>
                    <a:pt x="1788" y="422"/>
                  </a:cubicBezTo>
                  <a:cubicBezTo>
                    <a:pt x="1788" y="421"/>
                    <a:pt x="1787" y="421"/>
                    <a:pt x="1787" y="421"/>
                  </a:cubicBezTo>
                  <a:cubicBezTo>
                    <a:pt x="1" y="672"/>
                    <a:pt x="1" y="672"/>
                    <a:pt x="1" y="672"/>
                  </a:cubicBezTo>
                  <a:cubicBezTo>
                    <a:pt x="0" y="672"/>
                    <a:pt x="0" y="672"/>
                    <a:pt x="0" y="672"/>
                  </a:cubicBezTo>
                  <a:cubicBezTo>
                    <a:pt x="0" y="673"/>
                    <a:pt x="1" y="673"/>
                    <a:pt x="1" y="673"/>
                  </a:cubicBezTo>
                  <a:close/>
                  <a:moveTo>
                    <a:pt x="1" y="688"/>
                  </a:moveTo>
                  <a:cubicBezTo>
                    <a:pt x="1787" y="438"/>
                    <a:pt x="1787" y="438"/>
                    <a:pt x="1787" y="438"/>
                  </a:cubicBezTo>
                  <a:cubicBezTo>
                    <a:pt x="1788" y="438"/>
                    <a:pt x="1788" y="437"/>
                    <a:pt x="1788" y="437"/>
                  </a:cubicBezTo>
                  <a:cubicBezTo>
                    <a:pt x="1788" y="436"/>
                    <a:pt x="1787" y="436"/>
                    <a:pt x="1787" y="436"/>
                  </a:cubicBezTo>
                  <a:cubicBezTo>
                    <a:pt x="1" y="687"/>
                    <a:pt x="1" y="687"/>
                    <a:pt x="1" y="687"/>
                  </a:cubicBezTo>
                  <a:cubicBezTo>
                    <a:pt x="0" y="687"/>
                    <a:pt x="0" y="687"/>
                    <a:pt x="0" y="687"/>
                  </a:cubicBezTo>
                  <a:cubicBezTo>
                    <a:pt x="0" y="688"/>
                    <a:pt x="1" y="688"/>
                    <a:pt x="1" y="688"/>
                  </a:cubicBezTo>
                  <a:close/>
                  <a:moveTo>
                    <a:pt x="1" y="703"/>
                  </a:moveTo>
                  <a:cubicBezTo>
                    <a:pt x="1787" y="453"/>
                    <a:pt x="1787" y="453"/>
                    <a:pt x="1787" y="453"/>
                  </a:cubicBezTo>
                  <a:cubicBezTo>
                    <a:pt x="1788" y="453"/>
                    <a:pt x="1788" y="452"/>
                    <a:pt x="1788" y="452"/>
                  </a:cubicBezTo>
                  <a:cubicBezTo>
                    <a:pt x="1788" y="451"/>
                    <a:pt x="1787" y="451"/>
                    <a:pt x="1787" y="451"/>
                  </a:cubicBezTo>
                  <a:cubicBezTo>
                    <a:pt x="1" y="702"/>
                    <a:pt x="1" y="702"/>
                    <a:pt x="1" y="702"/>
                  </a:cubicBezTo>
                  <a:cubicBezTo>
                    <a:pt x="0" y="702"/>
                    <a:pt x="0" y="702"/>
                    <a:pt x="0" y="703"/>
                  </a:cubicBezTo>
                  <a:cubicBezTo>
                    <a:pt x="0" y="703"/>
                    <a:pt x="1" y="703"/>
                    <a:pt x="1" y="703"/>
                  </a:cubicBezTo>
                  <a:close/>
                  <a:moveTo>
                    <a:pt x="1" y="718"/>
                  </a:moveTo>
                  <a:cubicBezTo>
                    <a:pt x="1787" y="468"/>
                    <a:pt x="1787" y="468"/>
                    <a:pt x="1787" y="468"/>
                  </a:cubicBezTo>
                  <a:cubicBezTo>
                    <a:pt x="1788" y="468"/>
                    <a:pt x="1788" y="467"/>
                    <a:pt x="1788" y="467"/>
                  </a:cubicBezTo>
                  <a:cubicBezTo>
                    <a:pt x="1788" y="467"/>
                    <a:pt x="1787" y="466"/>
                    <a:pt x="1787" y="466"/>
                  </a:cubicBezTo>
                  <a:cubicBezTo>
                    <a:pt x="1" y="717"/>
                    <a:pt x="1" y="717"/>
                    <a:pt x="1" y="717"/>
                  </a:cubicBezTo>
                  <a:cubicBezTo>
                    <a:pt x="0" y="717"/>
                    <a:pt x="0" y="717"/>
                    <a:pt x="0" y="718"/>
                  </a:cubicBezTo>
                  <a:cubicBezTo>
                    <a:pt x="0" y="718"/>
                    <a:pt x="1" y="718"/>
                    <a:pt x="1" y="71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71" name="Freeform 52">
              <a:extLst>
                <a:ext uri="{FF2B5EF4-FFF2-40B4-BE49-F238E27FC236}">
                  <a16:creationId xmlns:a16="http://schemas.microsoft.com/office/drawing/2014/main" id="{B05CDDD1-F8F0-4068-A19D-D5500F30D10A}"/>
                </a:ext>
              </a:extLst>
            </p:cNvPr>
            <p:cNvSpPr>
              <a:spLocks/>
            </p:cNvSpPr>
            <p:nvPr/>
          </p:nvSpPr>
          <p:spPr bwMode="auto">
            <a:xfrm>
              <a:off x="7230122" y="2471934"/>
              <a:ext cx="2428504" cy="1103463"/>
            </a:xfrm>
            <a:custGeom>
              <a:avLst/>
              <a:gdLst>
                <a:gd name="T0" fmla="*/ 1921 w 1921"/>
                <a:gd name="T1" fmla="*/ 0 h 872"/>
                <a:gd name="T2" fmla="*/ 1921 w 1921"/>
                <a:gd name="T3" fmla="*/ 50 h 872"/>
                <a:gd name="T4" fmla="*/ 1829 w 1921"/>
                <a:gd name="T5" fmla="*/ 63 h 872"/>
                <a:gd name="T6" fmla="*/ 124 w 1921"/>
                <a:gd name="T7" fmla="*/ 302 h 872"/>
                <a:gd name="T8" fmla="*/ 47 w 1921"/>
                <a:gd name="T9" fmla="*/ 401 h 872"/>
                <a:gd name="T10" fmla="*/ 46 w 1921"/>
                <a:gd name="T11" fmla="*/ 736 h 872"/>
                <a:gd name="T12" fmla="*/ 123 w 1921"/>
                <a:gd name="T13" fmla="*/ 813 h 872"/>
                <a:gd name="T14" fmla="*/ 1828 w 1921"/>
                <a:gd name="T15" fmla="*/ 573 h 872"/>
                <a:gd name="T16" fmla="*/ 1920 w 1921"/>
                <a:gd name="T17" fmla="*/ 560 h 872"/>
                <a:gd name="T18" fmla="*/ 1920 w 1921"/>
                <a:gd name="T19" fmla="*/ 610 h 872"/>
                <a:gd name="T20" fmla="*/ 127 w 1921"/>
                <a:gd name="T21" fmla="*/ 862 h 872"/>
                <a:gd name="T22" fmla="*/ 0 w 1921"/>
                <a:gd name="T23" fmla="*/ 742 h 872"/>
                <a:gd name="T24" fmla="*/ 1 w 1921"/>
                <a:gd name="T25" fmla="*/ 407 h 872"/>
                <a:gd name="T26" fmla="*/ 128 w 1921"/>
                <a:gd name="T27" fmla="*/ 252 h 872"/>
                <a:gd name="T28" fmla="*/ 1921 w 1921"/>
                <a:gd name="T29" fmla="*/ 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1" h="872">
                  <a:moveTo>
                    <a:pt x="1921" y="0"/>
                  </a:moveTo>
                  <a:cubicBezTo>
                    <a:pt x="1921" y="50"/>
                    <a:pt x="1921" y="50"/>
                    <a:pt x="1921" y="50"/>
                  </a:cubicBezTo>
                  <a:cubicBezTo>
                    <a:pt x="1829" y="63"/>
                    <a:pt x="1829" y="63"/>
                    <a:pt x="1829" y="63"/>
                  </a:cubicBezTo>
                  <a:cubicBezTo>
                    <a:pt x="124" y="302"/>
                    <a:pt x="124" y="302"/>
                    <a:pt x="124" y="302"/>
                  </a:cubicBezTo>
                  <a:cubicBezTo>
                    <a:pt x="81" y="308"/>
                    <a:pt x="47" y="352"/>
                    <a:pt x="47" y="401"/>
                  </a:cubicBezTo>
                  <a:cubicBezTo>
                    <a:pt x="46" y="736"/>
                    <a:pt x="46" y="736"/>
                    <a:pt x="46" y="736"/>
                  </a:cubicBezTo>
                  <a:cubicBezTo>
                    <a:pt x="46" y="784"/>
                    <a:pt x="81" y="819"/>
                    <a:pt x="123" y="813"/>
                  </a:cubicBezTo>
                  <a:cubicBezTo>
                    <a:pt x="1828" y="573"/>
                    <a:pt x="1828" y="573"/>
                    <a:pt x="1828" y="573"/>
                  </a:cubicBezTo>
                  <a:cubicBezTo>
                    <a:pt x="1920" y="560"/>
                    <a:pt x="1920" y="560"/>
                    <a:pt x="1920" y="560"/>
                  </a:cubicBezTo>
                  <a:cubicBezTo>
                    <a:pt x="1920" y="610"/>
                    <a:pt x="1920" y="610"/>
                    <a:pt x="1920" y="610"/>
                  </a:cubicBezTo>
                  <a:cubicBezTo>
                    <a:pt x="127" y="862"/>
                    <a:pt x="127" y="862"/>
                    <a:pt x="127" y="862"/>
                  </a:cubicBezTo>
                  <a:cubicBezTo>
                    <a:pt x="57" y="872"/>
                    <a:pt x="0" y="818"/>
                    <a:pt x="0" y="742"/>
                  </a:cubicBezTo>
                  <a:cubicBezTo>
                    <a:pt x="1" y="407"/>
                    <a:pt x="1" y="407"/>
                    <a:pt x="1" y="407"/>
                  </a:cubicBezTo>
                  <a:cubicBezTo>
                    <a:pt x="1" y="332"/>
                    <a:pt x="58" y="262"/>
                    <a:pt x="128" y="252"/>
                  </a:cubicBezTo>
                  <a:cubicBezTo>
                    <a:pt x="1921" y="0"/>
                    <a:pt x="1921" y="0"/>
                    <a:pt x="1921"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ru-UA"/>
            </a:p>
          </p:txBody>
        </p:sp>
        <p:sp>
          <p:nvSpPr>
            <p:cNvPr id="72" name="Freeform 53">
              <a:extLst>
                <a:ext uri="{FF2B5EF4-FFF2-40B4-BE49-F238E27FC236}">
                  <a16:creationId xmlns:a16="http://schemas.microsoft.com/office/drawing/2014/main" id="{8B32E128-257F-4286-AE92-68286C31BE28}"/>
                </a:ext>
              </a:extLst>
            </p:cNvPr>
            <p:cNvSpPr>
              <a:spLocks/>
            </p:cNvSpPr>
            <p:nvPr/>
          </p:nvSpPr>
          <p:spPr bwMode="auto">
            <a:xfrm>
              <a:off x="5382155" y="1465080"/>
              <a:ext cx="4276471" cy="2082841"/>
            </a:xfrm>
            <a:custGeom>
              <a:avLst/>
              <a:gdLst>
                <a:gd name="T0" fmla="*/ 3382 w 3382"/>
                <a:gd name="T1" fmla="*/ 795 h 1645"/>
                <a:gd name="T2" fmla="*/ 1694 w 3382"/>
                <a:gd name="T3" fmla="*/ 1032 h 1645"/>
                <a:gd name="T4" fmla="*/ 1589 w 3382"/>
                <a:gd name="T5" fmla="*/ 1047 h 1645"/>
                <a:gd name="T6" fmla="*/ 1462 w 3382"/>
                <a:gd name="T7" fmla="*/ 1202 h 1645"/>
                <a:gd name="T8" fmla="*/ 1461 w 3382"/>
                <a:gd name="T9" fmla="*/ 1537 h 1645"/>
                <a:gd name="T10" fmla="*/ 1520 w 3382"/>
                <a:gd name="T11" fmla="*/ 1645 h 1645"/>
                <a:gd name="T12" fmla="*/ 59 w 3382"/>
                <a:gd name="T13" fmla="*/ 850 h 1645"/>
                <a:gd name="T14" fmla="*/ 0 w 3382"/>
                <a:gd name="T15" fmla="*/ 742 h 1645"/>
                <a:gd name="T16" fmla="*/ 0 w 3382"/>
                <a:gd name="T17" fmla="*/ 407 h 1645"/>
                <a:gd name="T18" fmla="*/ 128 w 3382"/>
                <a:gd name="T19" fmla="*/ 252 h 1645"/>
                <a:gd name="T20" fmla="*/ 1921 w 3382"/>
                <a:gd name="T21" fmla="*/ 0 h 1645"/>
                <a:gd name="T22" fmla="*/ 3382 w 3382"/>
                <a:gd name="T23" fmla="*/ 795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2" h="1645">
                  <a:moveTo>
                    <a:pt x="3382" y="795"/>
                  </a:moveTo>
                  <a:cubicBezTo>
                    <a:pt x="1694" y="1032"/>
                    <a:pt x="1694" y="1032"/>
                    <a:pt x="1694" y="1032"/>
                  </a:cubicBezTo>
                  <a:cubicBezTo>
                    <a:pt x="1589" y="1047"/>
                    <a:pt x="1589" y="1047"/>
                    <a:pt x="1589" y="1047"/>
                  </a:cubicBezTo>
                  <a:cubicBezTo>
                    <a:pt x="1519" y="1057"/>
                    <a:pt x="1462" y="1127"/>
                    <a:pt x="1462" y="1202"/>
                  </a:cubicBezTo>
                  <a:cubicBezTo>
                    <a:pt x="1461" y="1537"/>
                    <a:pt x="1461" y="1537"/>
                    <a:pt x="1461" y="1537"/>
                  </a:cubicBezTo>
                  <a:cubicBezTo>
                    <a:pt x="1461" y="1586"/>
                    <a:pt x="1485" y="1626"/>
                    <a:pt x="1520" y="1645"/>
                  </a:cubicBezTo>
                  <a:cubicBezTo>
                    <a:pt x="59" y="850"/>
                    <a:pt x="59" y="850"/>
                    <a:pt x="59" y="850"/>
                  </a:cubicBezTo>
                  <a:cubicBezTo>
                    <a:pt x="23" y="831"/>
                    <a:pt x="0" y="791"/>
                    <a:pt x="0" y="742"/>
                  </a:cubicBezTo>
                  <a:cubicBezTo>
                    <a:pt x="0" y="407"/>
                    <a:pt x="0" y="407"/>
                    <a:pt x="0" y="407"/>
                  </a:cubicBezTo>
                  <a:cubicBezTo>
                    <a:pt x="1" y="332"/>
                    <a:pt x="58" y="262"/>
                    <a:pt x="128" y="252"/>
                  </a:cubicBezTo>
                  <a:cubicBezTo>
                    <a:pt x="1921" y="0"/>
                    <a:pt x="1921" y="0"/>
                    <a:pt x="1921" y="0"/>
                  </a:cubicBezTo>
                  <a:cubicBezTo>
                    <a:pt x="3382" y="795"/>
                    <a:pt x="3382" y="795"/>
                    <a:pt x="3382" y="79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UA"/>
            </a:p>
          </p:txBody>
        </p:sp>
        <p:sp>
          <p:nvSpPr>
            <p:cNvPr id="73" name="Freeform 54">
              <a:extLst>
                <a:ext uri="{FF2B5EF4-FFF2-40B4-BE49-F238E27FC236}">
                  <a16:creationId xmlns:a16="http://schemas.microsoft.com/office/drawing/2014/main" id="{C10AF1CC-7AC4-42A9-8465-12E88444438F}"/>
                </a:ext>
              </a:extLst>
            </p:cNvPr>
            <p:cNvSpPr>
              <a:spLocks/>
            </p:cNvSpPr>
            <p:nvPr/>
          </p:nvSpPr>
          <p:spPr bwMode="auto">
            <a:xfrm>
              <a:off x="7287733" y="3034745"/>
              <a:ext cx="2253900" cy="423659"/>
            </a:xfrm>
            <a:custGeom>
              <a:avLst/>
              <a:gdLst>
                <a:gd name="T0" fmla="*/ 0 w 1782"/>
                <a:gd name="T1" fmla="*/ 291 h 334"/>
                <a:gd name="T2" fmla="*/ 11 w 1782"/>
                <a:gd name="T3" fmla="*/ 334 h 334"/>
                <a:gd name="T4" fmla="*/ 1782 w 1782"/>
                <a:gd name="T5" fmla="*/ 86 h 334"/>
                <a:gd name="T6" fmla="*/ 1782 w 1782"/>
                <a:gd name="T7" fmla="*/ 0 h 334"/>
                <a:gd name="T8" fmla="*/ 0 w 1782"/>
                <a:gd name="T9" fmla="*/ 250 h 334"/>
                <a:gd name="T10" fmla="*/ 0 w 1782"/>
                <a:gd name="T11" fmla="*/ 291 h 334"/>
              </a:gdLst>
              <a:ahLst/>
              <a:cxnLst>
                <a:cxn ang="0">
                  <a:pos x="T0" y="T1"/>
                </a:cxn>
                <a:cxn ang="0">
                  <a:pos x="T2" y="T3"/>
                </a:cxn>
                <a:cxn ang="0">
                  <a:pos x="T4" y="T5"/>
                </a:cxn>
                <a:cxn ang="0">
                  <a:pos x="T6" y="T7"/>
                </a:cxn>
                <a:cxn ang="0">
                  <a:pos x="T8" y="T9"/>
                </a:cxn>
                <a:cxn ang="0">
                  <a:pos x="T10" y="T11"/>
                </a:cxn>
              </a:cxnLst>
              <a:rect l="0" t="0" r="r" b="b"/>
              <a:pathLst>
                <a:path w="1782" h="334">
                  <a:moveTo>
                    <a:pt x="0" y="291"/>
                  </a:moveTo>
                  <a:cubicBezTo>
                    <a:pt x="0" y="308"/>
                    <a:pt x="4" y="322"/>
                    <a:pt x="11" y="334"/>
                  </a:cubicBezTo>
                  <a:cubicBezTo>
                    <a:pt x="1782" y="86"/>
                    <a:pt x="1782" y="86"/>
                    <a:pt x="1782" y="86"/>
                  </a:cubicBezTo>
                  <a:cubicBezTo>
                    <a:pt x="1782" y="0"/>
                    <a:pt x="1782" y="0"/>
                    <a:pt x="1782" y="0"/>
                  </a:cubicBezTo>
                  <a:cubicBezTo>
                    <a:pt x="0" y="250"/>
                    <a:pt x="0" y="250"/>
                    <a:pt x="0" y="250"/>
                  </a:cubicBezTo>
                  <a:lnTo>
                    <a:pt x="0" y="291"/>
                  </a:lnTo>
                  <a:close/>
                </a:path>
              </a:pathLst>
            </a:custGeom>
            <a:gradFill>
              <a:gsLst>
                <a:gs pos="59000">
                  <a:srgbClr val="4F4F4F"/>
                </a:gs>
                <a:gs pos="46000">
                  <a:srgbClr val="FFFFFF">
                    <a:alpha val="0"/>
                  </a:srgbClr>
                </a:gs>
              </a:gsLst>
              <a:lin ang="492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74" name="Freeform 55">
              <a:extLst>
                <a:ext uri="{FF2B5EF4-FFF2-40B4-BE49-F238E27FC236}">
                  <a16:creationId xmlns:a16="http://schemas.microsoft.com/office/drawing/2014/main" id="{B5BB3792-F5A2-42AC-960F-41D2A5D5ED7E}"/>
                </a:ext>
              </a:extLst>
            </p:cNvPr>
            <p:cNvSpPr>
              <a:spLocks/>
            </p:cNvSpPr>
            <p:nvPr/>
          </p:nvSpPr>
          <p:spPr bwMode="auto">
            <a:xfrm>
              <a:off x="7289505" y="2551703"/>
              <a:ext cx="2253013" cy="432522"/>
            </a:xfrm>
            <a:custGeom>
              <a:avLst/>
              <a:gdLst>
                <a:gd name="T0" fmla="*/ 1782 w 1782"/>
                <a:gd name="T1" fmla="*/ 0 h 342"/>
                <a:gd name="T2" fmla="*/ 77 w 1782"/>
                <a:gd name="T3" fmla="*/ 239 h 342"/>
                <a:gd name="T4" fmla="*/ 0 w 1782"/>
                <a:gd name="T5" fmla="*/ 338 h 342"/>
                <a:gd name="T6" fmla="*/ 0 w 1782"/>
                <a:gd name="T7" fmla="*/ 342 h 342"/>
                <a:gd name="T8" fmla="*/ 1782 w 1782"/>
                <a:gd name="T9" fmla="*/ 92 h 342"/>
                <a:gd name="T10" fmla="*/ 1782 w 1782"/>
                <a:gd name="T11" fmla="*/ 0 h 342"/>
              </a:gdLst>
              <a:ahLst/>
              <a:cxnLst>
                <a:cxn ang="0">
                  <a:pos x="T0" y="T1"/>
                </a:cxn>
                <a:cxn ang="0">
                  <a:pos x="T2" y="T3"/>
                </a:cxn>
                <a:cxn ang="0">
                  <a:pos x="T4" y="T5"/>
                </a:cxn>
                <a:cxn ang="0">
                  <a:pos x="T6" y="T7"/>
                </a:cxn>
                <a:cxn ang="0">
                  <a:pos x="T8" y="T9"/>
                </a:cxn>
                <a:cxn ang="0">
                  <a:pos x="T10" y="T11"/>
                </a:cxn>
              </a:cxnLst>
              <a:rect l="0" t="0" r="r" b="b"/>
              <a:pathLst>
                <a:path w="1782" h="342">
                  <a:moveTo>
                    <a:pt x="1782" y="0"/>
                  </a:moveTo>
                  <a:cubicBezTo>
                    <a:pt x="77" y="239"/>
                    <a:pt x="77" y="239"/>
                    <a:pt x="77" y="239"/>
                  </a:cubicBezTo>
                  <a:cubicBezTo>
                    <a:pt x="34" y="245"/>
                    <a:pt x="0" y="289"/>
                    <a:pt x="0" y="338"/>
                  </a:cubicBezTo>
                  <a:cubicBezTo>
                    <a:pt x="0" y="342"/>
                    <a:pt x="0" y="342"/>
                    <a:pt x="0" y="342"/>
                  </a:cubicBezTo>
                  <a:cubicBezTo>
                    <a:pt x="1782" y="92"/>
                    <a:pt x="1782" y="92"/>
                    <a:pt x="1782" y="92"/>
                  </a:cubicBezTo>
                  <a:lnTo>
                    <a:pt x="1782" y="0"/>
                  </a:lnTo>
                  <a:close/>
                </a:path>
              </a:pathLst>
            </a:custGeom>
            <a:gradFill>
              <a:gsLst>
                <a:gs pos="59000">
                  <a:srgbClr val="4F4F4F"/>
                </a:gs>
                <a:gs pos="46000">
                  <a:srgbClr val="FFFFFF">
                    <a:alpha val="0"/>
                  </a:srgbClr>
                </a:gs>
              </a:gsLst>
              <a:lin ang="1572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75" name="Freeform 57">
              <a:extLst>
                <a:ext uri="{FF2B5EF4-FFF2-40B4-BE49-F238E27FC236}">
                  <a16:creationId xmlns:a16="http://schemas.microsoft.com/office/drawing/2014/main" id="{FF364A25-B083-47C7-8E66-75F717E3A78E}"/>
                </a:ext>
              </a:extLst>
            </p:cNvPr>
            <p:cNvSpPr>
              <a:spLocks/>
            </p:cNvSpPr>
            <p:nvPr/>
          </p:nvSpPr>
          <p:spPr bwMode="auto">
            <a:xfrm>
              <a:off x="5544351" y="1465080"/>
              <a:ext cx="4114275" cy="1325928"/>
            </a:xfrm>
            <a:custGeom>
              <a:avLst/>
              <a:gdLst>
                <a:gd name="T0" fmla="*/ 2558 w 4642"/>
                <a:gd name="T1" fmla="*/ 0 h 1496"/>
                <a:gd name="T2" fmla="*/ 0 w 4642"/>
                <a:gd name="T3" fmla="*/ 360 h 1496"/>
                <a:gd name="T4" fmla="*/ 2084 w 4642"/>
                <a:gd name="T5" fmla="*/ 1496 h 1496"/>
                <a:gd name="T6" fmla="*/ 2234 w 4642"/>
                <a:gd name="T7" fmla="*/ 1474 h 1496"/>
                <a:gd name="T8" fmla="*/ 4642 w 4642"/>
                <a:gd name="T9" fmla="*/ 1136 h 1496"/>
                <a:gd name="T10" fmla="*/ 2558 w 4642"/>
                <a:gd name="T11" fmla="*/ 0 h 1496"/>
              </a:gdLst>
              <a:ahLst/>
              <a:cxnLst>
                <a:cxn ang="0">
                  <a:pos x="T0" y="T1"/>
                </a:cxn>
                <a:cxn ang="0">
                  <a:pos x="T2" y="T3"/>
                </a:cxn>
                <a:cxn ang="0">
                  <a:pos x="T4" y="T5"/>
                </a:cxn>
                <a:cxn ang="0">
                  <a:pos x="T6" y="T7"/>
                </a:cxn>
                <a:cxn ang="0">
                  <a:pos x="T8" y="T9"/>
                </a:cxn>
                <a:cxn ang="0">
                  <a:pos x="T10" y="T11"/>
                </a:cxn>
              </a:cxnLst>
              <a:rect l="0" t="0" r="r" b="b"/>
              <a:pathLst>
                <a:path w="4642" h="1496">
                  <a:moveTo>
                    <a:pt x="2558" y="0"/>
                  </a:moveTo>
                  <a:lnTo>
                    <a:pt x="0" y="360"/>
                  </a:lnTo>
                  <a:lnTo>
                    <a:pt x="2084" y="1496"/>
                  </a:lnTo>
                  <a:lnTo>
                    <a:pt x="2234" y="1474"/>
                  </a:lnTo>
                  <a:lnTo>
                    <a:pt x="4642" y="1136"/>
                  </a:lnTo>
                  <a:lnTo>
                    <a:pt x="25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76" name="Freeform 58">
              <a:extLst>
                <a:ext uri="{FF2B5EF4-FFF2-40B4-BE49-F238E27FC236}">
                  <a16:creationId xmlns:a16="http://schemas.microsoft.com/office/drawing/2014/main" id="{C476653B-6F7E-4D33-B801-A74DF855671C}"/>
                </a:ext>
              </a:extLst>
            </p:cNvPr>
            <p:cNvSpPr>
              <a:spLocks noEditPoints="1"/>
            </p:cNvSpPr>
            <p:nvPr/>
          </p:nvSpPr>
          <p:spPr bwMode="auto">
            <a:xfrm>
              <a:off x="5382155" y="2405461"/>
              <a:ext cx="1922418" cy="1142461"/>
            </a:xfrm>
            <a:custGeom>
              <a:avLst/>
              <a:gdLst>
                <a:gd name="T0" fmla="*/ 25 w 1520"/>
                <a:gd name="T1" fmla="*/ 78 h 902"/>
                <a:gd name="T2" fmla="*/ 59 w 1520"/>
                <a:gd name="T3" fmla="*/ 107 h 902"/>
                <a:gd name="T4" fmla="*/ 1520 w 1520"/>
                <a:gd name="T5" fmla="*/ 902 h 902"/>
                <a:gd name="T6" fmla="*/ 1519 w 1520"/>
                <a:gd name="T7" fmla="*/ 901 h 902"/>
                <a:gd name="T8" fmla="*/ 59 w 1520"/>
                <a:gd name="T9" fmla="*/ 107 h 902"/>
                <a:gd name="T10" fmla="*/ 25 w 1520"/>
                <a:gd name="T11" fmla="*/ 78 h 902"/>
                <a:gd name="T12" fmla="*/ 0 w 1520"/>
                <a:gd name="T13" fmla="*/ 0 h 902"/>
                <a:gd name="T14" fmla="*/ 0 w 1520"/>
                <a:gd name="T15" fmla="*/ 6 h 902"/>
                <a:gd name="T16" fmla="*/ 0 w 1520"/>
                <a:gd name="T17" fmla="*/ 0 h 902"/>
                <a:gd name="T18" fmla="*/ 0 w 1520"/>
                <a:gd name="T19"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0" h="902">
                  <a:moveTo>
                    <a:pt x="25" y="78"/>
                  </a:moveTo>
                  <a:cubicBezTo>
                    <a:pt x="34" y="90"/>
                    <a:pt x="46" y="100"/>
                    <a:pt x="59" y="107"/>
                  </a:cubicBezTo>
                  <a:cubicBezTo>
                    <a:pt x="1520" y="902"/>
                    <a:pt x="1520" y="902"/>
                    <a:pt x="1520" y="902"/>
                  </a:cubicBezTo>
                  <a:cubicBezTo>
                    <a:pt x="1520" y="902"/>
                    <a:pt x="1520" y="902"/>
                    <a:pt x="1519" y="901"/>
                  </a:cubicBezTo>
                  <a:cubicBezTo>
                    <a:pt x="59" y="107"/>
                    <a:pt x="59" y="107"/>
                    <a:pt x="59" y="107"/>
                  </a:cubicBezTo>
                  <a:cubicBezTo>
                    <a:pt x="46" y="100"/>
                    <a:pt x="34" y="90"/>
                    <a:pt x="25" y="78"/>
                  </a:cubicBezTo>
                  <a:moveTo>
                    <a:pt x="0" y="0"/>
                  </a:moveTo>
                  <a:cubicBezTo>
                    <a:pt x="0" y="2"/>
                    <a:pt x="0" y="4"/>
                    <a:pt x="0" y="6"/>
                  </a:cubicBezTo>
                  <a:cubicBezTo>
                    <a:pt x="0" y="4"/>
                    <a:pt x="0" y="2"/>
                    <a:pt x="0" y="0"/>
                  </a:cubicBezTo>
                  <a:cubicBezTo>
                    <a:pt x="0" y="0"/>
                    <a:pt x="0" y="0"/>
                    <a:pt x="0"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77" name="Freeform 59">
              <a:extLst>
                <a:ext uri="{FF2B5EF4-FFF2-40B4-BE49-F238E27FC236}">
                  <a16:creationId xmlns:a16="http://schemas.microsoft.com/office/drawing/2014/main" id="{2E5D0AC6-8D1C-4BD0-BEBB-6CCB3CFE82D4}"/>
                </a:ext>
              </a:extLst>
            </p:cNvPr>
            <p:cNvSpPr>
              <a:spLocks/>
            </p:cNvSpPr>
            <p:nvPr/>
          </p:nvSpPr>
          <p:spPr bwMode="auto">
            <a:xfrm>
              <a:off x="7302800" y="3547035"/>
              <a:ext cx="1773" cy="887"/>
            </a:xfrm>
            <a:custGeom>
              <a:avLst/>
              <a:gdLst>
                <a:gd name="T0" fmla="*/ 0 w 1"/>
                <a:gd name="T1" fmla="*/ 0 h 1"/>
                <a:gd name="T2" fmla="*/ 1 w 1"/>
                <a:gd name="T3" fmla="*/ 1 h 1"/>
                <a:gd name="T4" fmla="*/ 1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1"/>
                    <a:pt x="1" y="1"/>
                    <a:pt x="1" y="1"/>
                  </a:cubicBezTo>
                  <a:cubicBezTo>
                    <a:pt x="1" y="1"/>
                    <a:pt x="1" y="1"/>
                    <a:pt x="1" y="1"/>
                  </a:cubicBezTo>
                  <a:cubicBezTo>
                    <a:pt x="1" y="1"/>
                    <a:pt x="1" y="1"/>
                    <a:pt x="0" y="0"/>
                  </a:cubicBezTo>
                  <a:cubicBezTo>
                    <a:pt x="0" y="0"/>
                    <a:pt x="0" y="0"/>
                    <a:pt x="0" y="0"/>
                  </a:cubicBezTo>
                </a:path>
              </a:pathLst>
            </a:custGeom>
            <a:solidFill>
              <a:srgbClr val="E9EB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78" name="Freeform 60">
              <a:extLst>
                <a:ext uri="{FF2B5EF4-FFF2-40B4-BE49-F238E27FC236}">
                  <a16:creationId xmlns:a16="http://schemas.microsoft.com/office/drawing/2014/main" id="{324C5AE0-C0AA-4873-8B60-05DEE273FE2A}"/>
                </a:ext>
              </a:extLst>
            </p:cNvPr>
            <p:cNvSpPr>
              <a:spLocks/>
            </p:cNvSpPr>
            <p:nvPr/>
          </p:nvSpPr>
          <p:spPr bwMode="auto">
            <a:xfrm>
              <a:off x="5382155" y="2405461"/>
              <a:ext cx="1920645" cy="1141574"/>
            </a:xfrm>
            <a:custGeom>
              <a:avLst/>
              <a:gdLst>
                <a:gd name="T0" fmla="*/ 0 w 1519"/>
                <a:gd name="T1" fmla="*/ 0 h 901"/>
                <a:gd name="T2" fmla="*/ 0 w 1519"/>
                <a:gd name="T3" fmla="*/ 6 h 901"/>
                <a:gd name="T4" fmla="*/ 25 w 1519"/>
                <a:gd name="T5" fmla="*/ 78 h 901"/>
                <a:gd name="T6" fmla="*/ 59 w 1519"/>
                <a:gd name="T7" fmla="*/ 107 h 901"/>
                <a:gd name="T8" fmla="*/ 1519 w 1519"/>
                <a:gd name="T9" fmla="*/ 901 h 901"/>
                <a:gd name="T10" fmla="*/ 1519 w 1519"/>
                <a:gd name="T11" fmla="*/ 901 h 901"/>
                <a:gd name="T12" fmla="*/ 1461 w 1519"/>
                <a:gd name="T13" fmla="*/ 794 h 901"/>
                <a:gd name="T14" fmla="*/ 0 w 1519"/>
                <a:gd name="T15" fmla="*/ 0 h 9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9" h="901">
                  <a:moveTo>
                    <a:pt x="0" y="0"/>
                  </a:moveTo>
                  <a:cubicBezTo>
                    <a:pt x="0" y="2"/>
                    <a:pt x="0" y="4"/>
                    <a:pt x="0" y="6"/>
                  </a:cubicBezTo>
                  <a:cubicBezTo>
                    <a:pt x="1" y="34"/>
                    <a:pt x="10" y="58"/>
                    <a:pt x="25" y="78"/>
                  </a:cubicBezTo>
                  <a:cubicBezTo>
                    <a:pt x="34" y="90"/>
                    <a:pt x="46" y="100"/>
                    <a:pt x="59" y="107"/>
                  </a:cubicBezTo>
                  <a:cubicBezTo>
                    <a:pt x="1519" y="901"/>
                    <a:pt x="1519" y="901"/>
                    <a:pt x="1519" y="901"/>
                  </a:cubicBezTo>
                  <a:cubicBezTo>
                    <a:pt x="1519" y="901"/>
                    <a:pt x="1519" y="901"/>
                    <a:pt x="1519" y="901"/>
                  </a:cubicBezTo>
                  <a:cubicBezTo>
                    <a:pt x="1484" y="882"/>
                    <a:pt x="1461" y="843"/>
                    <a:pt x="1461" y="794"/>
                  </a:cubicBezTo>
                  <a:cubicBezTo>
                    <a:pt x="0" y="0"/>
                    <a:pt x="0" y="0"/>
                    <a:pt x="0" y="0"/>
                  </a:cubicBezTo>
                </a:path>
              </a:pathLst>
            </a:custGeom>
            <a:gradFill>
              <a:gsLst>
                <a:gs pos="54000">
                  <a:schemeClr val="accent1">
                    <a:lumMod val="50000"/>
                  </a:schemeClr>
                </a:gs>
                <a:gs pos="49000">
                  <a:schemeClr val="accent1">
                    <a:alpha val="96000"/>
                  </a:schemeClr>
                </a:gs>
              </a:gsLst>
              <a:lin ang="708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79" name="Freeform 61">
              <a:extLst>
                <a:ext uri="{FF2B5EF4-FFF2-40B4-BE49-F238E27FC236}">
                  <a16:creationId xmlns:a16="http://schemas.microsoft.com/office/drawing/2014/main" id="{33F9A812-F008-40BD-9689-8B684690AF29}"/>
                </a:ext>
              </a:extLst>
            </p:cNvPr>
            <p:cNvSpPr>
              <a:spLocks noEditPoints="1"/>
            </p:cNvSpPr>
            <p:nvPr/>
          </p:nvSpPr>
          <p:spPr bwMode="auto">
            <a:xfrm>
              <a:off x="5382155" y="1786813"/>
              <a:ext cx="2009277" cy="1122962"/>
            </a:xfrm>
            <a:custGeom>
              <a:avLst/>
              <a:gdLst>
                <a:gd name="T0" fmla="*/ 1589 w 1589"/>
                <a:gd name="T1" fmla="*/ 793 h 887"/>
                <a:gd name="T2" fmla="*/ 1589 w 1589"/>
                <a:gd name="T3" fmla="*/ 793 h 887"/>
                <a:gd name="T4" fmla="*/ 1474 w 1589"/>
                <a:gd name="T5" fmla="*/ 887 h 887"/>
                <a:gd name="T6" fmla="*/ 1589 w 1589"/>
                <a:gd name="T7" fmla="*/ 793 h 887"/>
                <a:gd name="T8" fmla="*/ 1589 w 1589"/>
                <a:gd name="T9" fmla="*/ 793 h 887"/>
                <a:gd name="T10" fmla="*/ 117 w 1589"/>
                <a:gd name="T11" fmla="*/ 0 h 887"/>
                <a:gd name="T12" fmla="*/ 0 w 1589"/>
                <a:gd name="T13" fmla="*/ 153 h 887"/>
                <a:gd name="T14" fmla="*/ 0 w 1589"/>
                <a:gd name="T15" fmla="*/ 153 h 887"/>
                <a:gd name="T16" fmla="*/ 0 w 1589"/>
                <a:gd name="T17" fmla="*/ 153 h 887"/>
                <a:gd name="T18" fmla="*/ 117 w 1589"/>
                <a:gd name="T19" fmla="*/ 0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9" h="887">
                  <a:moveTo>
                    <a:pt x="1589" y="793"/>
                  </a:moveTo>
                  <a:cubicBezTo>
                    <a:pt x="1589" y="793"/>
                    <a:pt x="1589" y="793"/>
                    <a:pt x="1589" y="793"/>
                  </a:cubicBezTo>
                  <a:cubicBezTo>
                    <a:pt x="1539" y="800"/>
                    <a:pt x="1495" y="838"/>
                    <a:pt x="1474" y="887"/>
                  </a:cubicBezTo>
                  <a:cubicBezTo>
                    <a:pt x="1495" y="838"/>
                    <a:pt x="1539" y="800"/>
                    <a:pt x="1589" y="793"/>
                  </a:cubicBezTo>
                  <a:cubicBezTo>
                    <a:pt x="1589" y="793"/>
                    <a:pt x="1589" y="793"/>
                    <a:pt x="1589" y="793"/>
                  </a:cubicBezTo>
                  <a:moveTo>
                    <a:pt x="117" y="0"/>
                  </a:moveTo>
                  <a:cubicBezTo>
                    <a:pt x="52" y="15"/>
                    <a:pt x="1" y="82"/>
                    <a:pt x="0" y="153"/>
                  </a:cubicBezTo>
                  <a:cubicBezTo>
                    <a:pt x="0" y="153"/>
                    <a:pt x="0" y="153"/>
                    <a:pt x="0" y="153"/>
                  </a:cubicBezTo>
                  <a:cubicBezTo>
                    <a:pt x="0" y="153"/>
                    <a:pt x="0" y="153"/>
                    <a:pt x="0" y="153"/>
                  </a:cubicBezTo>
                  <a:cubicBezTo>
                    <a:pt x="1" y="82"/>
                    <a:pt x="52" y="16"/>
                    <a:pt x="117"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80" name="Freeform 62">
              <a:extLst>
                <a:ext uri="{FF2B5EF4-FFF2-40B4-BE49-F238E27FC236}">
                  <a16:creationId xmlns:a16="http://schemas.microsoft.com/office/drawing/2014/main" id="{A1430E61-75D3-4AC3-AD1A-5CFB25FA8ED5}"/>
                </a:ext>
              </a:extLst>
            </p:cNvPr>
            <p:cNvSpPr>
              <a:spLocks/>
            </p:cNvSpPr>
            <p:nvPr/>
          </p:nvSpPr>
          <p:spPr bwMode="auto">
            <a:xfrm>
              <a:off x="5382155" y="1784154"/>
              <a:ext cx="2009277" cy="1202730"/>
            </a:xfrm>
            <a:custGeom>
              <a:avLst/>
              <a:gdLst>
                <a:gd name="T0" fmla="*/ 128 w 1589"/>
                <a:gd name="T1" fmla="*/ 0 h 950"/>
                <a:gd name="T2" fmla="*/ 117 w 1589"/>
                <a:gd name="T3" fmla="*/ 2 h 950"/>
                <a:gd name="T4" fmla="*/ 0 w 1589"/>
                <a:gd name="T5" fmla="*/ 155 h 950"/>
                <a:gd name="T6" fmla="*/ 0 w 1589"/>
                <a:gd name="T7" fmla="*/ 155 h 950"/>
                <a:gd name="T8" fmla="*/ 1462 w 1589"/>
                <a:gd name="T9" fmla="*/ 950 h 950"/>
                <a:gd name="T10" fmla="*/ 1474 w 1589"/>
                <a:gd name="T11" fmla="*/ 889 h 950"/>
                <a:gd name="T12" fmla="*/ 1589 w 1589"/>
                <a:gd name="T13" fmla="*/ 795 h 950"/>
                <a:gd name="T14" fmla="*/ 1589 w 1589"/>
                <a:gd name="T15" fmla="*/ 795 h 950"/>
                <a:gd name="T16" fmla="*/ 128 w 1589"/>
                <a:gd name="T17"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9" h="950">
                  <a:moveTo>
                    <a:pt x="128" y="0"/>
                  </a:moveTo>
                  <a:cubicBezTo>
                    <a:pt x="124" y="1"/>
                    <a:pt x="120" y="1"/>
                    <a:pt x="117" y="2"/>
                  </a:cubicBezTo>
                  <a:cubicBezTo>
                    <a:pt x="52" y="18"/>
                    <a:pt x="1" y="84"/>
                    <a:pt x="0" y="155"/>
                  </a:cubicBezTo>
                  <a:cubicBezTo>
                    <a:pt x="0" y="155"/>
                    <a:pt x="0" y="155"/>
                    <a:pt x="0" y="155"/>
                  </a:cubicBezTo>
                  <a:cubicBezTo>
                    <a:pt x="1462" y="950"/>
                    <a:pt x="1462" y="950"/>
                    <a:pt x="1462" y="950"/>
                  </a:cubicBezTo>
                  <a:cubicBezTo>
                    <a:pt x="1462" y="929"/>
                    <a:pt x="1466" y="908"/>
                    <a:pt x="1474" y="889"/>
                  </a:cubicBezTo>
                  <a:cubicBezTo>
                    <a:pt x="1495" y="840"/>
                    <a:pt x="1539" y="802"/>
                    <a:pt x="1589" y="795"/>
                  </a:cubicBezTo>
                  <a:cubicBezTo>
                    <a:pt x="1589" y="795"/>
                    <a:pt x="1589" y="795"/>
                    <a:pt x="1589" y="795"/>
                  </a:cubicBezTo>
                  <a:cubicBezTo>
                    <a:pt x="128" y="0"/>
                    <a:pt x="128" y="0"/>
                    <a:pt x="128" y="0"/>
                  </a:cubicBezTo>
                </a:path>
              </a:pathLst>
            </a:custGeom>
            <a:gradFill>
              <a:gsLst>
                <a:gs pos="45000">
                  <a:schemeClr val="accent1"/>
                </a:gs>
                <a:gs pos="49000">
                  <a:schemeClr val="accent1">
                    <a:lumMod val="60000"/>
                    <a:lumOff val="40000"/>
                  </a:schemeClr>
                </a:gs>
                <a:gs pos="53000">
                  <a:schemeClr val="accent1">
                    <a:alpha val="23000"/>
                  </a:schemeClr>
                </a:gs>
              </a:gsLst>
              <a:lin ang="714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81" name="Freeform 67">
              <a:extLst>
                <a:ext uri="{FF2B5EF4-FFF2-40B4-BE49-F238E27FC236}">
                  <a16:creationId xmlns:a16="http://schemas.microsoft.com/office/drawing/2014/main" id="{9FC6CA9F-CA21-4AF4-B2DB-C94A4E8481A3}"/>
                </a:ext>
              </a:extLst>
            </p:cNvPr>
            <p:cNvSpPr>
              <a:spLocks/>
            </p:cNvSpPr>
            <p:nvPr/>
          </p:nvSpPr>
          <p:spPr bwMode="auto">
            <a:xfrm>
              <a:off x="7287732" y="2832682"/>
              <a:ext cx="248198" cy="623062"/>
            </a:xfrm>
            <a:custGeom>
              <a:avLst/>
              <a:gdLst>
                <a:gd name="T0" fmla="*/ 24 w 58"/>
                <a:gd name="T1" fmla="*/ 5 h 151"/>
                <a:gd name="T2" fmla="*/ 0 w 58"/>
                <a:gd name="T3" fmla="*/ 35 h 151"/>
                <a:gd name="T4" fmla="*/ 0 w 58"/>
                <a:gd name="T5" fmla="*/ 138 h 151"/>
                <a:gd name="T6" fmla="*/ 3 w 58"/>
                <a:gd name="T7" fmla="*/ 151 h 151"/>
                <a:gd name="T8" fmla="*/ 58 w 58"/>
                <a:gd name="T9" fmla="*/ 144 h 151"/>
                <a:gd name="T10" fmla="*/ 58 w 58"/>
                <a:gd name="T11" fmla="*/ 0 h 151"/>
                <a:gd name="T12" fmla="*/ 24 w 58"/>
                <a:gd name="T13" fmla="*/ 5 h 151"/>
              </a:gdLst>
              <a:ahLst/>
              <a:cxnLst>
                <a:cxn ang="0">
                  <a:pos x="T0" y="T1"/>
                </a:cxn>
                <a:cxn ang="0">
                  <a:pos x="T2" y="T3"/>
                </a:cxn>
                <a:cxn ang="0">
                  <a:pos x="T4" y="T5"/>
                </a:cxn>
                <a:cxn ang="0">
                  <a:pos x="T6" y="T7"/>
                </a:cxn>
                <a:cxn ang="0">
                  <a:pos x="T8" y="T9"/>
                </a:cxn>
                <a:cxn ang="0">
                  <a:pos x="T10" y="T11"/>
                </a:cxn>
                <a:cxn ang="0">
                  <a:pos x="T12" y="T13"/>
                </a:cxn>
              </a:cxnLst>
              <a:rect l="0" t="0" r="r" b="b"/>
              <a:pathLst>
                <a:path w="58" h="151">
                  <a:moveTo>
                    <a:pt x="24" y="5"/>
                  </a:moveTo>
                  <a:cubicBezTo>
                    <a:pt x="10" y="7"/>
                    <a:pt x="0" y="21"/>
                    <a:pt x="0" y="35"/>
                  </a:cubicBezTo>
                  <a:cubicBezTo>
                    <a:pt x="0" y="138"/>
                    <a:pt x="0" y="138"/>
                    <a:pt x="0" y="138"/>
                  </a:cubicBezTo>
                  <a:cubicBezTo>
                    <a:pt x="0" y="143"/>
                    <a:pt x="1" y="148"/>
                    <a:pt x="3" y="151"/>
                  </a:cubicBezTo>
                  <a:cubicBezTo>
                    <a:pt x="58" y="144"/>
                    <a:pt x="58" y="144"/>
                    <a:pt x="58" y="144"/>
                  </a:cubicBezTo>
                  <a:cubicBezTo>
                    <a:pt x="58" y="0"/>
                    <a:pt x="58" y="0"/>
                    <a:pt x="58" y="0"/>
                  </a:cubicBezTo>
                  <a:lnTo>
                    <a:pt x="24" y="5"/>
                  </a:lnTo>
                  <a:close/>
                </a:path>
              </a:pathLst>
            </a:custGeom>
            <a:gradFill>
              <a:gsLst>
                <a:gs pos="98000">
                  <a:srgbClr val="080808">
                    <a:alpha val="58000"/>
                  </a:srgbClr>
                </a:gs>
                <a:gs pos="0">
                  <a:srgbClr val="FFFFFF">
                    <a:alpha val="0"/>
                  </a:srgbClr>
                </a:gs>
              </a:gsLst>
              <a:lin ang="1080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82" name="TextBox 81">
              <a:extLst>
                <a:ext uri="{FF2B5EF4-FFF2-40B4-BE49-F238E27FC236}">
                  <a16:creationId xmlns:a16="http://schemas.microsoft.com/office/drawing/2014/main" id="{62E9B2D5-F53C-4EC7-BF45-9878D03C075D}"/>
                </a:ext>
              </a:extLst>
            </p:cNvPr>
            <p:cNvSpPr txBox="1"/>
            <p:nvPr/>
          </p:nvSpPr>
          <p:spPr>
            <a:xfrm>
              <a:off x="5551757" y="2571803"/>
              <a:ext cx="1875356" cy="461665"/>
            </a:xfrm>
            <a:prstGeom prst="rect">
              <a:avLst/>
            </a:prstGeom>
            <a:noFill/>
            <a:scene3d>
              <a:camera prst="isometricLeftDown"/>
              <a:lightRig rig="threePt" dir="t"/>
            </a:scene3d>
          </p:spPr>
          <p:txBody>
            <a:bodyPr wrap="square" rtlCol="0">
              <a:spAutoFit/>
            </a:bodyPr>
            <a:lstStyle/>
            <a:p>
              <a:r>
                <a:rPr lang="en-IN"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MUSIC</a:t>
              </a:r>
              <a:endParaRPr lang="ru-UA"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3" name="Freeform 17">
              <a:extLst>
                <a:ext uri="{FF2B5EF4-FFF2-40B4-BE49-F238E27FC236}">
                  <a16:creationId xmlns:a16="http://schemas.microsoft.com/office/drawing/2014/main" id="{FD5D29B0-F2AD-49FC-BC9F-EA8360B131B2}"/>
                </a:ext>
              </a:extLst>
            </p:cNvPr>
            <p:cNvSpPr>
              <a:spLocks noEditPoints="1"/>
            </p:cNvSpPr>
            <p:nvPr/>
          </p:nvSpPr>
          <p:spPr bwMode="auto">
            <a:xfrm>
              <a:off x="5603558" y="2157205"/>
              <a:ext cx="216680" cy="402561"/>
            </a:xfrm>
            <a:custGeom>
              <a:avLst/>
              <a:gdLst>
                <a:gd name="T0" fmla="*/ 166 w 249"/>
                <a:gd name="T1" fmla="*/ 157 h 466"/>
                <a:gd name="T2" fmla="*/ 165 w 249"/>
                <a:gd name="T3" fmla="*/ 86 h 466"/>
                <a:gd name="T4" fmla="*/ 105 w 249"/>
                <a:gd name="T5" fmla="*/ 173 h 466"/>
                <a:gd name="T6" fmla="*/ 97 w 249"/>
                <a:gd name="T7" fmla="*/ 100 h 466"/>
                <a:gd name="T8" fmla="*/ 163 w 249"/>
                <a:gd name="T9" fmla="*/ 272 h 466"/>
                <a:gd name="T10" fmla="*/ 162 w 249"/>
                <a:gd name="T11" fmla="*/ 192 h 466"/>
                <a:gd name="T12" fmla="*/ 138 w 249"/>
                <a:gd name="T13" fmla="*/ 170 h 466"/>
                <a:gd name="T14" fmla="*/ 157 w 249"/>
                <a:gd name="T15" fmla="*/ 180 h 466"/>
                <a:gd name="T16" fmla="*/ 175 w 249"/>
                <a:gd name="T17" fmla="*/ 192 h 466"/>
                <a:gd name="T18" fmla="*/ 189 w 249"/>
                <a:gd name="T19" fmla="*/ 215 h 466"/>
                <a:gd name="T20" fmla="*/ 196 w 249"/>
                <a:gd name="T21" fmla="*/ 242 h 466"/>
                <a:gd name="T22" fmla="*/ 194 w 249"/>
                <a:gd name="T23" fmla="*/ 267 h 466"/>
                <a:gd name="T24" fmla="*/ 184 w 249"/>
                <a:gd name="T25" fmla="*/ 282 h 466"/>
                <a:gd name="T26" fmla="*/ 175 w 249"/>
                <a:gd name="T27" fmla="*/ 285 h 466"/>
                <a:gd name="T28" fmla="*/ 159 w 249"/>
                <a:gd name="T29" fmla="*/ 279 h 466"/>
                <a:gd name="T30" fmla="*/ 143 w 249"/>
                <a:gd name="T31" fmla="*/ 261 h 466"/>
                <a:gd name="T32" fmla="*/ 132 w 249"/>
                <a:gd name="T33" fmla="*/ 234 h 466"/>
                <a:gd name="T34" fmla="*/ 129 w 249"/>
                <a:gd name="T35" fmla="*/ 208 h 466"/>
                <a:gd name="T36" fmla="*/ 136 w 249"/>
                <a:gd name="T37" fmla="*/ 187 h 466"/>
                <a:gd name="T38" fmla="*/ 89 w 249"/>
                <a:gd name="T39" fmla="*/ 80 h 466"/>
                <a:gd name="T40" fmla="*/ 101 w 249"/>
                <a:gd name="T41" fmla="*/ 82 h 466"/>
                <a:gd name="T42" fmla="*/ 120 w 249"/>
                <a:gd name="T43" fmla="*/ 96 h 466"/>
                <a:gd name="T44" fmla="*/ 135 w 249"/>
                <a:gd name="T45" fmla="*/ 122 h 466"/>
                <a:gd name="T46" fmla="*/ 141 w 249"/>
                <a:gd name="T47" fmla="*/ 152 h 466"/>
                <a:gd name="T48" fmla="*/ 138 w 249"/>
                <a:gd name="T49" fmla="*/ 178 h 466"/>
                <a:gd name="T50" fmla="*/ 126 w 249"/>
                <a:gd name="T51" fmla="*/ 193 h 466"/>
                <a:gd name="T52" fmla="*/ 110 w 249"/>
                <a:gd name="T53" fmla="*/ 184 h 466"/>
                <a:gd name="T54" fmla="*/ 94 w 249"/>
                <a:gd name="T55" fmla="*/ 173 h 466"/>
                <a:gd name="T56" fmla="*/ 81 w 249"/>
                <a:gd name="T57" fmla="*/ 153 h 466"/>
                <a:gd name="T58" fmla="*/ 75 w 249"/>
                <a:gd name="T59" fmla="*/ 128 h 466"/>
                <a:gd name="T60" fmla="*/ 77 w 249"/>
                <a:gd name="T61" fmla="*/ 106 h 466"/>
                <a:gd name="T62" fmla="*/ 148 w 249"/>
                <a:gd name="T63" fmla="*/ 75 h 466"/>
                <a:gd name="T64" fmla="*/ 163 w 249"/>
                <a:gd name="T65" fmla="*/ 76 h 466"/>
                <a:gd name="T66" fmla="*/ 179 w 249"/>
                <a:gd name="T67" fmla="*/ 79 h 466"/>
                <a:gd name="T68" fmla="*/ 194 w 249"/>
                <a:gd name="T69" fmla="*/ 105 h 466"/>
                <a:gd name="T70" fmla="*/ 202 w 249"/>
                <a:gd name="T71" fmla="*/ 134 h 466"/>
                <a:gd name="T72" fmla="*/ 199 w 249"/>
                <a:gd name="T73" fmla="*/ 161 h 466"/>
                <a:gd name="T74" fmla="*/ 187 w 249"/>
                <a:gd name="T75" fmla="*/ 177 h 466"/>
                <a:gd name="T76" fmla="*/ 170 w 249"/>
                <a:gd name="T77" fmla="*/ 178 h 466"/>
                <a:gd name="T78" fmla="*/ 157 w 249"/>
                <a:gd name="T79" fmla="*/ 170 h 466"/>
                <a:gd name="T80" fmla="*/ 140 w 249"/>
                <a:gd name="T81" fmla="*/ 148 h 466"/>
                <a:gd name="T82" fmla="*/ 130 w 249"/>
                <a:gd name="T83" fmla="*/ 119 h 466"/>
                <a:gd name="T84" fmla="*/ 129 w 249"/>
                <a:gd name="T85" fmla="*/ 90 h 466"/>
                <a:gd name="T86" fmla="*/ 138 w 249"/>
                <a:gd name="T87" fmla="*/ 70 h 466"/>
                <a:gd name="T88" fmla="*/ 43 w 249"/>
                <a:gd name="T89" fmla="*/ 136 h 466"/>
                <a:gd name="T90" fmla="*/ 59 w 249"/>
                <a:gd name="T91" fmla="*/ 326 h 466"/>
                <a:gd name="T92" fmla="*/ 84 w 249"/>
                <a:gd name="T93" fmla="*/ 384 h 466"/>
                <a:gd name="T94" fmla="*/ 228 w 249"/>
                <a:gd name="T95" fmla="*/ 15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466">
                  <a:moveTo>
                    <a:pt x="157" y="84"/>
                  </a:moveTo>
                  <a:cubicBezTo>
                    <a:pt x="154" y="84"/>
                    <a:pt x="151" y="85"/>
                    <a:pt x="149" y="87"/>
                  </a:cubicBezTo>
                  <a:cubicBezTo>
                    <a:pt x="139" y="94"/>
                    <a:pt x="139" y="116"/>
                    <a:pt x="148" y="136"/>
                  </a:cubicBezTo>
                  <a:cubicBezTo>
                    <a:pt x="152" y="146"/>
                    <a:pt x="159" y="153"/>
                    <a:pt x="166" y="157"/>
                  </a:cubicBezTo>
                  <a:cubicBezTo>
                    <a:pt x="168" y="158"/>
                    <a:pt x="171" y="159"/>
                    <a:pt x="174" y="159"/>
                  </a:cubicBezTo>
                  <a:cubicBezTo>
                    <a:pt x="176" y="159"/>
                    <a:pt x="179" y="158"/>
                    <a:pt x="181" y="156"/>
                  </a:cubicBezTo>
                  <a:cubicBezTo>
                    <a:pt x="191" y="149"/>
                    <a:pt x="192" y="127"/>
                    <a:pt x="183" y="107"/>
                  </a:cubicBezTo>
                  <a:cubicBezTo>
                    <a:pt x="178" y="97"/>
                    <a:pt x="171" y="90"/>
                    <a:pt x="165" y="86"/>
                  </a:cubicBezTo>
                  <a:cubicBezTo>
                    <a:pt x="162" y="85"/>
                    <a:pt x="159" y="84"/>
                    <a:pt x="157" y="84"/>
                  </a:cubicBezTo>
                  <a:moveTo>
                    <a:pt x="97" y="100"/>
                  </a:moveTo>
                  <a:cubicBezTo>
                    <a:pt x="87" y="100"/>
                    <a:pt x="81" y="109"/>
                    <a:pt x="81" y="125"/>
                  </a:cubicBezTo>
                  <a:cubicBezTo>
                    <a:pt x="81" y="144"/>
                    <a:pt x="92" y="166"/>
                    <a:pt x="105" y="173"/>
                  </a:cubicBezTo>
                  <a:cubicBezTo>
                    <a:pt x="108" y="174"/>
                    <a:pt x="111" y="175"/>
                    <a:pt x="113" y="175"/>
                  </a:cubicBezTo>
                  <a:cubicBezTo>
                    <a:pt x="122" y="175"/>
                    <a:pt x="129" y="165"/>
                    <a:pt x="129" y="150"/>
                  </a:cubicBezTo>
                  <a:cubicBezTo>
                    <a:pt x="129" y="131"/>
                    <a:pt x="118" y="109"/>
                    <a:pt x="105" y="102"/>
                  </a:cubicBezTo>
                  <a:cubicBezTo>
                    <a:pt x="102" y="100"/>
                    <a:pt x="99" y="100"/>
                    <a:pt x="97" y="100"/>
                  </a:cubicBezTo>
                  <a:moveTo>
                    <a:pt x="153" y="190"/>
                  </a:moveTo>
                  <a:cubicBezTo>
                    <a:pt x="152" y="190"/>
                    <a:pt x="150" y="190"/>
                    <a:pt x="149" y="191"/>
                  </a:cubicBezTo>
                  <a:cubicBezTo>
                    <a:pt x="136" y="195"/>
                    <a:pt x="132" y="217"/>
                    <a:pt x="140" y="240"/>
                  </a:cubicBezTo>
                  <a:cubicBezTo>
                    <a:pt x="145" y="255"/>
                    <a:pt x="154" y="267"/>
                    <a:pt x="163" y="272"/>
                  </a:cubicBezTo>
                  <a:cubicBezTo>
                    <a:pt x="166" y="273"/>
                    <a:pt x="169" y="274"/>
                    <a:pt x="172" y="274"/>
                  </a:cubicBezTo>
                  <a:cubicBezTo>
                    <a:pt x="174" y="274"/>
                    <a:pt x="175" y="274"/>
                    <a:pt x="177" y="273"/>
                  </a:cubicBezTo>
                  <a:cubicBezTo>
                    <a:pt x="189" y="269"/>
                    <a:pt x="193" y="247"/>
                    <a:pt x="186" y="224"/>
                  </a:cubicBezTo>
                  <a:cubicBezTo>
                    <a:pt x="181" y="209"/>
                    <a:pt x="172" y="197"/>
                    <a:pt x="162" y="192"/>
                  </a:cubicBezTo>
                  <a:cubicBezTo>
                    <a:pt x="159" y="191"/>
                    <a:pt x="156" y="190"/>
                    <a:pt x="153" y="190"/>
                  </a:cubicBezTo>
                  <a:moveTo>
                    <a:pt x="136" y="187"/>
                  </a:moveTo>
                  <a:cubicBezTo>
                    <a:pt x="137" y="185"/>
                    <a:pt x="139" y="183"/>
                    <a:pt x="141" y="182"/>
                  </a:cubicBezTo>
                  <a:cubicBezTo>
                    <a:pt x="138" y="170"/>
                    <a:pt x="138" y="170"/>
                    <a:pt x="138" y="170"/>
                  </a:cubicBezTo>
                  <a:cubicBezTo>
                    <a:pt x="145" y="168"/>
                    <a:pt x="145" y="168"/>
                    <a:pt x="145" y="168"/>
                  </a:cubicBezTo>
                  <a:cubicBezTo>
                    <a:pt x="150" y="179"/>
                    <a:pt x="150" y="179"/>
                    <a:pt x="150" y="179"/>
                  </a:cubicBezTo>
                  <a:cubicBezTo>
                    <a:pt x="150" y="179"/>
                    <a:pt x="150" y="179"/>
                    <a:pt x="151" y="179"/>
                  </a:cubicBezTo>
                  <a:cubicBezTo>
                    <a:pt x="153" y="179"/>
                    <a:pt x="155" y="179"/>
                    <a:pt x="157" y="180"/>
                  </a:cubicBezTo>
                  <a:cubicBezTo>
                    <a:pt x="158" y="169"/>
                    <a:pt x="158" y="169"/>
                    <a:pt x="158" y="169"/>
                  </a:cubicBezTo>
                  <a:cubicBezTo>
                    <a:pt x="165" y="173"/>
                    <a:pt x="165" y="173"/>
                    <a:pt x="165" y="173"/>
                  </a:cubicBezTo>
                  <a:cubicBezTo>
                    <a:pt x="167" y="185"/>
                    <a:pt x="167" y="185"/>
                    <a:pt x="167" y="185"/>
                  </a:cubicBezTo>
                  <a:cubicBezTo>
                    <a:pt x="169" y="187"/>
                    <a:pt x="172" y="189"/>
                    <a:pt x="175" y="192"/>
                  </a:cubicBezTo>
                  <a:cubicBezTo>
                    <a:pt x="179" y="185"/>
                    <a:pt x="179" y="185"/>
                    <a:pt x="179" y="185"/>
                  </a:cubicBezTo>
                  <a:cubicBezTo>
                    <a:pt x="186" y="194"/>
                    <a:pt x="186" y="194"/>
                    <a:pt x="186" y="194"/>
                  </a:cubicBezTo>
                  <a:cubicBezTo>
                    <a:pt x="183" y="203"/>
                    <a:pt x="183" y="203"/>
                    <a:pt x="183" y="203"/>
                  </a:cubicBezTo>
                  <a:cubicBezTo>
                    <a:pt x="185" y="207"/>
                    <a:pt x="187" y="210"/>
                    <a:pt x="189" y="215"/>
                  </a:cubicBezTo>
                  <a:cubicBezTo>
                    <a:pt x="196" y="214"/>
                    <a:pt x="196" y="214"/>
                    <a:pt x="196" y="214"/>
                  </a:cubicBezTo>
                  <a:cubicBezTo>
                    <a:pt x="200" y="225"/>
                    <a:pt x="200" y="225"/>
                    <a:pt x="200" y="225"/>
                  </a:cubicBezTo>
                  <a:cubicBezTo>
                    <a:pt x="194" y="229"/>
                    <a:pt x="194" y="229"/>
                    <a:pt x="194" y="229"/>
                  </a:cubicBezTo>
                  <a:cubicBezTo>
                    <a:pt x="195" y="234"/>
                    <a:pt x="196" y="238"/>
                    <a:pt x="196" y="242"/>
                  </a:cubicBezTo>
                  <a:cubicBezTo>
                    <a:pt x="204" y="247"/>
                    <a:pt x="204" y="247"/>
                    <a:pt x="204" y="247"/>
                  </a:cubicBezTo>
                  <a:cubicBezTo>
                    <a:pt x="204" y="258"/>
                    <a:pt x="204" y="258"/>
                    <a:pt x="204" y="258"/>
                  </a:cubicBezTo>
                  <a:cubicBezTo>
                    <a:pt x="196" y="256"/>
                    <a:pt x="196" y="256"/>
                    <a:pt x="196" y="256"/>
                  </a:cubicBezTo>
                  <a:cubicBezTo>
                    <a:pt x="196" y="260"/>
                    <a:pt x="195" y="263"/>
                    <a:pt x="194" y="267"/>
                  </a:cubicBezTo>
                  <a:cubicBezTo>
                    <a:pt x="200" y="277"/>
                    <a:pt x="200" y="277"/>
                    <a:pt x="200" y="277"/>
                  </a:cubicBezTo>
                  <a:cubicBezTo>
                    <a:pt x="197" y="284"/>
                    <a:pt x="197" y="284"/>
                    <a:pt x="197" y="284"/>
                  </a:cubicBezTo>
                  <a:cubicBezTo>
                    <a:pt x="190" y="277"/>
                    <a:pt x="190" y="277"/>
                    <a:pt x="190" y="277"/>
                  </a:cubicBezTo>
                  <a:cubicBezTo>
                    <a:pt x="188" y="279"/>
                    <a:pt x="186" y="281"/>
                    <a:pt x="184" y="282"/>
                  </a:cubicBezTo>
                  <a:cubicBezTo>
                    <a:pt x="187" y="294"/>
                    <a:pt x="187" y="294"/>
                    <a:pt x="187" y="294"/>
                  </a:cubicBezTo>
                  <a:cubicBezTo>
                    <a:pt x="181" y="296"/>
                    <a:pt x="181" y="296"/>
                    <a:pt x="181" y="296"/>
                  </a:cubicBezTo>
                  <a:cubicBezTo>
                    <a:pt x="176" y="285"/>
                    <a:pt x="176" y="285"/>
                    <a:pt x="176" y="285"/>
                  </a:cubicBezTo>
                  <a:cubicBezTo>
                    <a:pt x="176" y="285"/>
                    <a:pt x="176" y="285"/>
                    <a:pt x="175" y="285"/>
                  </a:cubicBezTo>
                  <a:cubicBezTo>
                    <a:pt x="173" y="285"/>
                    <a:pt x="171" y="285"/>
                    <a:pt x="168" y="284"/>
                  </a:cubicBezTo>
                  <a:cubicBezTo>
                    <a:pt x="167" y="295"/>
                    <a:pt x="167" y="295"/>
                    <a:pt x="167" y="295"/>
                  </a:cubicBezTo>
                  <a:cubicBezTo>
                    <a:pt x="160" y="291"/>
                    <a:pt x="160" y="291"/>
                    <a:pt x="160" y="291"/>
                  </a:cubicBezTo>
                  <a:cubicBezTo>
                    <a:pt x="159" y="279"/>
                    <a:pt x="159" y="279"/>
                    <a:pt x="159" y="279"/>
                  </a:cubicBezTo>
                  <a:cubicBezTo>
                    <a:pt x="156" y="277"/>
                    <a:pt x="154" y="275"/>
                    <a:pt x="151" y="272"/>
                  </a:cubicBezTo>
                  <a:cubicBezTo>
                    <a:pt x="146" y="278"/>
                    <a:pt x="146" y="278"/>
                    <a:pt x="146" y="278"/>
                  </a:cubicBezTo>
                  <a:cubicBezTo>
                    <a:pt x="140" y="270"/>
                    <a:pt x="140" y="270"/>
                    <a:pt x="140" y="270"/>
                  </a:cubicBezTo>
                  <a:cubicBezTo>
                    <a:pt x="143" y="261"/>
                    <a:pt x="143" y="261"/>
                    <a:pt x="143" y="261"/>
                  </a:cubicBezTo>
                  <a:cubicBezTo>
                    <a:pt x="140" y="257"/>
                    <a:pt x="138" y="253"/>
                    <a:pt x="137" y="249"/>
                  </a:cubicBezTo>
                  <a:cubicBezTo>
                    <a:pt x="130" y="250"/>
                    <a:pt x="130" y="250"/>
                    <a:pt x="130" y="250"/>
                  </a:cubicBezTo>
                  <a:cubicBezTo>
                    <a:pt x="126" y="239"/>
                    <a:pt x="126" y="239"/>
                    <a:pt x="126" y="239"/>
                  </a:cubicBezTo>
                  <a:cubicBezTo>
                    <a:pt x="132" y="234"/>
                    <a:pt x="132" y="234"/>
                    <a:pt x="132" y="234"/>
                  </a:cubicBezTo>
                  <a:cubicBezTo>
                    <a:pt x="131" y="230"/>
                    <a:pt x="130" y="226"/>
                    <a:pt x="130" y="222"/>
                  </a:cubicBezTo>
                  <a:cubicBezTo>
                    <a:pt x="122" y="216"/>
                    <a:pt x="122" y="216"/>
                    <a:pt x="122" y="216"/>
                  </a:cubicBezTo>
                  <a:cubicBezTo>
                    <a:pt x="122" y="206"/>
                    <a:pt x="122" y="206"/>
                    <a:pt x="122" y="206"/>
                  </a:cubicBezTo>
                  <a:cubicBezTo>
                    <a:pt x="129" y="208"/>
                    <a:pt x="129" y="208"/>
                    <a:pt x="129" y="208"/>
                  </a:cubicBezTo>
                  <a:cubicBezTo>
                    <a:pt x="130" y="204"/>
                    <a:pt x="130" y="200"/>
                    <a:pt x="131" y="197"/>
                  </a:cubicBezTo>
                  <a:cubicBezTo>
                    <a:pt x="125" y="187"/>
                    <a:pt x="125" y="187"/>
                    <a:pt x="125" y="187"/>
                  </a:cubicBezTo>
                  <a:cubicBezTo>
                    <a:pt x="129" y="180"/>
                    <a:pt x="129" y="180"/>
                    <a:pt x="129" y="180"/>
                  </a:cubicBezTo>
                  <a:cubicBezTo>
                    <a:pt x="136" y="187"/>
                    <a:pt x="136" y="187"/>
                    <a:pt x="136" y="187"/>
                  </a:cubicBezTo>
                  <a:moveTo>
                    <a:pt x="81" y="97"/>
                  </a:moveTo>
                  <a:cubicBezTo>
                    <a:pt x="82" y="95"/>
                    <a:pt x="84" y="94"/>
                    <a:pt x="86" y="92"/>
                  </a:cubicBezTo>
                  <a:cubicBezTo>
                    <a:pt x="83" y="82"/>
                    <a:pt x="83" y="82"/>
                    <a:pt x="83" y="82"/>
                  </a:cubicBezTo>
                  <a:cubicBezTo>
                    <a:pt x="89" y="80"/>
                    <a:pt x="89" y="80"/>
                    <a:pt x="89" y="80"/>
                  </a:cubicBezTo>
                  <a:cubicBezTo>
                    <a:pt x="93" y="90"/>
                    <a:pt x="93" y="90"/>
                    <a:pt x="93" y="90"/>
                  </a:cubicBezTo>
                  <a:cubicBezTo>
                    <a:pt x="94" y="90"/>
                    <a:pt x="94" y="90"/>
                    <a:pt x="94" y="90"/>
                  </a:cubicBezTo>
                  <a:cubicBezTo>
                    <a:pt x="96" y="90"/>
                    <a:pt x="98" y="90"/>
                    <a:pt x="100" y="91"/>
                  </a:cubicBezTo>
                  <a:cubicBezTo>
                    <a:pt x="101" y="82"/>
                    <a:pt x="101" y="82"/>
                    <a:pt x="101" y="82"/>
                  </a:cubicBezTo>
                  <a:cubicBezTo>
                    <a:pt x="108" y="85"/>
                    <a:pt x="108" y="85"/>
                    <a:pt x="108" y="85"/>
                  </a:cubicBezTo>
                  <a:cubicBezTo>
                    <a:pt x="109" y="95"/>
                    <a:pt x="109" y="95"/>
                    <a:pt x="109" y="95"/>
                  </a:cubicBezTo>
                  <a:cubicBezTo>
                    <a:pt x="111" y="97"/>
                    <a:pt x="114" y="100"/>
                    <a:pt x="116" y="102"/>
                  </a:cubicBezTo>
                  <a:cubicBezTo>
                    <a:pt x="120" y="96"/>
                    <a:pt x="120" y="96"/>
                    <a:pt x="120" y="96"/>
                  </a:cubicBezTo>
                  <a:cubicBezTo>
                    <a:pt x="126" y="104"/>
                    <a:pt x="126" y="104"/>
                    <a:pt x="126" y="104"/>
                  </a:cubicBezTo>
                  <a:cubicBezTo>
                    <a:pt x="123" y="112"/>
                    <a:pt x="123" y="112"/>
                    <a:pt x="123" y="112"/>
                  </a:cubicBezTo>
                  <a:cubicBezTo>
                    <a:pt x="125" y="115"/>
                    <a:pt x="127" y="119"/>
                    <a:pt x="128" y="122"/>
                  </a:cubicBezTo>
                  <a:cubicBezTo>
                    <a:pt x="135" y="122"/>
                    <a:pt x="135" y="122"/>
                    <a:pt x="135" y="122"/>
                  </a:cubicBezTo>
                  <a:cubicBezTo>
                    <a:pt x="138" y="132"/>
                    <a:pt x="138" y="132"/>
                    <a:pt x="138" y="132"/>
                  </a:cubicBezTo>
                  <a:cubicBezTo>
                    <a:pt x="133" y="136"/>
                    <a:pt x="133" y="136"/>
                    <a:pt x="133" y="136"/>
                  </a:cubicBezTo>
                  <a:cubicBezTo>
                    <a:pt x="134" y="139"/>
                    <a:pt x="134" y="143"/>
                    <a:pt x="135" y="147"/>
                  </a:cubicBezTo>
                  <a:cubicBezTo>
                    <a:pt x="141" y="152"/>
                    <a:pt x="141" y="152"/>
                    <a:pt x="141" y="152"/>
                  </a:cubicBezTo>
                  <a:cubicBezTo>
                    <a:pt x="141" y="162"/>
                    <a:pt x="141" y="162"/>
                    <a:pt x="141" y="162"/>
                  </a:cubicBezTo>
                  <a:cubicBezTo>
                    <a:pt x="135" y="160"/>
                    <a:pt x="135" y="160"/>
                    <a:pt x="135" y="160"/>
                  </a:cubicBezTo>
                  <a:cubicBezTo>
                    <a:pt x="134" y="163"/>
                    <a:pt x="134" y="166"/>
                    <a:pt x="133" y="169"/>
                  </a:cubicBezTo>
                  <a:cubicBezTo>
                    <a:pt x="138" y="178"/>
                    <a:pt x="138" y="178"/>
                    <a:pt x="138" y="178"/>
                  </a:cubicBezTo>
                  <a:cubicBezTo>
                    <a:pt x="135" y="185"/>
                    <a:pt x="135" y="185"/>
                    <a:pt x="135" y="185"/>
                  </a:cubicBezTo>
                  <a:cubicBezTo>
                    <a:pt x="129" y="178"/>
                    <a:pt x="129" y="178"/>
                    <a:pt x="129" y="178"/>
                  </a:cubicBezTo>
                  <a:cubicBezTo>
                    <a:pt x="127" y="180"/>
                    <a:pt x="126" y="181"/>
                    <a:pt x="124" y="183"/>
                  </a:cubicBezTo>
                  <a:cubicBezTo>
                    <a:pt x="126" y="193"/>
                    <a:pt x="126" y="193"/>
                    <a:pt x="126" y="193"/>
                  </a:cubicBezTo>
                  <a:cubicBezTo>
                    <a:pt x="121" y="195"/>
                    <a:pt x="121" y="195"/>
                    <a:pt x="121" y="195"/>
                  </a:cubicBezTo>
                  <a:cubicBezTo>
                    <a:pt x="116" y="185"/>
                    <a:pt x="116" y="185"/>
                    <a:pt x="116" y="185"/>
                  </a:cubicBezTo>
                  <a:cubicBezTo>
                    <a:pt x="116" y="185"/>
                    <a:pt x="116" y="185"/>
                    <a:pt x="116" y="185"/>
                  </a:cubicBezTo>
                  <a:cubicBezTo>
                    <a:pt x="114" y="185"/>
                    <a:pt x="112" y="185"/>
                    <a:pt x="110" y="184"/>
                  </a:cubicBezTo>
                  <a:cubicBezTo>
                    <a:pt x="108" y="193"/>
                    <a:pt x="108" y="193"/>
                    <a:pt x="108" y="193"/>
                  </a:cubicBezTo>
                  <a:cubicBezTo>
                    <a:pt x="102" y="190"/>
                    <a:pt x="102" y="190"/>
                    <a:pt x="102" y="190"/>
                  </a:cubicBezTo>
                  <a:cubicBezTo>
                    <a:pt x="101" y="179"/>
                    <a:pt x="101" y="179"/>
                    <a:pt x="101" y="179"/>
                  </a:cubicBezTo>
                  <a:cubicBezTo>
                    <a:pt x="98" y="178"/>
                    <a:pt x="96" y="175"/>
                    <a:pt x="94" y="173"/>
                  </a:cubicBezTo>
                  <a:cubicBezTo>
                    <a:pt x="90" y="178"/>
                    <a:pt x="90" y="178"/>
                    <a:pt x="90" y="178"/>
                  </a:cubicBezTo>
                  <a:cubicBezTo>
                    <a:pt x="84" y="171"/>
                    <a:pt x="84" y="171"/>
                    <a:pt x="84" y="171"/>
                  </a:cubicBezTo>
                  <a:cubicBezTo>
                    <a:pt x="86" y="163"/>
                    <a:pt x="86" y="163"/>
                    <a:pt x="86" y="163"/>
                  </a:cubicBezTo>
                  <a:cubicBezTo>
                    <a:pt x="85" y="159"/>
                    <a:pt x="83" y="156"/>
                    <a:pt x="81" y="153"/>
                  </a:cubicBezTo>
                  <a:cubicBezTo>
                    <a:pt x="75" y="153"/>
                    <a:pt x="75" y="153"/>
                    <a:pt x="75" y="153"/>
                  </a:cubicBezTo>
                  <a:cubicBezTo>
                    <a:pt x="72" y="143"/>
                    <a:pt x="72" y="143"/>
                    <a:pt x="72" y="143"/>
                  </a:cubicBezTo>
                  <a:cubicBezTo>
                    <a:pt x="77" y="139"/>
                    <a:pt x="77" y="139"/>
                    <a:pt x="77" y="139"/>
                  </a:cubicBezTo>
                  <a:cubicBezTo>
                    <a:pt x="76" y="135"/>
                    <a:pt x="75" y="132"/>
                    <a:pt x="75" y="128"/>
                  </a:cubicBezTo>
                  <a:cubicBezTo>
                    <a:pt x="68" y="123"/>
                    <a:pt x="68" y="123"/>
                    <a:pt x="68" y="123"/>
                  </a:cubicBezTo>
                  <a:cubicBezTo>
                    <a:pt x="68" y="113"/>
                    <a:pt x="68" y="113"/>
                    <a:pt x="68" y="113"/>
                  </a:cubicBezTo>
                  <a:cubicBezTo>
                    <a:pt x="75" y="115"/>
                    <a:pt x="75" y="115"/>
                    <a:pt x="75" y="115"/>
                  </a:cubicBezTo>
                  <a:cubicBezTo>
                    <a:pt x="75" y="112"/>
                    <a:pt x="76" y="109"/>
                    <a:pt x="77" y="106"/>
                  </a:cubicBezTo>
                  <a:cubicBezTo>
                    <a:pt x="71" y="97"/>
                    <a:pt x="71" y="97"/>
                    <a:pt x="71" y="97"/>
                  </a:cubicBezTo>
                  <a:cubicBezTo>
                    <a:pt x="75" y="90"/>
                    <a:pt x="75" y="90"/>
                    <a:pt x="75" y="90"/>
                  </a:cubicBezTo>
                  <a:cubicBezTo>
                    <a:pt x="81" y="97"/>
                    <a:pt x="81" y="97"/>
                    <a:pt x="81" y="97"/>
                  </a:cubicBezTo>
                  <a:moveTo>
                    <a:pt x="148" y="75"/>
                  </a:moveTo>
                  <a:cubicBezTo>
                    <a:pt x="150" y="74"/>
                    <a:pt x="152" y="74"/>
                    <a:pt x="155" y="74"/>
                  </a:cubicBezTo>
                  <a:cubicBezTo>
                    <a:pt x="154" y="64"/>
                    <a:pt x="154" y="64"/>
                    <a:pt x="154" y="64"/>
                  </a:cubicBezTo>
                  <a:cubicBezTo>
                    <a:pt x="161" y="65"/>
                    <a:pt x="161" y="65"/>
                    <a:pt x="161" y="65"/>
                  </a:cubicBezTo>
                  <a:cubicBezTo>
                    <a:pt x="163" y="76"/>
                    <a:pt x="163" y="76"/>
                    <a:pt x="163" y="76"/>
                  </a:cubicBezTo>
                  <a:cubicBezTo>
                    <a:pt x="164" y="76"/>
                    <a:pt x="164" y="76"/>
                    <a:pt x="165" y="77"/>
                  </a:cubicBezTo>
                  <a:cubicBezTo>
                    <a:pt x="166" y="78"/>
                    <a:pt x="168" y="79"/>
                    <a:pt x="170" y="80"/>
                  </a:cubicBezTo>
                  <a:cubicBezTo>
                    <a:pt x="173" y="73"/>
                    <a:pt x="173" y="73"/>
                    <a:pt x="173" y="73"/>
                  </a:cubicBezTo>
                  <a:cubicBezTo>
                    <a:pt x="179" y="79"/>
                    <a:pt x="179" y="79"/>
                    <a:pt x="179" y="79"/>
                  </a:cubicBezTo>
                  <a:cubicBezTo>
                    <a:pt x="178" y="89"/>
                    <a:pt x="178" y="89"/>
                    <a:pt x="178" y="89"/>
                  </a:cubicBezTo>
                  <a:cubicBezTo>
                    <a:pt x="180" y="91"/>
                    <a:pt x="182" y="94"/>
                    <a:pt x="184" y="98"/>
                  </a:cubicBezTo>
                  <a:cubicBezTo>
                    <a:pt x="190" y="95"/>
                    <a:pt x="190" y="95"/>
                    <a:pt x="190" y="95"/>
                  </a:cubicBezTo>
                  <a:cubicBezTo>
                    <a:pt x="194" y="105"/>
                    <a:pt x="194" y="105"/>
                    <a:pt x="194" y="105"/>
                  </a:cubicBezTo>
                  <a:cubicBezTo>
                    <a:pt x="190" y="110"/>
                    <a:pt x="190" y="110"/>
                    <a:pt x="190" y="110"/>
                  </a:cubicBezTo>
                  <a:cubicBezTo>
                    <a:pt x="192" y="114"/>
                    <a:pt x="193" y="118"/>
                    <a:pt x="193" y="121"/>
                  </a:cubicBezTo>
                  <a:cubicBezTo>
                    <a:pt x="200" y="124"/>
                    <a:pt x="200" y="124"/>
                    <a:pt x="200" y="124"/>
                  </a:cubicBezTo>
                  <a:cubicBezTo>
                    <a:pt x="202" y="134"/>
                    <a:pt x="202" y="134"/>
                    <a:pt x="202" y="134"/>
                  </a:cubicBezTo>
                  <a:cubicBezTo>
                    <a:pt x="195" y="135"/>
                    <a:pt x="195" y="135"/>
                    <a:pt x="195" y="135"/>
                  </a:cubicBezTo>
                  <a:cubicBezTo>
                    <a:pt x="195" y="138"/>
                    <a:pt x="195" y="142"/>
                    <a:pt x="195" y="145"/>
                  </a:cubicBezTo>
                  <a:cubicBezTo>
                    <a:pt x="201" y="153"/>
                    <a:pt x="201" y="153"/>
                    <a:pt x="201" y="153"/>
                  </a:cubicBezTo>
                  <a:cubicBezTo>
                    <a:pt x="199" y="161"/>
                    <a:pt x="199" y="161"/>
                    <a:pt x="199" y="161"/>
                  </a:cubicBezTo>
                  <a:cubicBezTo>
                    <a:pt x="192" y="156"/>
                    <a:pt x="192" y="156"/>
                    <a:pt x="192" y="156"/>
                  </a:cubicBezTo>
                  <a:cubicBezTo>
                    <a:pt x="191" y="158"/>
                    <a:pt x="190" y="161"/>
                    <a:pt x="189" y="162"/>
                  </a:cubicBezTo>
                  <a:cubicBezTo>
                    <a:pt x="192" y="173"/>
                    <a:pt x="192" y="173"/>
                    <a:pt x="192" y="173"/>
                  </a:cubicBezTo>
                  <a:cubicBezTo>
                    <a:pt x="187" y="177"/>
                    <a:pt x="187" y="177"/>
                    <a:pt x="187" y="177"/>
                  </a:cubicBezTo>
                  <a:cubicBezTo>
                    <a:pt x="182" y="168"/>
                    <a:pt x="182" y="168"/>
                    <a:pt x="182" y="168"/>
                  </a:cubicBezTo>
                  <a:cubicBezTo>
                    <a:pt x="180" y="168"/>
                    <a:pt x="178" y="169"/>
                    <a:pt x="176" y="169"/>
                  </a:cubicBezTo>
                  <a:cubicBezTo>
                    <a:pt x="176" y="179"/>
                    <a:pt x="176" y="179"/>
                    <a:pt x="176" y="179"/>
                  </a:cubicBezTo>
                  <a:cubicBezTo>
                    <a:pt x="170" y="178"/>
                    <a:pt x="170" y="178"/>
                    <a:pt x="170" y="178"/>
                  </a:cubicBezTo>
                  <a:cubicBezTo>
                    <a:pt x="167" y="167"/>
                    <a:pt x="167" y="167"/>
                    <a:pt x="167" y="167"/>
                  </a:cubicBezTo>
                  <a:cubicBezTo>
                    <a:pt x="167" y="167"/>
                    <a:pt x="166" y="166"/>
                    <a:pt x="166" y="166"/>
                  </a:cubicBezTo>
                  <a:cubicBezTo>
                    <a:pt x="164" y="165"/>
                    <a:pt x="162" y="164"/>
                    <a:pt x="160" y="163"/>
                  </a:cubicBezTo>
                  <a:cubicBezTo>
                    <a:pt x="157" y="170"/>
                    <a:pt x="157" y="170"/>
                    <a:pt x="157" y="170"/>
                  </a:cubicBezTo>
                  <a:cubicBezTo>
                    <a:pt x="151" y="164"/>
                    <a:pt x="151" y="164"/>
                    <a:pt x="151" y="164"/>
                  </a:cubicBezTo>
                  <a:cubicBezTo>
                    <a:pt x="152" y="154"/>
                    <a:pt x="152" y="154"/>
                    <a:pt x="152" y="154"/>
                  </a:cubicBezTo>
                  <a:cubicBezTo>
                    <a:pt x="150" y="152"/>
                    <a:pt x="148" y="149"/>
                    <a:pt x="146" y="145"/>
                  </a:cubicBezTo>
                  <a:cubicBezTo>
                    <a:pt x="140" y="148"/>
                    <a:pt x="140" y="148"/>
                    <a:pt x="140" y="148"/>
                  </a:cubicBezTo>
                  <a:cubicBezTo>
                    <a:pt x="136" y="138"/>
                    <a:pt x="136" y="138"/>
                    <a:pt x="136" y="138"/>
                  </a:cubicBezTo>
                  <a:cubicBezTo>
                    <a:pt x="140" y="133"/>
                    <a:pt x="140" y="133"/>
                    <a:pt x="140" y="133"/>
                  </a:cubicBezTo>
                  <a:cubicBezTo>
                    <a:pt x="139" y="129"/>
                    <a:pt x="138" y="125"/>
                    <a:pt x="137" y="122"/>
                  </a:cubicBezTo>
                  <a:cubicBezTo>
                    <a:pt x="130" y="119"/>
                    <a:pt x="130" y="119"/>
                    <a:pt x="130" y="119"/>
                  </a:cubicBezTo>
                  <a:cubicBezTo>
                    <a:pt x="129" y="108"/>
                    <a:pt x="129" y="108"/>
                    <a:pt x="129" y="108"/>
                  </a:cubicBezTo>
                  <a:cubicBezTo>
                    <a:pt x="135" y="108"/>
                    <a:pt x="135" y="108"/>
                    <a:pt x="135" y="108"/>
                  </a:cubicBezTo>
                  <a:cubicBezTo>
                    <a:pt x="135" y="105"/>
                    <a:pt x="135" y="101"/>
                    <a:pt x="135" y="98"/>
                  </a:cubicBezTo>
                  <a:cubicBezTo>
                    <a:pt x="129" y="90"/>
                    <a:pt x="129" y="90"/>
                    <a:pt x="129" y="90"/>
                  </a:cubicBezTo>
                  <a:cubicBezTo>
                    <a:pt x="131" y="82"/>
                    <a:pt x="131" y="82"/>
                    <a:pt x="131" y="82"/>
                  </a:cubicBezTo>
                  <a:cubicBezTo>
                    <a:pt x="138" y="87"/>
                    <a:pt x="138" y="87"/>
                    <a:pt x="138" y="87"/>
                  </a:cubicBezTo>
                  <a:cubicBezTo>
                    <a:pt x="139" y="85"/>
                    <a:pt x="140" y="82"/>
                    <a:pt x="142" y="80"/>
                  </a:cubicBezTo>
                  <a:cubicBezTo>
                    <a:pt x="138" y="70"/>
                    <a:pt x="138" y="70"/>
                    <a:pt x="138" y="70"/>
                  </a:cubicBezTo>
                  <a:cubicBezTo>
                    <a:pt x="143" y="66"/>
                    <a:pt x="143" y="66"/>
                    <a:pt x="143" y="66"/>
                  </a:cubicBezTo>
                  <a:cubicBezTo>
                    <a:pt x="148" y="75"/>
                    <a:pt x="148" y="75"/>
                    <a:pt x="148" y="75"/>
                  </a:cubicBezTo>
                  <a:moveTo>
                    <a:pt x="89" y="0"/>
                  </a:moveTo>
                  <a:cubicBezTo>
                    <a:pt x="49" y="0"/>
                    <a:pt x="18" y="67"/>
                    <a:pt x="43" y="136"/>
                  </a:cubicBezTo>
                  <a:cubicBezTo>
                    <a:pt x="32" y="154"/>
                    <a:pt x="0" y="190"/>
                    <a:pt x="37" y="215"/>
                  </a:cubicBezTo>
                  <a:cubicBezTo>
                    <a:pt x="35" y="230"/>
                    <a:pt x="33" y="243"/>
                    <a:pt x="40" y="260"/>
                  </a:cubicBezTo>
                  <a:cubicBezTo>
                    <a:pt x="47" y="279"/>
                    <a:pt x="39" y="282"/>
                    <a:pt x="43" y="299"/>
                  </a:cubicBezTo>
                  <a:cubicBezTo>
                    <a:pt x="47" y="315"/>
                    <a:pt x="53" y="323"/>
                    <a:pt x="59" y="326"/>
                  </a:cubicBezTo>
                  <a:cubicBezTo>
                    <a:pt x="64" y="329"/>
                    <a:pt x="70" y="330"/>
                    <a:pt x="75" y="330"/>
                  </a:cubicBezTo>
                  <a:cubicBezTo>
                    <a:pt x="81" y="331"/>
                    <a:pt x="86" y="332"/>
                    <a:pt x="92" y="334"/>
                  </a:cubicBezTo>
                  <a:cubicBezTo>
                    <a:pt x="94" y="336"/>
                    <a:pt x="97" y="338"/>
                    <a:pt x="100" y="341"/>
                  </a:cubicBezTo>
                  <a:cubicBezTo>
                    <a:pt x="112" y="383"/>
                    <a:pt x="88" y="384"/>
                    <a:pt x="84" y="384"/>
                  </a:cubicBezTo>
                  <a:cubicBezTo>
                    <a:pt x="84" y="384"/>
                    <a:pt x="84" y="384"/>
                    <a:pt x="84" y="384"/>
                  </a:cubicBezTo>
                  <a:cubicBezTo>
                    <a:pt x="237" y="466"/>
                    <a:pt x="237" y="466"/>
                    <a:pt x="237" y="466"/>
                  </a:cubicBezTo>
                  <a:cubicBezTo>
                    <a:pt x="214" y="430"/>
                    <a:pt x="181" y="360"/>
                    <a:pt x="197" y="324"/>
                  </a:cubicBezTo>
                  <a:cubicBezTo>
                    <a:pt x="218" y="277"/>
                    <a:pt x="249" y="238"/>
                    <a:pt x="228" y="157"/>
                  </a:cubicBezTo>
                  <a:cubicBezTo>
                    <a:pt x="210" y="86"/>
                    <a:pt x="171" y="34"/>
                    <a:pt x="129" y="12"/>
                  </a:cubicBezTo>
                  <a:cubicBezTo>
                    <a:pt x="117" y="5"/>
                    <a:pt x="105" y="2"/>
                    <a:pt x="93" y="0"/>
                  </a:cubicBezTo>
                  <a:cubicBezTo>
                    <a:pt x="92" y="0"/>
                    <a:pt x="90" y="0"/>
                    <a:pt x="89"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ru-UA"/>
            </a:p>
          </p:txBody>
        </p:sp>
      </p:grpSp>
      <p:grpSp>
        <p:nvGrpSpPr>
          <p:cNvPr id="84" name="Group 83">
            <a:extLst>
              <a:ext uri="{FF2B5EF4-FFF2-40B4-BE49-F238E27FC236}">
                <a16:creationId xmlns:a16="http://schemas.microsoft.com/office/drawing/2014/main" id="{37882032-CA58-4604-AA7C-F8625E94E7FC}"/>
              </a:ext>
            </a:extLst>
          </p:cNvPr>
          <p:cNvGrpSpPr/>
          <p:nvPr/>
        </p:nvGrpSpPr>
        <p:grpSpPr>
          <a:xfrm>
            <a:off x="7111329" y="1018352"/>
            <a:ext cx="4913788" cy="1948732"/>
            <a:chOff x="1912938" y="1770063"/>
            <a:chExt cx="8366126" cy="3317875"/>
          </a:xfrm>
        </p:grpSpPr>
        <p:sp>
          <p:nvSpPr>
            <p:cNvPr id="85" name="Freeform 63">
              <a:extLst>
                <a:ext uri="{FF2B5EF4-FFF2-40B4-BE49-F238E27FC236}">
                  <a16:creationId xmlns:a16="http://schemas.microsoft.com/office/drawing/2014/main" id="{CD02387C-C87F-4B8A-A871-C6F754AF3A1B}"/>
                </a:ext>
              </a:extLst>
            </p:cNvPr>
            <p:cNvSpPr>
              <a:spLocks/>
            </p:cNvSpPr>
            <p:nvPr/>
          </p:nvSpPr>
          <p:spPr bwMode="auto">
            <a:xfrm>
              <a:off x="3802063" y="2492375"/>
              <a:ext cx="4481513" cy="1938338"/>
            </a:xfrm>
            <a:custGeom>
              <a:avLst/>
              <a:gdLst>
                <a:gd name="T0" fmla="*/ 548 w 548"/>
                <a:gd name="T1" fmla="*/ 22 h 236"/>
                <a:gd name="T2" fmla="*/ 541 w 548"/>
                <a:gd name="T3" fmla="*/ 209 h 236"/>
                <a:gd name="T4" fmla="*/ 269 w 548"/>
                <a:gd name="T5" fmla="*/ 232 h 236"/>
                <a:gd name="T6" fmla="*/ 0 w 548"/>
                <a:gd name="T7" fmla="*/ 188 h 236"/>
                <a:gd name="T8" fmla="*/ 7 w 548"/>
                <a:gd name="T9" fmla="*/ 0 h 236"/>
                <a:gd name="T10" fmla="*/ 548 w 548"/>
                <a:gd name="T11" fmla="*/ 22 h 236"/>
              </a:gdLst>
              <a:ahLst/>
              <a:cxnLst>
                <a:cxn ang="0">
                  <a:pos x="T0" y="T1"/>
                </a:cxn>
                <a:cxn ang="0">
                  <a:pos x="T2" y="T3"/>
                </a:cxn>
                <a:cxn ang="0">
                  <a:pos x="T4" y="T5"/>
                </a:cxn>
                <a:cxn ang="0">
                  <a:pos x="T6" y="T7"/>
                </a:cxn>
                <a:cxn ang="0">
                  <a:pos x="T8" y="T9"/>
                </a:cxn>
                <a:cxn ang="0">
                  <a:pos x="T10" y="T11"/>
                </a:cxn>
              </a:cxnLst>
              <a:rect l="0" t="0" r="r" b="b"/>
              <a:pathLst>
                <a:path w="548" h="236">
                  <a:moveTo>
                    <a:pt x="548" y="22"/>
                  </a:moveTo>
                  <a:cubicBezTo>
                    <a:pt x="541" y="209"/>
                    <a:pt x="541" y="209"/>
                    <a:pt x="541" y="209"/>
                  </a:cubicBezTo>
                  <a:cubicBezTo>
                    <a:pt x="460" y="228"/>
                    <a:pt x="367" y="236"/>
                    <a:pt x="269" y="232"/>
                  </a:cubicBezTo>
                  <a:cubicBezTo>
                    <a:pt x="170" y="228"/>
                    <a:pt x="79" y="212"/>
                    <a:pt x="0" y="188"/>
                  </a:cubicBezTo>
                  <a:cubicBezTo>
                    <a:pt x="7" y="0"/>
                    <a:pt x="7" y="0"/>
                    <a:pt x="7" y="0"/>
                  </a:cubicBezTo>
                  <a:lnTo>
                    <a:pt x="548" y="22"/>
                  </a:lnTo>
                  <a:close/>
                </a:path>
              </a:pathLst>
            </a:custGeom>
            <a:gradFill>
              <a:gsLst>
                <a:gs pos="100000">
                  <a:srgbClr val="7A7F86"/>
                </a:gs>
                <a:gs pos="81000">
                  <a:srgbClr val="181816"/>
                </a:gs>
                <a:gs pos="16000">
                  <a:srgbClr val="191D21"/>
                </a:gs>
                <a:gs pos="0">
                  <a:srgbClr val="6C7378"/>
                </a:gs>
              </a:gsLst>
              <a:lin ang="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86" name="Freeform 64">
              <a:extLst>
                <a:ext uri="{FF2B5EF4-FFF2-40B4-BE49-F238E27FC236}">
                  <a16:creationId xmlns:a16="http://schemas.microsoft.com/office/drawing/2014/main" id="{CC28F4D4-7E72-4F64-8FD0-8F56A6F5626B}"/>
                </a:ext>
              </a:extLst>
            </p:cNvPr>
            <p:cNvSpPr>
              <a:spLocks/>
            </p:cNvSpPr>
            <p:nvPr/>
          </p:nvSpPr>
          <p:spPr bwMode="auto">
            <a:xfrm>
              <a:off x="1912938" y="1770063"/>
              <a:ext cx="8366125" cy="1206500"/>
            </a:xfrm>
            <a:custGeom>
              <a:avLst/>
              <a:gdLst>
                <a:gd name="T0" fmla="*/ 5270 w 5270"/>
                <a:gd name="T1" fmla="*/ 486 h 760"/>
                <a:gd name="T2" fmla="*/ 2601 w 5270"/>
                <a:gd name="T3" fmla="*/ 760 h 760"/>
                <a:gd name="T4" fmla="*/ 0 w 5270"/>
                <a:gd name="T5" fmla="*/ 274 h 760"/>
                <a:gd name="T6" fmla="*/ 2668 w 5270"/>
                <a:gd name="T7" fmla="*/ 0 h 760"/>
                <a:gd name="T8" fmla="*/ 5270 w 5270"/>
                <a:gd name="T9" fmla="*/ 486 h 760"/>
              </a:gdLst>
              <a:ahLst/>
              <a:cxnLst>
                <a:cxn ang="0">
                  <a:pos x="T0" y="T1"/>
                </a:cxn>
                <a:cxn ang="0">
                  <a:pos x="T2" y="T3"/>
                </a:cxn>
                <a:cxn ang="0">
                  <a:pos x="T4" y="T5"/>
                </a:cxn>
                <a:cxn ang="0">
                  <a:pos x="T6" y="T7"/>
                </a:cxn>
                <a:cxn ang="0">
                  <a:pos x="T8" y="T9"/>
                </a:cxn>
              </a:cxnLst>
              <a:rect l="0" t="0" r="r" b="b"/>
              <a:pathLst>
                <a:path w="5270" h="760">
                  <a:moveTo>
                    <a:pt x="5270" y="486"/>
                  </a:moveTo>
                  <a:lnTo>
                    <a:pt x="2601" y="760"/>
                  </a:lnTo>
                  <a:lnTo>
                    <a:pt x="0" y="274"/>
                  </a:lnTo>
                  <a:lnTo>
                    <a:pt x="2668" y="0"/>
                  </a:lnTo>
                  <a:lnTo>
                    <a:pt x="5270" y="486"/>
                  </a:lnTo>
                  <a:close/>
                </a:path>
              </a:pathLst>
            </a:custGeom>
            <a:solidFill>
              <a:srgbClr val="2A2E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87" name="Freeform 65">
              <a:extLst>
                <a:ext uri="{FF2B5EF4-FFF2-40B4-BE49-F238E27FC236}">
                  <a16:creationId xmlns:a16="http://schemas.microsoft.com/office/drawing/2014/main" id="{ABED76A3-7DB9-4BF0-A9C0-573D543815F7}"/>
                </a:ext>
              </a:extLst>
            </p:cNvPr>
            <p:cNvSpPr>
              <a:spLocks/>
            </p:cNvSpPr>
            <p:nvPr/>
          </p:nvSpPr>
          <p:spPr bwMode="auto">
            <a:xfrm>
              <a:off x="3843338" y="2533650"/>
              <a:ext cx="2198688" cy="903288"/>
            </a:xfrm>
            <a:custGeom>
              <a:avLst/>
              <a:gdLst>
                <a:gd name="T0" fmla="*/ 0 w 1385"/>
                <a:gd name="T1" fmla="*/ 290 h 569"/>
                <a:gd name="T2" fmla="*/ 1365 w 1385"/>
                <a:gd name="T3" fmla="*/ 569 h 569"/>
                <a:gd name="T4" fmla="*/ 1385 w 1385"/>
                <a:gd name="T5" fmla="*/ 279 h 569"/>
                <a:gd name="T6" fmla="*/ 10 w 1385"/>
                <a:gd name="T7" fmla="*/ 0 h 569"/>
                <a:gd name="T8" fmla="*/ 0 w 1385"/>
                <a:gd name="T9" fmla="*/ 290 h 569"/>
              </a:gdLst>
              <a:ahLst/>
              <a:cxnLst>
                <a:cxn ang="0">
                  <a:pos x="T0" y="T1"/>
                </a:cxn>
                <a:cxn ang="0">
                  <a:pos x="T2" y="T3"/>
                </a:cxn>
                <a:cxn ang="0">
                  <a:pos x="T4" y="T5"/>
                </a:cxn>
                <a:cxn ang="0">
                  <a:pos x="T6" y="T7"/>
                </a:cxn>
                <a:cxn ang="0">
                  <a:pos x="T8" y="T9"/>
                </a:cxn>
              </a:cxnLst>
              <a:rect l="0" t="0" r="r" b="b"/>
              <a:pathLst>
                <a:path w="1385" h="569">
                  <a:moveTo>
                    <a:pt x="0" y="290"/>
                  </a:moveTo>
                  <a:lnTo>
                    <a:pt x="1365" y="569"/>
                  </a:lnTo>
                  <a:lnTo>
                    <a:pt x="1385" y="279"/>
                  </a:lnTo>
                  <a:lnTo>
                    <a:pt x="10" y="0"/>
                  </a:lnTo>
                  <a:lnTo>
                    <a:pt x="0" y="290"/>
                  </a:lnTo>
                  <a:close/>
                </a:path>
              </a:pathLst>
            </a:custGeom>
            <a:gradFill>
              <a:gsLst>
                <a:gs pos="54000">
                  <a:srgbClr val="000000">
                    <a:alpha val="0"/>
                  </a:srgbClr>
                </a:gs>
                <a:gs pos="7000">
                  <a:srgbClr val="181816"/>
                </a:gs>
              </a:gsLst>
              <a:lin ang="606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88" name="Freeform 66">
              <a:extLst>
                <a:ext uri="{FF2B5EF4-FFF2-40B4-BE49-F238E27FC236}">
                  <a16:creationId xmlns:a16="http://schemas.microsoft.com/office/drawing/2014/main" id="{B99DD464-BE7D-40FF-BDC0-B9C37F32F1F9}"/>
                </a:ext>
              </a:extLst>
            </p:cNvPr>
            <p:cNvSpPr>
              <a:spLocks/>
            </p:cNvSpPr>
            <p:nvPr/>
          </p:nvSpPr>
          <p:spPr bwMode="auto">
            <a:xfrm>
              <a:off x="6018213" y="2722563"/>
              <a:ext cx="2265363" cy="657225"/>
            </a:xfrm>
            <a:custGeom>
              <a:avLst/>
              <a:gdLst>
                <a:gd name="T0" fmla="*/ 1417 w 1427"/>
                <a:gd name="T1" fmla="*/ 285 h 414"/>
                <a:gd name="T2" fmla="*/ 0 w 1427"/>
                <a:gd name="T3" fmla="*/ 414 h 414"/>
                <a:gd name="T4" fmla="*/ 15 w 1427"/>
                <a:gd name="T5" fmla="*/ 160 h 414"/>
                <a:gd name="T6" fmla="*/ 1427 w 1427"/>
                <a:gd name="T7" fmla="*/ 0 h 414"/>
                <a:gd name="T8" fmla="*/ 1417 w 1427"/>
                <a:gd name="T9" fmla="*/ 285 h 414"/>
              </a:gdLst>
              <a:ahLst/>
              <a:cxnLst>
                <a:cxn ang="0">
                  <a:pos x="T0" y="T1"/>
                </a:cxn>
                <a:cxn ang="0">
                  <a:pos x="T2" y="T3"/>
                </a:cxn>
                <a:cxn ang="0">
                  <a:pos x="T4" y="T5"/>
                </a:cxn>
                <a:cxn ang="0">
                  <a:pos x="T6" y="T7"/>
                </a:cxn>
                <a:cxn ang="0">
                  <a:pos x="T8" y="T9"/>
                </a:cxn>
              </a:cxnLst>
              <a:rect l="0" t="0" r="r" b="b"/>
              <a:pathLst>
                <a:path w="1427" h="414">
                  <a:moveTo>
                    <a:pt x="1417" y="285"/>
                  </a:moveTo>
                  <a:lnTo>
                    <a:pt x="0" y="414"/>
                  </a:lnTo>
                  <a:lnTo>
                    <a:pt x="15" y="160"/>
                  </a:lnTo>
                  <a:lnTo>
                    <a:pt x="1427" y="0"/>
                  </a:lnTo>
                  <a:lnTo>
                    <a:pt x="1417" y="285"/>
                  </a:lnTo>
                  <a:close/>
                </a:path>
              </a:pathLst>
            </a:custGeom>
            <a:gradFill>
              <a:gsLst>
                <a:gs pos="58000">
                  <a:srgbClr val="000000">
                    <a:alpha val="0"/>
                  </a:srgbClr>
                </a:gs>
                <a:gs pos="0">
                  <a:srgbClr val="181816"/>
                </a:gs>
              </a:gsLst>
              <a:lin ang="504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89" name="Freeform 67">
              <a:extLst>
                <a:ext uri="{FF2B5EF4-FFF2-40B4-BE49-F238E27FC236}">
                  <a16:creationId xmlns:a16="http://schemas.microsoft.com/office/drawing/2014/main" id="{2DCBFD48-7779-48C1-92E5-DC6902AAEABD}"/>
                </a:ext>
              </a:extLst>
            </p:cNvPr>
            <p:cNvSpPr>
              <a:spLocks/>
            </p:cNvSpPr>
            <p:nvPr/>
          </p:nvSpPr>
          <p:spPr bwMode="auto">
            <a:xfrm>
              <a:off x="1912938" y="2205038"/>
              <a:ext cx="4137025" cy="771525"/>
            </a:xfrm>
            <a:custGeom>
              <a:avLst/>
              <a:gdLst>
                <a:gd name="T0" fmla="*/ 0 w 2606"/>
                <a:gd name="T1" fmla="*/ 0 h 486"/>
                <a:gd name="T2" fmla="*/ 2601 w 2606"/>
                <a:gd name="T3" fmla="*/ 486 h 486"/>
                <a:gd name="T4" fmla="*/ 2606 w 2606"/>
                <a:gd name="T5" fmla="*/ 357 h 486"/>
                <a:gd name="T6" fmla="*/ 0 w 2606"/>
                <a:gd name="T7" fmla="*/ 0 h 486"/>
              </a:gdLst>
              <a:ahLst/>
              <a:cxnLst>
                <a:cxn ang="0">
                  <a:pos x="T0" y="T1"/>
                </a:cxn>
                <a:cxn ang="0">
                  <a:pos x="T2" y="T3"/>
                </a:cxn>
                <a:cxn ang="0">
                  <a:pos x="T4" y="T5"/>
                </a:cxn>
                <a:cxn ang="0">
                  <a:pos x="T6" y="T7"/>
                </a:cxn>
              </a:cxnLst>
              <a:rect l="0" t="0" r="r" b="b"/>
              <a:pathLst>
                <a:path w="2606" h="486">
                  <a:moveTo>
                    <a:pt x="0" y="0"/>
                  </a:moveTo>
                  <a:lnTo>
                    <a:pt x="2601" y="486"/>
                  </a:lnTo>
                  <a:lnTo>
                    <a:pt x="2606" y="357"/>
                  </a:lnTo>
                  <a:lnTo>
                    <a:pt x="0" y="0"/>
                  </a:lnTo>
                  <a:close/>
                </a:path>
              </a:pathLst>
            </a:custGeom>
            <a:solidFill>
              <a:srgbClr val="575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90" name="Freeform 68">
              <a:extLst>
                <a:ext uri="{FF2B5EF4-FFF2-40B4-BE49-F238E27FC236}">
                  <a16:creationId xmlns:a16="http://schemas.microsoft.com/office/drawing/2014/main" id="{7AC2F4DF-CEA8-4739-AF38-AE985C08512C}"/>
                </a:ext>
              </a:extLst>
            </p:cNvPr>
            <p:cNvSpPr>
              <a:spLocks/>
            </p:cNvSpPr>
            <p:nvPr/>
          </p:nvSpPr>
          <p:spPr bwMode="auto">
            <a:xfrm>
              <a:off x="6042026" y="2541588"/>
              <a:ext cx="4237038" cy="434975"/>
            </a:xfrm>
            <a:custGeom>
              <a:avLst/>
              <a:gdLst>
                <a:gd name="T0" fmla="*/ 5 w 2669"/>
                <a:gd name="T1" fmla="*/ 145 h 274"/>
                <a:gd name="T2" fmla="*/ 0 w 2669"/>
                <a:gd name="T3" fmla="*/ 274 h 274"/>
                <a:gd name="T4" fmla="*/ 2669 w 2669"/>
                <a:gd name="T5" fmla="*/ 0 h 274"/>
                <a:gd name="T6" fmla="*/ 5 w 2669"/>
                <a:gd name="T7" fmla="*/ 145 h 274"/>
              </a:gdLst>
              <a:ahLst/>
              <a:cxnLst>
                <a:cxn ang="0">
                  <a:pos x="T0" y="T1"/>
                </a:cxn>
                <a:cxn ang="0">
                  <a:pos x="T2" y="T3"/>
                </a:cxn>
                <a:cxn ang="0">
                  <a:pos x="T4" y="T5"/>
                </a:cxn>
                <a:cxn ang="0">
                  <a:pos x="T6" y="T7"/>
                </a:cxn>
              </a:cxnLst>
              <a:rect l="0" t="0" r="r" b="b"/>
              <a:pathLst>
                <a:path w="2669" h="274">
                  <a:moveTo>
                    <a:pt x="5" y="145"/>
                  </a:moveTo>
                  <a:lnTo>
                    <a:pt x="0" y="274"/>
                  </a:lnTo>
                  <a:lnTo>
                    <a:pt x="2669" y="0"/>
                  </a:lnTo>
                  <a:lnTo>
                    <a:pt x="5" y="145"/>
                  </a:lnTo>
                  <a:close/>
                </a:path>
              </a:pathLst>
            </a:custGeom>
            <a:solidFill>
              <a:srgbClr val="3C3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91" name="Freeform 87">
              <a:extLst>
                <a:ext uri="{FF2B5EF4-FFF2-40B4-BE49-F238E27FC236}">
                  <a16:creationId xmlns:a16="http://schemas.microsoft.com/office/drawing/2014/main" id="{FF4D18D1-740C-486B-AB77-62C58F917701}"/>
                </a:ext>
              </a:extLst>
            </p:cNvPr>
            <p:cNvSpPr>
              <a:spLocks/>
            </p:cNvSpPr>
            <p:nvPr/>
          </p:nvSpPr>
          <p:spPr bwMode="auto">
            <a:xfrm>
              <a:off x="6369051" y="2311401"/>
              <a:ext cx="2751138" cy="1627188"/>
            </a:xfrm>
            <a:custGeom>
              <a:avLst/>
              <a:gdLst>
                <a:gd name="T0" fmla="*/ 290 w 345"/>
                <a:gd name="T1" fmla="*/ 203 h 203"/>
                <a:gd name="T2" fmla="*/ 275 w 345"/>
                <a:gd name="T3" fmla="*/ 197 h 203"/>
                <a:gd name="T4" fmla="*/ 299 w 345"/>
                <a:gd name="T5" fmla="*/ 159 h 203"/>
                <a:gd name="T6" fmla="*/ 311 w 345"/>
                <a:gd name="T7" fmla="*/ 143 h 203"/>
                <a:gd name="T8" fmla="*/ 325 w 345"/>
                <a:gd name="T9" fmla="*/ 91 h 203"/>
                <a:gd name="T10" fmla="*/ 301 w 345"/>
                <a:gd name="T11" fmla="*/ 62 h 203"/>
                <a:gd name="T12" fmla="*/ 262 w 345"/>
                <a:gd name="T13" fmla="*/ 47 h 203"/>
                <a:gd name="T14" fmla="*/ 0 w 345"/>
                <a:gd name="T15" fmla="*/ 16 h 203"/>
                <a:gd name="T16" fmla="*/ 0 w 345"/>
                <a:gd name="T17" fmla="*/ 0 h 203"/>
                <a:gd name="T18" fmla="*/ 267 w 345"/>
                <a:gd name="T19" fmla="*/ 32 h 203"/>
                <a:gd name="T20" fmla="*/ 310 w 345"/>
                <a:gd name="T21" fmla="*/ 49 h 203"/>
                <a:gd name="T22" fmla="*/ 340 w 345"/>
                <a:gd name="T23" fmla="*/ 87 h 203"/>
                <a:gd name="T24" fmla="*/ 324 w 345"/>
                <a:gd name="T25" fmla="*/ 152 h 203"/>
                <a:gd name="T26" fmla="*/ 311 w 345"/>
                <a:gd name="T27" fmla="*/ 169 h 203"/>
                <a:gd name="T28" fmla="*/ 290 w 345"/>
                <a:gd name="T29"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5" h="203">
                  <a:moveTo>
                    <a:pt x="290" y="203"/>
                  </a:moveTo>
                  <a:cubicBezTo>
                    <a:pt x="275" y="197"/>
                    <a:pt x="275" y="197"/>
                    <a:pt x="275" y="197"/>
                  </a:cubicBezTo>
                  <a:cubicBezTo>
                    <a:pt x="281" y="183"/>
                    <a:pt x="290" y="171"/>
                    <a:pt x="299" y="159"/>
                  </a:cubicBezTo>
                  <a:cubicBezTo>
                    <a:pt x="303" y="154"/>
                    <a:pt x="307" y="149"/>
                    <a:pt x="311" y="143"/>
                  </a:cubicBezTo>
                  <a:cubicBezTo>
                    <a:pt x="320" y="130"/>
                    <a:pt x="330" y="110"/>
                    <a:pt x="325" y="91"/>
                  </a:cubicBezTo>
                  <a:cubicBezTo>
                    <a:pt x="322" y="80"/>
                    <a:pt x="313" y="70"/>
                    <a:pt x="301" y="62"/>
                  </a:cubicBezTo>
                  <a:cubicBezTo>
                    <a:pt x="289" y="55"/>
                    <a:pt x="275" y="50"/>
                    <a:pt x="262" y="47"/>
                  </a:cubicBezTo>
                  <a:cubicBezTo>
                    <a:pt x="188" y="27"/>
                    <a:pt x="105" y="17"/>
                    <a:pt x="0" y="16"/>
                  </a:cubicBezTo>
                  <a:cubicBezTo>
                    <a:pt x="0" y="0"/>
                    <a:pt x="0" y="0"/>
                    <a:pt x="0" y="0"/>
                  </a:cubicBezTo>
                  <a:cubicBezTo>
                    <a:pt x="106" y="1"/>
                    <a:pt x="191" y="11"/>
                    <a:pt x="267" y="32"/>
                  </a:cubicBezTo>
                  <a:cubicBezTo>
                    <a:pt x="280" y="35"/>
                    <a:pt x="296" y="40"/>
                    <a:pt x="310" y="49"/>
                  </a:cubicBezTo>
                  <a:cubicBezTo>
                    <a:pt x="325" y="58"/>
                    <a:pt x="336" y="72"/>
                    <a:pt x="340" y="87"/>
                  </a:cubicBezTo>
                  <a:cubicBezTo>
                    <a:pt x="345" y="106"/>
                    <a:pt x="340" y="129"/>
                    <a:pt x="324" y="152"/>
                  </a:cubicBezTo>
                  <a:cubicBezTo>
                    <a:pt x="320" y="158"/>
                    <a:pt x="316" y="164"/>
                    <a:pt x="311" y="169"/>
                  </a:cubicBezTo>
                  <a:cubicBezTo>
                    <a:pt x="303" y="180"/>
                    <a:pt x="295" y="191"/>
                    <a:pt x="290" y="203"/>
                  </a:cubicBezTo>
                  <a:close/>
                </a:path>
              </a:pathLst>
            </a:custGeom>
            <a:solidFill>
              <a:srgbClr val="F0B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nvGrpSpPr>
            <p:cNvPr id="92" name="Group 91">
              <a:extLst>
                <a:ext uri="{FF2B5EF4-FFF2-40B4-BE49-F238E27FC236}">
                  <a16:creationId xmlns:a16="http://schemas.microsoft.com/office/drawing/2014/main" id="{4A9BF26F-AF48-45AC-A643-519F8751135B}"/>
                </a:ext>
              </a:extLst>
            </p:cNvPr>
            <p:cNvGrpSpPr/>
            <p:nvPr/>
          </p:nvGrpSpPr>
          <p:grpSpPr>
            <a:xfrm>
              <a:off x="5764213" y="2205038"/>
              <a:ext cx="671513" cy="377825"/>
              <a:chOff x="5764213" y="2205038"/>
              <a:chExt cx="671513" cy="377825"/>
            </a:xfrm>
            <a:effectLst>
              <a:outerShdw blurRad="50800" dist="38100" dir="2700000" algn="tl" rotWithShape="0">
                <a:prstClr val="black">
                  <a:alpha val="60000"/>
                </a:prstClr>
              </a:outerShdw>
            </a:effectLst>
          </p:grpSpPr>
          <p:sp>
            <p:nvSpPr>
              <p:cNvPr id="106" name="Freeform 70">
                <a:extLst>
                  <a:ext uri="{FF2B5EF4-FFF2-40B4-BE49-F238E27FC236}">
                    <a16:creationId xmlns:a16="http://schemas.microsoft.com/office/drawing/2014/main" id="{A4054BAD-F3CA-4CD9-A4E7-500A928E50F3}"/>
                  </a:ext>
                </a:extLst>
              </p:cNvPr>
              <p:cNvSpPr>
                <a:spLocks/>
              </p:cNvSpPr>
              <p:nvPr/>
            </p:nvSpPr>
            <p:spPr bwMode="auto">
              <a:xfrm>
                <a:off x="5764213" y="2254250"/>
                <a:ext cx="661988" cy="328613"/>
              </a:xfrm>
              <a:custGeom>
                <a:avLst/>
                <a:gdLst>
                  <a:gd name="T0" fmla="*/ 81 w 81"/>
                  <a:gd name="T1" fmla="*/ 22 h 40"/>
                  <a:gd name="T2" fmla="*/ 40 w 81"/>
                  <a:gd name="T3" fmla="*/ 39 h 40"/>
                  <a:gd name="T4" fmla="*/ 0 w 81"/>
                  <a:gd name="T5" fmla="*/ 18 h 40"/>
                  <a:gd name="T6" fmla="*/ 41 w 81"/>
                  <a:gd name="T7" fmla="*/ 1 h 40"/>
                  <a:gd name="T8" fmla="*/ 81 w 81"/>
                  <a:gd name="T9" fmla="*/ 22 h 40"/>
                </a:gdLst>
                <a:ahLst/>
                <a:cxnLst>
                  <a:cxn ang="0">
                    <a:pos x="T0" y="T1"/>
                  </a:cxn>
                  <a:cxn ang="0">
                    <a:pos x="T2" y="T3"/>
                  </a:cxn>
                  <a:cxn ang="0">
                    <a:pos x="T4" y="T5"/>
                  </a:cxn>
                  <a:cxn ang="0">
                    <a:pos x="T6" y="T7"/>
                  </a:cxn>
                  <a:cxn ang="0">
                    <a:pos x="T8" y="T9"/>
                  </a:cxn>
                </a:cxnLst>
                <a:rect l="0" t="0" r="r" b="b"/>
                <a:pathLst>
                  <a:path w="81" h="40">
                    <a:moveTo>
                      <a:pt x="81" y="22"/>
                    </a:moveTo>
                    <a:cubicBezTo>
                      <a:pt x="81" y="32"/>
                      <a:pt x="62" y="40"/>
                      <a:pt x="40" y="39"/>
                    </a:cubicBezTo>
                    <a:cubicBezTo>
                      <a:pt x="17" y="38"/>
                      <a:pt x="0" y="29"/>
                      <a:pt x="0" y="18"/>
                    </a:cubicBezTo>
                    <a:cubicBezTo>
                      <a:pt x="1" y="8"/>
                      <a:pt x="19" y="0"/>
                      <a:pt x="41" y="1"/>
                    </a:cubicBezTo>
                    <a:cubicBezTo>
                      <a:pt x="64" y="2"/>
                      <a:pt x="81" y="11"/>
                      <a:pt x="81" y="22"/>
                    </a:cubicBezTo>
                    <a:close/>
                  </a:path>
                </a:pathLst>
              </a:custGeom>
              <a:solidFill>
                <a:srgbClr val="262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07" name="Freeform 71">
                <a:extLst>
                  <a:ext uri="{FF2B5EF4-FFF2-40B4-BE49-F238E27FC236}">
                    <a16:creationId xmlns:a16="http://schemas.microsoft.com/office/drawing/2014/main" id="{E1FD0C1A-D790-4BA4-B0F9-9255E4987AAA}"/>
                  </a:ext>
                </a:extLst>
              </p:cNvPr>
              <p:cNvSpPr>
                <a:spLocks/>
              </p:cNvSpPr>
              <p:nvPr/>
            </p:nvSpPr>
            <p:spPr bwMode="auto">
              <a:xfrm>
                <a:off x="5764213" y="2205038"/>
                <a:ext cx="671513" cy="336550"/>
              </a:xfrm>
              <a:custGeom>
                <a:avLst/>
                <a:gdLst>
                  <a:gd name="T0" fmla="*/ 81 w 82"/>
                  <a:gd name="T1" fmla="*/ 22 h 41"/>
                  <a:gd name="T2" fmla="*/ 40 w 82"/>
                  <a:gd name="T3" fmla="*/ 40 h 41"/>
                  <a:gd name="T4" fmla="*/ 0 w 82"/>
                  <a:gd name="T5" fmla="*/ 19 h 41"/>
                  <a:gd name="T6" fmla="*/ 42 w 82"/>
                  <a:gd name="T7" fmla="*/ 1 h 41"/>
                  <a:gd name="T8" fmla="*/ 81 w 82"/>
                  <a:gd name="T9" fmla="*/ 22 h 41"/>
                </a:gdLst>
                <a:ahLst/>
                <a:cxnLst>
                  <a:cxn ang="0">
                    <a:pos x="T0" y="T1"/>
                  </a:cxn>
                  <a:cxn ang="0">
                    <a:pos x="T2" y="T3"/>
                  </a:cxn>
                  <a:cxn ang="0">
                    <a:pos x="T4" y="T5"/>
                  </a:cxn>
                  <a:cxn ang="0">
                    <a:pos x="T6" y="T7"/>
                  </a:cxn>
                  <a:cxn ang="0">
                    <a:pos x="T8" y="T9"/>
                  </a:cxn>
                </a:cxnLst>
                <a:rect l="0" t="0" r="r" b="b"/>
                <a:pathLst>
                  <a:path w="82" h="41">
                    <a:moveTo>
                      <a:pt x="81" y="22"/>
                    </a:moveTo>
                    <a:cubicBezTo>
                      <a:pt x="81" y="33"/>
                      <a:pt x="62" y="41"/>
                      <a:pt x="40" y="40"/>
                    </a:cubicBezTo>
                    <a:cubicBezTo>
                      <a:pt x="18" y="39"/>
                      <a:pt x="0" y="29"/>
                      <a:pt x="0" y="19"/>
                    </a:cubicBezTo>
                    <a:cubicBezTo>
                      <a:pt x="1" y="8"/>
                      <a:pt x="19" y="0"/>
                      <a:pt x="42" y="1"/>
                    </a:cubicBezTo>
                    <a:cubicBezTo>
                      <a:pt x="64" y="2"/>
                      <a:pt x="82" y="12"/>
                      <a:pt x="81" y="22"/>
                    </a:cubicBezTo>
                    <a:close/>
                  </a:path>
                </a:pathLst>
              </a:custGeom>
              <a:solidFill>
                <a:srgbClr val="2F3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grpSp>
          <p:nvGrpSpPr>
            <p:cNvPr id="93" name="Group 92">
              <a:extLst>
                <a:ext uri="{FF2B5EF4-FFF2-40B4-BE49-F238E27FC236}">
                  <a16:creationId xmlns:a16="http://schemas.microsoft.com/office/drawing/2014/main" id="{2677E8EC-9C8A-4625-9FDA-76064FFFD0B3}"/>
                </a:ext>
              </a:extLst>
            </p:cNvPr>
            <p:cNvGrpSpPr/>
            <p:nvPr/>
          </p:nvGrpSpPr>
          <p:grpSpPr>
            <a:xfrm>
              <a:off x="8397876" y="3822700"/>
              <a:ext cx="654050" cy="1265238"/>
              <a:chOff x="8397876" y="3822700"/>
              <a:chExt cx="654050" cy="1265238"/>
            </a:xfrm>
          </p:grpSpPr>
          <p:sp>
            <p:nvSpPr>
              <p:cNvPr id="94" name="Freeform 72">
                <a:extLst>
                  <a:ext uri="{FF2B5EF4-FFF2-40B4-BE49-F238E27FC236}">
                    <a16:creationId xmlns:a16="http://schemas.microsoft.com/office/drawing/2014/main" id="{95B82823-5A37-44E2-A559-BD729BA1070F}"/>
                  </a:ext>
                </a:extLst>
              </p:cNvPr>
              <p:cNvSpPr>
                <a:spLocks/>
              </p:cNvSpPr>
              <p:nvPr/>
            </p:nvSpPr>
            <p:spPr bwMode="auto">
              <a:xfrm>
                <a:off x="8413751" y="4135438"/>
                <a:ext cx="638175" cy="952500"/>
              </a:xfrm>
              <a:custGeom>
                <a:avLst/>
                <a:gdLst>
                  <a:gd name="T0" fmla="*/ 78 w 78"/>
                  <a:gd name="T1" fmla="*/ 85 h 116"/>
                  <a:gd name="T2" fmla="*/ 71 w 78"/>
                  <a:gd name="T3" fmla="*/ 90 h 116"/>
                  <a:gd name="T4" fmla="*/ 62 w 78"/>
                  <a:gd name="T5" fmla="*/ 97 h 116"/>
                  <a:gd name="T6" fmla="*/ 29 w 78"/>
                  <a:gd name="T7" fmla="*/ 116 h 116"/>
                  <a:gd name="T8" fmla="*/ 11 w 78"/>
                  <a:gd name="T9" fmla="*/ 4 h 116"/>
                  <a:gd name="T10" fmla="*/ 11 w 78"/>
                  <a:gd name="T11" fmla="*/ 1 h 116"/>
                  <a:gd name="T12" fmla="*/ 12 w 78"/>
                  <a:gd name="T13" fmla="*/ 0 h 116"/>
                  <a:gd name="T14" fmla="*/ 17 w 78"/>
                  <a:gd name="T15" fmla="*/ 3 h 116"/>
                  <a:gd name="T16" fmla="*/ 18 w 78"/>
                  <a:gd name="T17" fmla="*/ 3 h 116"/>
                  <a:gd name="T18" fmla="*/ 30 w 78"/>
                  <a:gd name="T19" fmla="*/ 3 h 116"/>
                  <a:gd name="T20" fmla="*/ 31 w 78"/>
                  <a:gd name="T21" fmla="*/ 2 h 116"/>
                  <a:gd name="T22" fmla="*/ 33 w 78"/>
                  <a:gd name="T23" fmla="*/ 2 h 116"/>
                  <a:gd name="T24" fmla="*/ 78 w 78"/>
                  <a:gd name="T25" fmla="*/ 8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16">
                    <a:moveTo>
                      <a:pt x="78" y="85"/>
                    </a:moveTo>
                    <a:cubicBezTo>
                      <a:pt x="76" y="87"/>
                      <a:pt x="74" y="89"/>
                      <a:pt x="71" y="90"/>
                    </a:cubicBezTo>
                    <a:cubicBezTo>
                      <a:pt x="68" y="93"/>
                      <a:pt x="65" y="95"/>
                      <a:pt x="62" y="97"/>
                    </a:cubicBezTo>
                    <a:cubicBezTo>
                      <a:pt x="51" y="105"/>
                      <a:pt x="41" y="111"/>
                      <a:pt x="29" y="116"/>
                    </a:cubicBezTo>
                    <a:cubicBezTo>
                      <a:pt x="0" y="89"/>
                      <a:pt x="2" y="40"/>
                      <a:pt x="11" y="4"/>
                    </a:cubicBezTo>
                    <a:cubicBezTo>
                      <a:pt x="11" y="3"/>
                      <a:pt x="11" y="2"/>
                      <a:pt x="11" y="1"/>
                    </a:cubicBezTo>
                    <a:cubicBezTo>
                      <a:pt x="11" y="1"/>
                      <a:pt x="11" y="1"/>
                      <a:pt x="12" y="0"/>
                    </a:cubicBezTo>
                    <a:cubicBezTo>
                      <a:pt x="13" y="2"/>
                      <a:pt x="15" y="3"/>
                      <a:pt x="17" y="3"/>
                    </a:cubicBezTo>
                    <a:cubicBezTo>
                      <a:pt x="18" y="3"/>
                      <a:pt x="18" y="3"/>
                      <a:pt x="18" y="3"/>
                    </a:cubicBezTo>
                    <a:cubicBezTo>
                      <a:pt x="22" y="4"/>
                      <a:pt x="26" y="4"/>
                      <a:pt x="30" y="3"/>
                    </a:cubicBezTo>
                    <a:cubicBezTo>
                      <a:pt x="30" y="3"/>
                      <a:pt x="31" y="2"/>
                      <a:pt x="31" y="2"/>
                    </a:cubicBezTo>
                    <a:cubicBezTo>
                      <a:pt x="32" y="2"/>
                      <a:pt x="33" y="2"/>
                      <a:pt x="33" y="2"/>
                    </a:cubicBezTo>
                    <a:cubicBezTo>
                      <a:pt x="33" y="16"/>
                      <a:pt x="42" y="54"/>
                      <a:pt x="78" y="85"/>
                    </a:cubicBezTo>
                    <a:close/>
                  </a:path>
                </a:pathLst>
              </a:custGeom>
              <a:solidFill>
                <a:srgbClr val="EEB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95" name="Freeform 73">
                <a:extLst>
                  <a:ext uri="{FF2B5EF4-FFF2-40B4-BE49-F238E27FC236}">
                    <a16:creationId xmlns:a16="http://schemas.microsoft.com/office/drawing/2014/main" id="{C2FADDCD-9FEE-49D5-BBAE-EF7FDC18C680}"/>
                  </a:ext>
                </a:extLst>
              </p:cNvPr>
              <p:cNvSpPr>
                <a:spLocks/>
              </p:cNvSpPr>
              <p:nvPr/>
            </p:nvSpPr>
            <p:spPr bwMode="auto">
              <a:xfrm>
                <a:off x="8431213" y="4217988"/>
                <a:ext cx="407988" cy="869950"/>
              </a:xfrm>
              <a:custGeom>
                <a:avLst/>
                <a:gdLst>
                  <a:gd name="T0" fmla="*/ 7 w 50"/>
                  <a:gd name="T1" fmla="*/ 0 h 106"/>
                  <a:gd name="T2" fmla="*/ 27 w 50"/>
                  <a:gd name="T3" fmla="*/ 106 h 106"/>
                  <a:gd name="T4" fmla="*/ 50 w 50"/>
                  <a:gd name="T5" fmla="*/ 94 h 106"/>
                  <a:gd name="T6" fmla="*/ 7 w 50"/>
                  <a:gd name="T7" fmla="*/ 0 h 106"/>
                </a:gdLst>
                <a:ahLst/>
                <a:cxnLst>
                  <a:cxn ang="0">
                    <a:pos x="T0" y="T1"/>
                  </a:cxn>
                  <a:cxn ang="0">
                    <a:pos x="T2" y="T3"/>
                  </a:cxn>
                  <a:cxn ang="0">
                    <a:pos x="T4" y="T5"/>
                  </a:cxn>
                  <a:cxn ang="0">
                    <a:pos x="T6" y="T7"/>
                  </a:cxn>
                </a:cxnLst>
                <a:rect l="0" t="0" r="r" b="b"/>
                <a:pathLst>
                  <a:path w="50" h="106">
                    <a:moveTo>
                      <a:pt x="7" y="0"/>
                    </a:moveTo>
                    <a:cubicBezTo>
                      <a:pt x="0" y="35"/>
                      <a:pt x="0" y="80"/>
                      <a:pt x="27" y="106"/>
                    </a:cubicBezTo>
                    <a:cubicBezTo>
                      <a:pt x="35" y="102"/>
                      <a:pt x="42" y="98"/>
                      <a:pt x="50" y="94"/>
                    </a:cubicBezTo>
                    <a:cubicBezTo>
                      <a:pt x="0" y="20"/>
                      <a:pt x="42" y="4"/>
                      <a:pt x="7" y="0"/>
                    </a:cubicBezTo>
                    <a:close/>
                  </a:path>
                </a:pathLst>
              </a:custGeom>
              <a:solidFill>
                <a:srgbClr val="EECD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96" name="Freeform 74">
                <a:extLst>
                  <a:ext uri="{FF2B5EF4-FFF2-40B4-BE49-F238E27FC236}">
                    <a16:creationId xmlns:a16="http://schemas.microsoft.com/office/drawing/2014/main" id="{2AF2D363-6415-43D3-A238-DEED28443D59}"/>
                  </a:ext>
                </a:extLst>
              </p:cNvPr>
              <p:cNvSpPr>
                <a:spLocks/>
              </p:cNvSpPr>
              <p:nvPr/>
            </p:nvSpPr>
            <p:spPr bwMode="auto">
              <a:xfrm>
                <a:off x="8413751" y="4135438"/>
                <a:ext cx="384175" cy="952500"/>
              </a:xfrm>
              <a:custGeom>
                <a:avLst/>
                <a:gdLst>
                  <a:gd name="T0" fmla="*/ 13 w 47"/>
                  <a:gd name="T1" fmla="*/ 1 h 116"/>
                  <a:gd name="T2" fmla="*/ 12 w 47"/>
                  <a:gd name="T3" fmla="*/ 0 h 116"/>
                  <a:gd name="T4" fmla="*/ 11 w 47"/>
                  <a:gd name="T5" fmla="*/ 1 h 116"/>
                  <a:gd name="T6" fmla="*/ 11 w 47"/>
                  <a:gd name="T7" fmla="*/ 4 h 116"/>
                  <a:gd name="T8" fmla="*/ 29 w 47"/>
                  <a:gd name="T9" fmla="*/ 116 h 116"/>
                  <a:gd name="T10" fmla="*/ 47 w 47"/>
                  <a:gd name="T11" fmla="*/ 106 h 116"/>
                  <a:gd name="T12" fmla="*/ 13 w 47"/>
                  <a:gd name="T13" fmla="*/ 1 h 116"/>
                </a:gdLst>
                <a:ahLst/>
                <a:cxnLst>
                  <a:cxn ang="0">
                    <a:pos x="T0" y="T1"/>
                  </a:cxn>
                  <a:cxn ang="0">
                    <a:pos x="T2" y="T3"/>
                  </a:cxn>
                  <a:cxn ang="0">
                    <a:pos x="T4" y="T5"/>
                  </a:cxn>
                  <a:cxn ang="0">
                    <a:pos x="T6" y="T7"/>
                  </a:cxn>
                  <a:cxn ang="0">
                    <a:pos x="T8" y="T9"/>
                  </a:cxn>
                  <a:cxn ang="0">
                    <a:pos x="T10" y="T11"/>
                  </a:cxn>
                  <a:cxn ang="0">
                    <a:pos x="T12" y="T13"/>
                  </a:cxn>
                </a:cxnLst>
                <a:rect l="0" t="0" r="r" b="b"/>
                <a:pathLst>
                  <a:path w="47" h="116">
                    <a:moveTo>
                      <a:pt x="13" y="1"/>
                    </a:moveTo>
                    <a:cubicBezTo>
                      <a:pt x="13" y="1"/>
                      <a:pt x="12" y="1"/>
                      <a:pt x="12" y="0"/>
                    </a:cubicBezTo>
                    <a:cubicBezTo>
                      <a:pt x="11" y="1"/>
                      <a:pt x="11" y="1"/>
                      <a:pt x="11" y="1"/>
                    </a:cubicBezTo>
                    <a:cubicBezTo>
                      <a:pt x="11" y="2"/>
                      <a:pt x="11" y="3"/>
                      <a:pt x="11" y="4"/>
                    </a:cubicBezTo>
                    <a:cubicBezTo>
                      <a:pt x="2" y="40"/>
                      <a:pt x="0" y="89"/>
                      <a:pt x="29" y="116"/>
                    </a:cubicBezTo>
                    <a:cubicBezTo>
                      <a:pt x="36" y="113"/>
                      <a:pt x="40" y="111"/>
                      <a:pt x="47" y="106"/>
                    </a:cubicBezTo>
                    <a:cubicBezTo>
                      <a:pt x="16" y="85"/>
                      <a:pt x="12" y="38"/>
                      <a:pt x="13" y="1"/>
                    </a:cubicBezTo>
                    <a:close/>
                  </a:path>
                </a:pathLst>
              </a:custGeom>
              <a:solidFill>
                <a:srgbClr val="EEB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97" name="Freeform 75">
                <a:extLst>
                  <a:ext uri="{FF2B5EF4-FFF2-40B4-BE49-F238E27FC236}">
                    <a16:creationId xmlns:a16="http://schemas.microsoft.com/office/drawing/2014/main" id="{D27830F3-9783-4F7F-8A27-3BE01596628C}"/>
                  </a:ext>
                </a:extLst>
              </p:cNvPr>
              <p:cNvSpPr>
                <a:spLocks/>
              </p:cNvSpPr>
              <p:nvPr/>
            </p:nvSpPr>
            <p:spPr bwMode="auto">
              <a:xfrm>
                <a:off x="9002713" y="4824413"/>
                <a:ext cx="49213" cy="49213"/>
              </a:xfrm>
              <a:custGeom>
                <a:avLst/>
                <a:gdLst>
                  <a:gd name="T0" fmla="*/ 0 w 6"/>
                  <a:gd name="T1" fmla="*/ 6 h 6"/>
                  <a:gd name="T2" fmla="*/ 6 w 6"/>
                  <a:gd name="T3" fmla="*/ 1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cubicBezTo>
                      <a:pt x="2" y="4"/>
                      <a:pt x="4" y="2"/>
                      <a:pt x="6" y="1"/>
                    </a:cubicBezTo>
                    <a:cubicBezTo>
                      <a:pt x="6" y="0"/>
                      <a:pt x="6" y="0"/>
                      <a:pt x="6" y="0"/>
                    </a:cubicBezTo>
                    <a:cubicBezTo>
                      <a:pt x="4" y="2"/>
                      <a:pt x="2" y="4"/>
                      <a:pt x="0" y="6"/>
                    </a:cubicBezTo>
                    <a:close/>
                  </a:path>
                </a:pathLst>
              </a:custGeom>
              <a:solidFill>
                <a:srgbClr val="EEB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98" name="Freeform 76">
                <a:extLst>
                  <a:ext uri="{FF2B5EF4-FFF2-40B4-BE49-F238E27FC236}">
                    <a16:creationId xmlns:a16="http://schemas.microsoft.com/office/drawing/2014/main" id="{771F8799-AB91-4966-B487-A1AA7095C497}"/>
                  </a:ext>
                </a:extLst>
              </p:cNvPr>
              <p:cNvSpPr>
                <a:spLocks/>
              </p:cNvSpPr>
              <p:nvPr/>
            </p:nvSpPr>
            <p:spPr bwMode="auto">
              <a:xfrm>
                <a:off x="8626476" y="4151313"/>
                <a:ext cx="425450" cy="812800"/>
              </a:xfrm>
              <a:custGeom>
                <a:avLst/>
                <a:gdLst>
                  <a:gd name="T0" fmla="*/ 7 w 52"/>
                  <a:gd name="T1" fmla="*/ 0 h 99"/>
                  <a:gd name="T2" fmla="*/ 5 w 52"/>
                  <a:gd name="T3" fmla="*/ 0 h 99"/>
                  <a:gd name="T4" fmla="*/ 3 w 52"/>
                  <a:gd name="T5" fmla="*/ 1 h 99"/>
                  <a:gd name="T6" fmla="*/ 3 w 52"/>
                  <a:gd name="T7" fmla="*/ 1 h 99"/>
                  <a:gd name="T8" fmla="*/ 30 w 52"/>
                  <a:gd name="T9" fmla="*/ 99 h 99"/>
                  <a:gd name="T10" fmla="*/ 36 w 52"/>
                  <a:gd name="T11" fmla="*/ 95 h 99"/>
                  <a:gd name="T12" fmla="*/ 45 w 52"/>
                  <a:gd name="T13" fmla="*/ 88 h 99"/>
                  <a:gd name="T14" fmla="*/ 52 w 52"/>
                  <a:gd name="T15" fmla="*/ 82 h 99"/>
                  <a:gd name="T16" fmla="*/ 7 w 52"/>
                  <a:gd name="T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99">
                    <a:moveTo>
                      <a:pt x="7" y="0"/>
                    </a:moveTo>
                    <a:cubicBezTo>
                      <a:pt x="6" y="0"/>
                      <a:pt x="6" y="0"/>
                      <a:pt x="5" y="0"/>
                    </a:cubicBezTo>
                    <a:cubicBezTo>
                      <a:pt x="5" y="1"/>
                      <a:pt x="4" y="1"/>
                      <a:pt x="3" y="1"/>
                    </a:cubicBezTo>
                    <a:cubicBezTo>
                      <a:pt x="3" y="1"/>
                      <a:pt x="3" y="1"/>
                      <a:pt x="3" y="1"/>
                    </a:cubicBezTo>
                    <a:cubicBezTo>
                      <a:pt x="0" y="18"/>
                      <a:pt x="1" y="59"/>
                      <a:pt x="30" y="99"/>
                    </a:cubicBezTo>
                    <a:cubicBezTo>
                      <a:pt x="32" y="98"/>
                      <a:pt x="34" y="97"/>
                      <a:pt x="36" y="95"/>
                    </a:cubicBezTo>
                    <a:cubicBezTo>
                      <a:pt x="39" y="93"/>
                      <a:pt x="42" y="91"/>
                      <a:pt x="45" y="88"/>
                    </a:cubicBezTo>
                    <a:cubicBezTo>
                      <a:pt x="48" y="86"/>
                      <a:pt x="50" y="84"/>
                      <a:pt x="52" y="82"/>
                    </a:cubicBezTo>
                    <a:cubicBezTo>
                      <a:pt x="16" y="52"/>
                      <a:pt x="6" y="14"/>
                      <a:pt x="7" y="0"/>
                    </a:cubicBezTo>
                    <a:close/>
                  </a:path>
                </a:pathLst>
              </a:custGeom>
              <a:solidFill>
                <a:srgbClr val="EEB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99" name="Freeform 77">
                <a:extLst>
                  <a:ext uri="{FF2B5EF4-FFF2-40B4-BE49-F238E27FC236}">
                    <a16:creationId xmlns:a16="http://schemas.microsoft.com/office/drawing/2014/main" id="{DDBC503C-6D64-4A1A-B99C-2D7D9D022A52}"/>
                  </a:ext>
                </a:extLst>
              </p:cNvPr>
              <p:cNvSpPr>
                <a:spLocks/>
              </p:cNvSpPr>
              <p:nvPr/>
            </p:nvSpPr>
            <p:spPr bwMode="auto">
              <a:xfrm>
                <a:off x="8504238" y="4143375"/>
                <a:ext cx="490538" cy="788988"/>
              </a:xfrm>
              <a:custGeom>
                <a:avLst/>
                <a:gdLst>
                  <a:gd name="T0" fmla="*/ 0 w 60"/>
                  <a:gd name="T1" fmla="*/ 3 h 96"/>
                  <a:gd name="T2" fmla="*/ 18 w 60"/>
                  <a:gd name="T3" fmla="*/ 4 h 96"/>
                  <a:gd name="T4" fmla="*/ 51 w 60"/>
                  <a:gd name="T5" fmla="*/ 96 h 96"/>
                  <a:gd name="T6" fmla="*/ 60 w 60"/>
                  <a:gd name="T7" fmla="*/ 89 h 96"/>
                  <a:gd name="T8" fmla="*/ 21 w 60"/>
                  <a:gd name="T9" fmla="*/ 1 h 96"/>
                  <a:gd name="T10" fmla="*/ 20 w 60"/>
                  <a:gd name="T11" fmla="*/ 1 h 96"/>
                  <a:gd name="T12" fmla="*/ 19 w 60"/>
                  <a:gd name="T13" fmla="*/ 2 h 96"/>
                  <a:gd name="T14" fmla="*/ 7 w 60"/>
                  <a:gd name="T15" fmla="*/ 2 h 96"/>
                  <a:gd name="T16" fmla="*/ 6 w 60"/>
                  <a:gd name="T17" fmla="*/ 2 h 96"/>
                  <a:gd name="T18" fmla="*/ 0 w 60"/>
                  <a:gd name="T19" fmla="*/ 0 h 96"/>
                  <a:gd name="T20" fmla="*/ 0 w 60"/>
                  <a:gd name="T21"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96">
                    <a:moveTo>
                      <a:pt x="0" y="3"/>
                    </a:moveTo>
                    <a:cubicBezTo>
                      <a:pt x="5" y="5"/>
                      <a:pt x="13" y="5"/>
                      <a:pt x="18" y="4"/>
                    </a:cubicBezTo>
                    <a:cubicBezTo>
                      <a:pt x="16" y="19"/>
                      <a:pt x="20" y="59"/>
                      <a:pt x="51" y="96"/>
                    </a:cubicBezTo>
                    <a:cubicBezTo>
                      <a:pt x="54" y="94"/>
                      <a:pt x="57" y="92"/>
                      <a:pt x="60" y="89"/>
                    </a:cubicBezTo>
                    <a:cubicBezTo>
                      <a:pt x="27" y="55"/>
                      <a:pt x="20" y="16"/>
                      <a:pt x="21" y="1"/>
                    </a:cubicBezTo>
                    <a:cubicBezTo>
                      <a:pt x="21" y="1"/>
                      <a:pt x="21" y="1"/>
                      <a:pt x="20" y="1"/>
                    </a:cubicBezTo>
                    <a:cubicBezTo>
                      <a:pt x="20" y="1"/>
                      <a:pt x="19" y="2"/>
                      <a:pt x="19" y="2"/>
                    </a:cubicBezTo>
                    <a:cubicBezTo>
                      <a:pt x="15" y="3"/>
                      <a:pt x="11" y="3"/>
                      <a:pt x="7" y="2"/>
                    </a:cubicBezTo>
                    <a:cubicBezTo>
                      <a:pt x="7" y="2"/>
                      <a:pt x="7" y="2"/>
                      <a:pt x="6" y="2"/>
                    </a:cubicBezTo>
                    <a:cubicBezTo>
                      <a:pt x="4" y="2"/>
                      <a:pt x="2" y="1"/>
                      <a:pt x="0" y="0"/>
                    </a:cubicBezTo>
                    <a:lnTo>
                      <a:pt x="0" y="3"/>
                    </a:lnTo>
                    <a:close/>
                  </a:path>
                </a:pathLst>
              </a:custGeom>
              <a:solidFill>
                <a:srgbClr val="FFEC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00" name="Freeform 78">
                <a:extLst>
                  <a:ext uri="{FF2B5EF4-FFF2-40B4-BE49-F238E27FC236}">
                    <a16:creationId xmlns:a16="http://schemas.microsoft.com/office/drawing/2014/main" id="{3CA87619-411F-4F17-8B42-590F08BF3BDF}"/>
                  </a:ext>
                </a:extLst>
              </p:cNvPr>
              <p:cNvSpPr>
                <a:spLocks/>
              </p:cNvSpPr>
              <p:nvPr/>
            </p:nvSpPr>
            <p:spPr bwMode="auto">
              <a:xfrm>
                <a:off x="8405813" y="4135438"/>
                <a:ext cx="344488" cy="952500"/>
              </a:xfrm>
              <a:custGeom>
                <a:avLst/>
                <a:gdLst>
                  <a:gd name="T0" fmla="*/ 13 w 42"/>
                  <a:gd name="T1" fmla="*/ 1 h 116"/>
                  <a:gd name="T2" fmla="*/ 13 w 42"/>
                  <a:gd name="T3" fmla="*/ 0 h 116"/>
                  <a:gd name="T4" fmla="*/ 30 w 42"/>
                  <a:gd name="T5" fmla="*/ 116 h 116"/>
                  <a:gd name="T6" fmla="*/ 42 w 42"/>
                  <a:gd name="T7" fmla="*/ 110 h 116"/>
                  <a:gd name="T8" fmla="*/ 13 w 42"/>
                  <a:gd name="T9" fmla="*/ 1 h 116"/>
                </a:gdLst>
                <a:ahLst/>
                <a:cxnLst>
                  <a:cxn ang="0">
                    <a:pos x="T0" y="T1"/>
                  </a:cxn>
                  <a:cxn ang="0">
                    <a:pos x="T2" y="T3"/>
                  </a:cxn>
                  <a:cxn ang="0">
                    <a:pos x="T4" y="T5"/>
                  </a:cxn>
                  <a:cxn ang="0">
                    <a:pos x="T6" y="T7"/>
                  </a:cxn>
                  <a:cxn ang="0">
                    <a:pos x="T8" y="T9"/>
                  </a:cxn>
                </a:cxnLst>
                <a:rect l="0" t="0" r="r" b="b"/>
                <a:pathLst>
                  <a:path w="42" h="116">
                    <a:moveTo>
                      <a:pt x="13" y="1"/>
                    </a:moveTo>
                    <a:cubicBezTo>
                      <a:pt x="13" y="0"/>
                      <a:pt x="13" y="0"/>
                      <a:pt x="13" y="0"/>
                    </a:cubicBezTo>
                    <a:cubicBezTo>
                      <a:pt x="4" y="37"/>
                      <a:pt x="0" y="88"/>
                      <a:pt x="30" y="116"/>
                    </a:cubicBezTo>
                    <a:cubicBezTo>
                      <a:pt x="34" y="114"/>
                      <a:pt x="38" y="112"/>
                      <a:pt x="42" y="110"/>
                    </a:cubicBezTo>
                    <a:cubicBezTo>
                      <a:pt x="11" y="86"/>
                      <a:pt x="9" y="37"/>
                      <a:pt x="13" y="1"/>
                    </a:cubicBezTo>
                    <a:close/>
                  </a:path>
                </a:pathLst>
              </a:custGeom>
              <a:solidFill>
                <a:srgbClr val="FFEC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01" name="Freeform 79">
                <a:extLst>
                  <a:ext uri="{FF2B5EF4-FFF2-40B4-BE49-F238E27FC236}">
                    <a16:creationId xmlns:a16="http://schemas.microsoft.com/office/drawing/2014/main" id="{2B8C2460-87A9-4B3A-8101-C0FEC95ACB6A}"/>
                  </a:ext>
                </a:extLst>
              </p:cNvPr>
              <p:cNvSpPr>
                <a:spLocks/>
              </p:cNvSpPr>
              <p:nvPr/>
            </p:nvSpPr>
            <p:spPr bwMode="auto">
              <a:xfrm>
                <a:off x="9010651" y="4824413"/>
                <a:ext cx="41275" cy="41275"/>
              </a:xfrm>
              <a:custGeom>
                <a:avLst/>
                <a:gdLst>
                  <a:gd name="T0" fmla="*/ 0 w 5"/>
                  <a:gd name="T1" fmla="*/ 5 h 5"/>
                  <a:gd name="T2" fmla="*/ 5 w 5"/>
                  <a:gd name="T3" fmla="*/ 1 h 5"/>
                  <a:gd name="T4" fmla="*/ 5 w 5"/>
                  <a:gd name="T5" fmla="*/ 0 h 5"/>
                  <a:gd name="T6" fmla="*/ 0 w 5"/>
                  <a:gd name="T7" fmla="*/ 5 h 5"/>
                </a:gdLst>
                <a:ahLst/>
                <a:cxnLst>
                  <a:cxn ang="0">
                    <a:pos x="T0" y="T1"/>
                  </a:cxn>
                  <a:cxn ang="0">
                    <a:pos x="T2" y="T3"/>
                  </a:cxn>
                  <a:cxn ang="0">
                    <a:pos x="T4" y="T5"/>
                  </a:cxn>
                  <a:cxn ang="0">
                    <a:pos x="T6" y="T7"/>
                  </a:cxn>
                </a:cxnLst>
                <a:rect l="0" t="0" r="r" b="b"/>
                <a:pathLst>
                  <a:path w="5" h="5">
                    <a:moveTo>
                      <a:pt x="0" y="5"/>
                    </a:moveTo>
                    <a:cubicBezTo>
                      <a:pt x="2" y="3"/>
                      <a:pt x="4" y="2"/>
                      <a:pt x="5" y="1"/>
                    </a:cubicBezTo>
                    <a:cubicBezTo>
                      <a:pt x="5" y="0"/>
                      <a:pt x="5" y="0"/>
                      <a:pt x="5" y="0"/>
                    </a:cubicBezTo>
                    <a:cubicBezTo>
                      <a:pt x="3" y="2"/>
                      <a:pt x="2" y="3"/>
                      <a:pt x="0" y="5"/>
                    </a:cubicBezTo>
                    <a:close/>
                  </a:path>
                </a:pathLst>
              </a:custGeom>
              <a:solidFill>
                <a:srgbClr val="FFEC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02" name="Freeform 80">
                <a:extLst>
                  <a:ext uri="{FF2B5EF4-FFF2-40B4-BE49-F238E27FC236}">
                    <a16:creationId xmlns:a16="http://schemas.microsoft.com/office/drawing/2014/main" id="{92DE22E6-9C13-4530-9314-61443DD49CC3}"/>
                  </a:ext>
                </a:extLst>
              </p:cNvPr>
              <p:cNvSpPr>
                <a:spLocks/>
              </p:cNvSpPr>
              <p:nvPr/>
            </p:nvSpPr>
            <p:spPr bwMode="auto">
              <a:xfrm>
                <a:off x="8675688" y="4151313"/>
                <a:ext cx="376238" cy="698500"/>
              </a:xfrm>
              <a:custGeom>
                <a:avLst/>
                <a:gdLst>
                  <a:gd name="T0" fmla="*/ 43 w 46"/>
                  <a:gd name="T1" fmla="*/ 85 h 85"/>
                  <a:gd name="T2" fmla="*/ 46 w 46"/>
                  <a:gd name="T3" fmla="*/ 83 h 85"/>
                  <a:gd name="T4" fmla="*/ 1 w 46"/>
                  <a:gd name="T5" fmla="*/ 0 h 85"/>
                  <a:gd name="T6" fmla="*/ 1 w 46"/>
                  <a:gd name="T7" fmla="*/ 0 h 85"/>
                  <a:gd name="T8" fmla="*/ 43 w 46"/>
                  <a:gd name="T9" fmla="*/ 85 h 85"/>
                </a:gdLst>
                <a:ahLst/>
                <a:cxnLst>
                  <a:cxn ang="0">
                    <a:pos x="T0" y="T1"/>
                  </a:cxn>
                  <a:cxn ang="0">
                    <a:pos x="T2" y="T3"/>
                  </a:cxn>
                  <a:cxn ang="0">
                    <a:pos x="T4" y="T5"/>
                  </a:cxn>
                  <a:cxn ang="0">
                    <a:pos x="T6" y="T7"/>
                  </a:cxn>
                  <a:cxn ang="0">
                    <a:pos x="T8" y="T9"/>
                  </a:cxn>
                </a:cxnLst>
                <a:rect l="0" t="0" r="r" b="b"/>
                <a:pathLst>
                  <a:path w="46" h="85">
                    <a:moveTo>
                      <a:pt x="43" y="85"/>
                    </a:moveTo>
                    <a:cubicBezTo>
                      <a:pt x="44" y="84"/>
                      <a:pt x="45" y="83"/>
                      <a:pt x="46" y="83"/>
                    </a:cubicBezTo>
                    <a:cubicBezTo>
                      <a:pt x="10" y="52"/>
                      <a:pt x="1" y="14"/>
                      <a:pt x="1" y="0"/>
                    </a:cubicBezTo>
                    <a:cubicBezTo>
                      <a:pt x="1" y="0"/>
                      <a:pt x="1" y="0"/>
                      <a:pt x="1" y="0"/>
                    </a:cubicBezTo>
                    <a:cubicBezTo>
                      <a:pt x="0" y="15"/>
                      <a:pt x="9" y="53"/>
                      <a:pt x="43" y="85"/>
                    </a:cubicBezTo>
                    <a:close/>
                  </a:path>
                </a:pathLst>
              </a:custGeom>
              <a:solidFill>
                <a:srgbClr val="D598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03" name="Freeform 81">
                <a:extLst>
                  <a:ext uri="{FF2B5EF4-FFF2-40B4-BE49-F238E27FC236}">
                    <a16:creationId xmlns:a16="http://schemas.microsoft.com/office/drawing/2014/main" id="{90FD675D-37C8-49BE-B82B-5C28DD53F6E8}"/>
                  </a:ext>
                </a:extLst>
              </p:cNvPr>
              <p:cNvSpPr>
                <a:spLocks/>
              </p:cNvSpPr>
              <p:nvPr/>
            </p:nvSpPr>
            <p:spPr bwMode="auto">
              <a:xfrm>
                <a:off x="8397876" y="3822700"/>
                <a:ext cx="376238" cy="369888"/>
              </a:xfrm>
              <a:custGeom>
                <a:avLst/>
                <a:gdLst>
                  <a:gd name="T0" fmla="*/ 45 w 46"/>
                  <a:gd name="T1" fmla="*/ 23 h 45"/>
                  <a:gd name="T2" fmla="*/ 22 w 46"/>
                  <a:gd name="T3" fmla="*/ 45 h 45"/>
                  <a:gd name="T4" fmla="*/ 1 w 46"/>
                  <a:gd name="T5" fmla="*/ 21 h 45"/>
                  <a:gd name="T6" fmla="*/ 24 w 46"/>
                  <a:gd name="T7" fmla="*/ 0 h 45"/>
                  <a:gd name="T8" fmla="*/ 45 w 46"/>
                  <a:gd name="T9" fmla="*/ 23 h 45"/>
                </a:gdLst>
                <a:ahLst/>
                <a:cxnLst>
                  <a:cxn ang="0">
                    <a:pos x="T0" y="T1"/>
                  </a:cxn>
                  <a:cxn ang="0">
                    <a:pos x="T2" y="T3"/>
                  </a:cxn>
                  <a:cxn ang="0">
                    <a:pos x="T4" y="T5"/>
                  </a:cxn>
                  <a:cxn ang="0">
                    <a:pos x="T6" y="T7"/>
                  </a:cxn>
                  <a:cxn ang="0">
                    <a:pos x="T8" y="T9"/>
                  </a:cxn>
                </a:cxnLst>
                <a:rect l="0" t="0" r="r" b="b"/>
                <a:pathLst>
                  <a:path w="46" h="45">
                    <a:moveTo>
                      <a:pt x="45" y="23"/>
                    </a:moveTo>
                    <a:cubicBezTo>
                      <a:pt x="45" y="36"/>
                      <a:pt x="34" y="45"/>
                      <a:pt x="22" y="45"/>
                    </a:cubicBezTo>
                    <a:cubicBezTo>
                      <a:pt x="10" y="44"/>
                      <a:pt x="0" y="34"/>
                      <a:pt x="1" y="21"/>
                    </a:cubicBezTo>
                    <a:cubicBezTo>
                      <a:pt x="1" y="9"/>
                      <a:pt x="12" y="0"/>
                      <a:pt x="24" y="0"/>
                    </a:cubicBezTo>
                    <a:cubicBezTo>
                      <a:pt x="36" y="1"/>
                      <a:pt x="46" y="11"/>
                      <a:pt x="45" y="23"/>
                    </a:cubicBezTo>
                    <a:close/>
                  </a:path>
                </a:pathLst>
              </a:custGeom>
              <a:solidFill>
                <a:srgbClr val="F0BA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04" name="Freeform 82">
                <a:extLst>
                  <a:ext uri="{FF2B5EF4-FFF2-40B4-BE49-F238E27FC236}">
                    <a16:creationId xmlns:a16="http://schemas.microsoft.com/office/drawing/2014/main" id="{48E45D6D-CBA1-4362-8C39-724FE463E85F}"/>
                  </a:ext>
                </a:extLst>
              </p:cNvPr>
              <p:cNvSpPr>
                <a:spLocks/>
              </p:cNvSpPr>
              <p:nvPr/>
            </p:nvSpPr>
            <p:spPr bwMode="auto">
              <a:xfrm>
                <a:off x="8397876" y="3856038"/>
                <a:ext cx="342900" cy="336550"/>
              </a:xfrm>
              <a:custGeom>
                <a:avLst/>
                <a:gdLst>
                  <a:gd name="T0" fmla="*/ 29 w 42"/>
                  <a:gd name="T1" fmla="*/ 34 h 41"/>
                  <a:gd name="T2" fmla="*/ 7 w 42"/>
                  <a:gd name="T3" fmla="*/ 10 h 41"/>
                  <a:gd name="T4" fmla="*/ 10 w 42"/>
                  <a:gd name="T5" fmla="*/ 0 h 41"/>
                  <a:gd name="T6" fmla="*/ 1 w 42"/>
                  <a:gd name="T7" fmla="*/ 17 h 41"/>
                  <a:gd name="T8" fmla="*/ 22 w 42"/>
                  <a:gd name="T9" fmla="*/ 41 h 41"/>
                  <a:gd name="T10" fmla="*/ 42 w 42"/>
                  <a:gd name="T11" fmla="*/ 29 h 41"/>
                  <a:gd name="T12" fmla="*/ 29 w 42"/>
                  <a:gd name="T13" fmla="*/ 34 h 41"/>
                </a:gdLst>
                <a:ahLst/>
                <a:cxnLst>
                  <a:cxn ang="0">
                    <a:pos x="T0" y="T1"/>
                  </a:cxn>
                  <a:cxn ang="0">
                    <a:pos x="T2" y="T3"/>
                  </a:cxn>
                  <a:cxn ang="0">
                    <a:pos x="T4" y="T5"/>
                  </a:cxn>
                  <a:cxn ang="0">
                    <a:pos x="T6" y="T7"/>
                  </a:cxn>
                  <a:cxn ang="0">
                    <a:pos x="T8" y="T9"/>
                  </a:cxn>
                  <a:cxn ang="0">
                    <a:pos x="T10" y="T11"/>
                  </a:cxn>
                  <a:cxn ang="0">
                    <a:pos x="T12" y="T13"/>
                  </a:cxn>
                </a:cxnLst>
                <a:rect l="0" t="0" r="r" b="b"/>
                <a:pathLst>
                  <a:path w="42" h="41">
                    <a:moveTo>
                      <a:pt x="29" y="34"/>
                    </a:moveTo>
                    <a:cubicBezTo>
                      <a:pt x="16" y="33"/>
                      <a:pt x="7" y="23"/>
                      <a:pt x="7" y="10"/>
                    </a:cubicBezTo>
                    <a:cubicBezTo>
                      <a:pt x="7" y="7"/>
                      <a:pt x="8" y="3"/>
                      <a:pt x="10" y="0"/>
                    </a:cubicBezTo>
                    <a:cubicBezTo>
                      <a:pt x="5" y="4"/>
                      <a:pt x="1" y="10"/>
                      <a:pt x="1" y="17"/>
                    </a:cubicBezTo>
                    <a:cubicBezTo>
                      <a:pt x="0" y="30"/>
                      <a:pt x="10" y="40"/>
                      <a:pt x="22" y="41"/>
                    </a:cubicBezTo>
                    <a:cubicBezTo>
                      <a:pt x="31" y="41"/>
                      <a:pt x="38" y="36"/>
                      <a:pt x="42" y="29"/>
                    </a:cubicBezTo>
                    <a:cubicBezTo>
                      <a:pt x="39" y="32"/>
                      <a:pt x="34" y="34"/>
                      <a:pt x="29" y="34"/>
                    </a:cubicBezTo>
                    <a:close/>
                  </a:path>
                </a:pathLst>
              </a:custGeom>
              <a:solidFill>
                <a:srgbClr val="C4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05" name="Freeform 83">
                <a:extLst>
                  <a:ext uri="{FF2B5EF4-FFF2-40B4-BE49-F238E27FC236}">
                    <a16:creationId xmlns:a16="http://schemas.microsoft.com/office/drawing/2014/main" id="{BAEF3548-4929-4637-8EE2-D0818FF20790}"/>
                  </a:ext>
                </a:extLst>
              </p:cNvPr>
              <p:cNvSpPr>
                <a:spLocks/>
              </p:cNvSpPr>
              <p:nvPr/>
            </p:nvSpPr>
            <p:spPr bwMode="auto">
              <a:xfrm>
                <a:off x="8447088" y="3848100"/>
                <a:ext cx="293688" cy="319088"/>
              </a:xfrm>
              <a:custGeom>
                <a:avLst/>
                <a:gdLst>
                  <a:gd name="T0" fmla="*/ 2 w 36"/>
                  <a:gd name="T1" fmla="*/ 3 h 39"/>
                  <a:gd name="T2" fmla="*/ 14 w 36"/>
                  <a:gd name="T3" fmla="*/ 0 h 39"/>
                  <a:gd name="T4" fmla="*/ 36 w 36"/>
                  <a:gd name="T5" fmla="*/ 23 h 39"/>
                  <a:gd name="T6" fmla="*/ 28 w 36"/>
                  <a:gd name="T7" fmla="*/ 39 h 39"/>
                  <a:gd name="T8" fmla="*/ 28 w 36"/>
                  <a:gd name="T9" fmla="*/ 39 h 39"/>
                  <a:gd name="T10" fmla="*/ 27 w 36"/>
                  <a:gd name="T11" fmla="*/ 39 h 39"/>
                  <a:gd name="T12" fmla="*/ 32 w 36"/>
                  <a:gd name="T13" fmla="*/ 26 h 39"/>
                  <a:gd name="T14" fmla="*/ 11 w 36"/>
                  <a:gd name="T15" fmla="*/ 2 h 39"/>
                  <a:gd name="T16" fmla="*/ 0 w 36"/>
                  <a:gd name="T17" fmla="*/ 5 h 39"/>
                  <a:gd name="T18" fmla="*/ 0 w 36"/>
                  <a:gd name="T19" fmla="*/ 5 h 39"/>
                  <a:gd name="T20" fmla="*/ 2 w 36"/>
                  <a:gd name="T21"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9">
                    <a:moveTo>
                      <a:pt x="2" y="3"/>
                    </a:moveTo>
                    <a:cubicBezTo>
                      <a:pt x="5" y="1"/>
                      <a:pt x="10" y="0"/>
                      <a:pt x="14" y="0"/>
                    </a:cubicBezTo>
                    <a:cubicBezTo>
                      <a:pt x="26" y="0"/>
                      <a:pt x="36" y="11"/>
                      <a:pt x="36" y="23"/>
                    </a:cubicBezTo>
                    <a:cubicBezTo>
                      <a:pt x="35" y="29"/>
                      <a:pt x="33" y="35"/>
                      <a:pt x="28" y="39"/>
                    </a:cubicBezTo>
                    <a:cubicBezTo>
                      <a:pt x="28" y="39"/>
                      <a:pt x="28" y="39"/>
                      <a:pt x="28" y="39"/>
                    </a:cubicBezTo>
                    <a:cubicBezTo>
                      <a:pt x="27" y="39"/>
                      <a:pt x="27" y="39"/>
                      <a:pt x="27" y="39"/>
                    </a:cubicBezTo>
                    <a:cubicBezTo>
                      <a:pt x="30" y="36"/>
                      <a:pt x="32" y="31"/>
                      <a:pt x="32" y="26"/>
                    </a:cubicBezTo>
                    <a:cubicBezTo>
                      <a:pt x="33" y="13"/>
                      <a:pt x="23" y="3"/>
                      <a:pt x="11" y="2"/>
                    </a:cubicBezTo>
                    <a:cubicBezTo>
                      <a:pt x="7" y="2"/>
                      <a:pt x="3" y="3"/>
                      <a:pt x="0" y="5"/>
                    </a:cubicBezTo>
                    <a:cubicBezTo>
                      <a:pt x="0" y="5"/>
                      <a:pt x="0" y="5"/>
                      <a:pt x="0" y="5"/>
                    </a:cubicBezTo>
                    <a:lnTo>
                      <a:pt x="2" y="3"/>
                    </a:lnTo>
                    <a:close/>
                  </a:path>
                </a:pathLst>
              </a:custGeom>
              <a:solidFill>
                <a:srgbClr val="FFD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grpSp>
      <p:grpSp>
        <p:nvGrpSpPr>
          <p:cNvPr id="108" name="Group 107">
            <a:extLst>
              <a:ext uri="{FF2B5EF4-FFF2-40B4-BE49-F238E27FC236}">
                <a16:creationId xmlns:a16="http://schemas.microsoft.com/office/drawing/2014/main" id="{E07329DC-62BE-4B8F-BACA-FBBDC91F652D}"/>
              </a:ext>
            </a:extLst>
          </p:cNvPr>
          <p:cNvGrpSpPr/>
          <p:nvPr/>
        </p:nvGrpSpPr>
        <p:grpSpPr>
          <a:xfrm>
            <a:off x="7384824" y="1794787"/>
            <a:ext cx="3430826" cy="1010078"/>
            <a:chOff x="1814513" y="2170113"/>
            <a:chExt cx="8551863" cy="2517776"/>
          </a:xfrm>
        </p:grpSpPr>
        <p:sp>
          <p:nvSpPr>
            <p:cNvPr id="109" name="Line 7">
              <a:extLst>
                <a:ext uri="{FF2B5EF4-FFF2-40B4-BE49-F238E27FC236}">
                  <a16:creationId xmlns:a16="http://schemas.microsoft.com/office/drawing/2014/main" id="{BB7281CD-1064-48AA-958B-67EC21057B86}"/>
                </a:ext>
              </a:extLst>
            </p:cNvPr>
            <p:cNvSpPr>
              <a:spLocks noChangeShapeType="1"/>
            </p:cNvSpPr>
            <p:nvPr/>
          </p:nvSpPr>
          <p:spPr bwMode="auto">
            <a:xfrm>
              <a:off x="6278563" y="46878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10" name="Line 8">
              <a:extLst>
                <a:ext uri="{FF2B5EF4-FFF2-40B4-BE49-F238E27FC236}">
                  <a16:creationId xmlns:a16="http://schemas.microsoft.com/office/drawing/2014/main" id="{DB56ABDB-F71B-41D7-8C3F-F38CFD586BB9}"/>
                </a:ext>
              </a:extLst>
            </p:cNvPr>
            <p:cNvSpPr>
              <a:spLocks noChangeShapeType="1"/>
            </p:cNvSpPr>
            <p:nvPr/>
          </p:nvSpPr>
          <p:spPr bwMode="auto">
            <a:xfrm>
              <a:off x="6278563" y="46878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11" name="Line 12">
              <a:extLst>
                <a:ext uri="{FF2B5EF4-FFF2-40B4-BE49-F238E27FC236}">
                  <a16:creationId xmlns:a16="http://schemas.microsoft.com/office/drawing/2014/main" id="{D828B9EB-3A10-4A5E-8D2E-DBAD8C880D28}"/>
                </a:ext>
              </a:extLst>
            </p:cNvPr>
            <p:cNvSpPr>
              <a:spLocks noChangeShapeType="1"/>
            </p:cNvSpPr>
            <p:nvPr/>
          </p:nvSpPr>
          <p:spPr bwMode="auto">
            <a:xfrm>
              <a:off x="6278563" y="46878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12" name="Line 13">
              <a:extLst>
                <a:ext uri="{FF2B5EF4-FFF2-40B4-BE49-F238E27FC236}">
                  <a16:creationId xmlns:a16="http://schemas.microsoft.com/office/drawing/2014/main" id="{B2EB945E-6663-4960-85A8-421E5ED6804C}"/>
                </a:ext>
              </a:extLst>
            </p:cNvPr>
            <p:cNvSpPr>
              <a:spLocks noChangeShapeType="1"/>
            </p:cNvSpPr>
            <p:nvPr/>
          </p:nvSpPr>
          <p:spPr bwMode="auto">
            <a:xfrm>
              <a:off x="6278563" y="46878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nvGrpSpPr>
            <p:cNvPr id="113" name="Group 112">
              <a:extLst>
                <a:ext uri="{FF2B5EF4-FFF2-40B4-BE49-F238E27FC236}">
                  <a16:creationId xmlns:a16="http://schemas.microsoft.com/office/drawing/2014/main" id="{5EA248A6-E2DF-4F33-9C87-1611AACD5249}"/>
                </a:ext>
              </a:extLst>
            </p:cNvPr>
            <p:cNvGrpSpPr/>
            <p:nvPr/>
          </p:nvGrpSpPr>
          <p:grpSpPr>
            <a:xfrm>
              <a:off x="6030913" y="3963988"/>
              <a:ext cx="904875" cy="723901"/>
              <a:chOff x="6030913" y="3963988"/>
              <a:chExt cx="904875" cy="723901"/>
            </a:xfrm>
            <a:effectLst>
              <a:outerShdw blurRad="50800" dist="38100" dir="2700000" algn="tl" rotWithShape="0">
                <a:prstClr val="black">
                  <a:alpha val="52000"/>
                </a:prstClr>
              </a:outerShdw>
            </a:effectLst>
          </p:grpSpPr>
          <p:sp>
            <p:nvSpPr>
              <p:cNvPr id="128" name="Freeform 6">
                <a:extLst>
                  <a:ext uri="{FF2B5EF4-FFF2-40B4-BE49-F238E27FC236}">
                    <a16:creationId xmlns:a16="http://schemas.microsoft.com/office/drawing/2014/main" id="{57BA80E7-5146-434A-850E-B44A195C17B3}"/>
                  </a:ext>
                </a:extLst>
              </p:cNvPr>
              <p:cNvSpPr>
                <a:spLocks/>
              </p:cNvSpPr>
              <p:nvPr/>
            </p:nvSpPr>
            <p:spPr bwMode="auto">
              <a:xfrm>
                <a:off x="6278563" y="4438651"/>
                <a:ext cx="657225" cy="249238"/>
              </a:xfrm>
              <a:custGeom>
                <a:avLst/>
                <a:gdLst>
                  <a:gd name="T0" fmla="*/ 414 w 414"/>
                  <a:gd name="T1" fmla="*/ 119 h 157"/>
                  <a:gd name="T2" fmla="*/ 414 w 414"/>
                  <a:gd name="T3" fmla="*/ 127 h 157"/>
                  <a:gd name="T4" fmla="*/ 125 w 414"/>
                  <a:gd name="T5" fmla="*/ 7 h 157"/>
                  <a:gd name="T6" fmla="*/ 0 w 414"/>
                  <a:gd name="T7" fmla="*/ 157 h 157"/>
                  <a:gd name="T8" fmla="*/ 0 w 414"/>
                  <a:gd name="T9" fmla="*/ 142 h 157"/>
                  <a:gd name="T10" fmla="*/ 118 w 414"/>
                  <a:gd name="T11" fmla="*/ 0 h 157"/>
                  <a:gd name="T12" fmla="*/ 414 w 414"/>
                  <a:gd name="T13" fmla="*/ 119 h 157"/>
                </a:gdLst>
                <a:ahLst/>
                <a:cxnLst>
                  <a:cxn ang="0">
                    <a:pos x="T0" y="T1"/>
                  </a:cxn>
                  <a:cxn ang="0">
                    <a:pos x="T2" y="T3"/>
                  </a:cxn>
                  <a:cxn ang="0">
                    <a:pos x="T4" y="T5"/>
                  </a:cxn>
                  <a:cxn ang="0">
                    <a:pos x="T6" y="T7"/>
                  </a:cxn>
                  <a:cxn ang="0">
                    <a:pos x="T8" y="T9"/>
                  </a:cxn>
                  <a:cxn ang="0">
                    <a:pos x="T10" y="T11"/>
                  </a:cxn>
                  <a:cxn ang="0">
                    <a:pos x="T12" y="T13"/>
                  </a:cxn>
                </a:cxnLst>
                <a:rect l="0" t="0" r="r" b="b"/>
                <a:pathLst>
                  <a:path w="414" h="157">
                    <a:moveTo>
                      <a:pt x="414" y="119"/>
                    </a:moveTo>
                    <a:lnTo>
                      <a:pt x="414" y="127"/>
                    </a:lnTo>
                    <a:lnTo>
                      <a:pt x="125" y="7"/>
                    </a:lnTo>
                    <a:lnTo>
                      <a:pt x="0" y="157"/>
                    </a:lnTo>
                    <a:lnTo>
                      <a:pt x="0" y="142"/>
                    </a:lnTo>
                    <a:lnTo>
                      <a:pt x="118" y="0"/>
                    </a:lnTo>
                    <a:lnTo>
                      <a:pt x="414" y="119"/>
                    </a:lnTo>
                    <a:close/>
                  </a:path>
                </a:pathLst>
              </a:custGeom>
              <a:solidFill>
                <a:srgbClr val="87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29" name="Freeform 10">
                <a:extLst>
                  <a:ext uri="{FF2B5EF4-FFF2-40B4-BE49-F238E27FC236}">
                    <a16:creationId xmlns:a16="http://schemas.microsoft.com/office/drawing/2014/main" id="{98BCCA36-7F60-472D-B375-DD0EC2D8A387}"/>
                  </a:ext>
                </a:extLst>
              </p:cNvPr>
              <p:cNvSpPr>
                <a:spLocks/>
              </p:cNvSpPr>
              <p:nvPr/>
            </p:nvSpPr>
            <p:spPr bwMode="auto">
              <a:xfrm>
                <a:off x="6030913" y="3963988"/>
                <a:ext cx="904875" cy="700088"/>
              </a:xfrm>
              <a:custGeom>
                <a:avLst/>
                <a:gdLst>
                  <a:gd name="T0" fmla="*/ 244 w 570"/>
                  <a:gd name="T1" fmla="*/ 22 h 441"/>
                  <a:gd name="T2" fmla="*/ 570 w 570"/>
                  <a:gd name="T3" fmla="*/ 418 h 441"/>
                  <a:gd name="T4" fmla="*/ 274 w 570"/>
                  <a:gd name="T5" fmla="*/ 299 h 441"/>
                  <a:gd name="T6" fmla="*/ 156 w 570"/>
                  <a:gd name="T7" fmla="*/ 441 h 441"/>
                  <a:gd name="T8" fmla="*/ 0 w 570"/>
                  <a:gd name="T9" fmla="*/ 0 h 441"/>
                  <a:gd name="T10" fmla="*/ 244 w 570"/>
                  <a:gd name="T11" fmla="*/ 22 h 441"/>
                </a:gdLst>
                <a:ahLst/>
                <a:cxnLst>
                  <a:cxn ang="0">
                    <a:pos x="T0" y="T1"/>
                  </a:cxn>
                  <a:cxn ang="0">
                    <a:pos x="T2" y="T3"/>
                  </a:cxn>
                  <a:cxn ang="0">
                    <a:pos x="T4" y="T5"/>
                  </a:cxn>
                  <a:cxn ang="0">
                    <a:pos x="T6" y="T7"/>
                  </a:cxn>
                  <a:cxn ang="0">
                    <a:pos x="T8" y="T9"/>
                  </a:cxn>
                  <a:cxn ang="0">
                    <a:pos x="T10" y="T11"/>
                  </a:cxn>
                </a:cxnLst>
                <a:rect l="0" t="0" r="r" b="b"/>
                <a:pathLst>
                  <a:path w="570" h="441">
                    <a:moveTo>
                      <a:pt x="244" y="22"/>
                    </a:moveTo>
                    <a:lnTo>
                      <a:pt x="570" y="418"/>
                    </a:lnTo>
                    <a:lnTo>
                      <a:pt x="274" y="299"/>
                    </a:lnTo>
                    <a:lnTo>
                      <a:pt x="156" y="441"/>
                    </a:lnTo>
                    <a:lnTo>
                      <a:pt x="0" y="0"/>
                    </a:lnTo>
                    <a:lnTo>
                      <a:pt x="244" y="22"/>
                    </a:lnTo>
                    <a:close/>
                  </a:path>
                </a:pathLst>
              </a:custGeom>
              <a:gradFill flip="none" rotWithShape="1">
                <a:gsLst>
                  <a:gs pos="0">
                    <a:schemeClr val="accent6">
                      <a:lumMod val="50000"/>
                    </a:schemeClr>
                  </a:gs>
                  <a:gs pos="23000">
                    <a:schemeClr val="accent6"/>
                  </a:gs>
                  <a:gs pos="100000">
                    <a:schemeClr val="accent6"/>
                  </a:gs>
                </a:gsLst>
                <a:lin ang="5700000" scaled="0"/>
                <a:tileRect/>
              </a:gradFill>
              <a:ln>
                <a:noFill/>
              </a:ln>
            </p:spPr>
            <p:txBody>
              <a:bodyPr vert="horz" wrap="square" lIns="91440" tIns="45720" rIns="91440" bIns="45720" numCol="1" anchor="t" anchorCtr="0" compatLnSpc="1">
                <a:prstTxWarp prst="textNoShape">
                  <a:avLst/>
                </a:prstTxWarp>
              </a:bodyPr>
              <a:lstStyle/>
              <a:p>
                <a:endParaRPr lang="ru-UA"/>
              </a:p>
            </p:txBody>
          </p:sp>
          <p:sp>
            <p:nvSpPr>
              <p:cNvPr id="130" name="Freeform 14">
                <a:extLst>
                  <a:ext uri="{FF2B5EF4-FFF2-40B4-BE49-F238E27FC236}">
                    <a16:creationId xmlns:a16="http://schemas.microsoft.com/office/drawing/2014/main" id="{EE43BBAF-F9D4-4428-ADCA-0F06C520C757}"/>
                  </a:ext>
                </a:extLst>
              </p:cNvPr>
              <p:cNvSpPr>
                <a:spLocks/>
              </p:cNvSpPr>
              <p:nvPr/>
            </p:nvSpPr>
            <p:spPr bwMode="auto">
              <a:xfrm>
                <a:off x="6030913" y="3963988"/>
                <a:ext cx="247650" cy="723900"/>
              </a:xfrm>
              <a:custGeom>
                <a:avLst/>
                <a:gdLst>
                  <a:gd name="T0" fmla="*/ 156 w 156"/>
                  <a:gd name="T1" fmla="*/ 456 h 456"/>
                  <a:gd name="T2" fmla="*/ 0 w 156"/>
                  <a:gd name="T3" fmla="*/ 0 h 456"/>
                  <a:gd name="T4" fmla="*/ 156 w 156"/>
                  <a:gd name="T5" fmla="*/ 441 h 456"/>
                  <a:gd name="T6" fmla="*/ 156 w 156"/>
                  <a:gd name="T7" fmla="*/ 456 h 456"/>
                </a:gdLst>
                <a:ahLst/>
                <a:cxnLst>
                  <a:cxn ang="0">
                    <a:pos x="T0" y="T1"/>
                  </a:cxn>
                  <a:cxn ang="0">
                    <a:pos x="T2" y="T3"/>
                  </a:cxn>
                  <a:cxn ang="0">
                    <a:pos x="T4" y="T5"/>
                  </a:cxn>
                  <a:cxn ang="0">
                    <a:pos x="T6" y="T7"/>
                  </a:cxn>
                </a:cxnLst>
                <a:rect l="0" t="0" r="r" b="b"/>
                <a:pathLst>
                  <a:path w="156" h="456">
                    <a:moveTo>
                      <a:pt x="156" y="456"/>
                    </a:moveTo>
                    <a:lnTo>
                      <a:pt x="0" y="0"/>
                    </a:lnTo>
                    <a:lnTo>
                      <a:pt x="156" y="441"/>
                    </a:lnTo>
                    <a:lnTo>
                      <a:pt x="156" y="456"/>
                    </a:lnTo>
                    <a:close/>
                  </a:path>
                </a:pathLst>
              </a:custGeom>
              <a:solidFill>
                <a:srgbClr val="6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grpSp>
          <p:nvGrpSpPr>
            <p:cNvPr id="114" name="Group 113">
              <a:extLst>
                <a:ext uri="{FF2B5EF4-FFF2-40B4-BE49-F238E27FC236}">
                  <a16:creationId xmlns:a16="http://schemas.microsoft.com/office/drawing/2014/main" id="{E4D4575E-F000-475D-AEF9-EF7CE6669F02}"/>
                </a:ext>
              </a:extLst>
            </p:cNvPr>
            <p:cNvGrpSpPr/>
            <p:nvPr/>
          </p:nvGrpSpPr>
          <p:grpSpPr>
            <a:xfrm>
              <a:off x="5138738" y="3940176"/>
              <a:ext cx="998538" cy="711200"/>
              <a:chOff x="5138738" y="3940176"/>
              <a:chExt cx="998538" cy="711200"/>
            </a:xfrm>
            <a:effectLst>
              <a:outerShdw blurRad="50800" dist="38100" dir="2700000" algn="tl" rotWithShape="0">
                <a:prstClr val="black">
                  <a:alpha val="37000"/>
                </a:prstClr>
              </a:outerShdw>
            </a:effectLst>
          </p:grpSpPr>
          <p:sp>
            <p:nvSpPr>
              <p:cNvPr id="126" name="Freeform 15">
                <a:extLst>
                  <a:ext uri="{FF2B5EF4-FFF2-40B4-BE49-F238E27FC236}">
                    <a16:creationId xmlns:a16="http://schemas.microsoft.com/office/drawing/2014/main" id="{A0E91930-669B-4A36-90FA-3E050FECEDEF}"/>
                  </a:ext>
                </a:extLst>
              </p:cNvPr>
              <p:cNvSpPr>
                <a:spLocks/>
              </p:cNvSpPr>
              <p:nvPr/>
            </p:nvSpPr>
            <p:spPr bwMode="auto">
              <a:xfrm>
                <a:off x="5149850" y="3940176"/>
                <a:ext cx="987426" cy="687388"/>
              </a:xfrm>
              <a:custGeom>
                <a:avLst/>
                <a:gdLst>
                  <a:gd name="T0" fmla="*/ 378 w 622"/>
                  <a:gd name="T1" fmla="*/ 0 h 433"/>
                  <a:gd name="T2" fmla="*/ 0 w 622"/>
                  <a:gd name="T3" fmla="*/ 344 h 433"/>
                  <a:gd name="T4" fmla="*/ 304 w 622"/>
                  <a:gd name="T5" fmla="*/ 269 h 433"/>
                  <a:gd name="T6" fmla="*/ 407 w 622"/>
                  <a:gd name="T7" fmla="*/ 433 h 433"/>
                  <a:gd name="T8" fmla="*/ 622 w 622"/>
                  <a:gd name="T9" fmla="*/ 22 h 433"/>
                  <a:gd name="T10" fmla="*/ 378 w 622"/>
                  <a:gd name="T11" fmla="*/ 0 h 433"/>
                </a:gdLst>
                <a:ahLst/>
                <a:cxnLst>
                  <a:cxn ang="0">
                    <a:pos x="T0" y="T1"/>
                  </a:cxn>
                  <a:cxn ang="0">
                    <a:pos x="T2" y="T3"/>
                  </a:cxn>
                  <a:cxn ang="0">
                    <a:pos x="T4" y="T5"/>
                  </a:cxn>
                  <a:cxn ang="0">
                    <a:pos x="T6" y="T7"/>
                  </a:cxn>
                  <a:cxn ang="0">
                    <a:pos x="T8" y="T9"/>
                  </a:cxn>
                  <a:cxn ang="0">
                    <a:pos x="T10" y="T11"/>
                  </a:cxn>
                </a:cxnLst>
                <a:rect l="0" t="0" r="r" b="b"/>
                <a:pathLst>
                  <a:path w="622" h="433">
                    <a:moveTo>
                      <a:pt x="378" y="0"/>
                    </a:moveTo>
                    <a:lnTo>
                      <a:pt x="0" y="344"/>
                    </a:lnTo>
                    <a:lnTo>
                      <a:pt x="304" y="269"/>
                    </a:lnTo>
                    <a:lnTo>
                      <a:pt x="407" y="433"/>
                    </a:lnTo>
                    <a:lnTo>
                      <a:pt x="622" y="22"/>
                    </a:lnTo>
                    <a:lnTo>
                      <a:pt x="378" y="0"/>
                    </a:lnTo>
                    <a:close/>
                  </a:path>
                </a:pathLst>
              </a:custGeom>
              <a:gradFill flip="none" rotWithShape="1">
                <a:gsLst>
                  <a:gs pos="0">
                    <a:schemeClr val="accent6">
                      <a:lumMod val="50000"/>
                    </a:schemeClr>
                  </a:gs>
                  <a:gs pos="23000">
                    <a:schemeClr val="accent6"/>
                  </a:gs>
                  <a:gs pos="100000">
                    <a:schemeClr val="accent6"/>
                  </a:gs>
                </a:gsLst>
                <a:lin ang="5700000" scaled="0"/>
                <a:tileRect/>
              </a:gradFill>
              <a:ln>
                <a:noFill/>
              </a:ln>
            </p:spPr>
            <p:txBody>
              <a:bodyPr vert="horz" wrap="square" lIns="91440" tIns="45720" rIns="91440" bIns="45720" numCol="1" anchor="t" anchorCtr="0" compatLnSpc="1">
                <a:prstTxWarp prst="textNoShape">
                  <a:avLst/>
                </a:prstTxWarp>
              </a:bodyPr>
              <a:lstStyle/>
              <a:p>
                <a:endParaRPr lang="ru-UA"/>
              </a:p>
            </p:txBody>
          </p:sp>
          <p:sp>
            <p:nvSpPr>
              <p:cNvPr id="127" name="Freeform 16">
                <a:extLst>
                  <a:ext uri="{FF2B5EF4-FFF2-40B4-BE49-F238E27FC236}">
                    <a16:creationId xmlns:a16="http://schemas.microsoft.com/office/drawing/2014/main" id="{9076A935-ACF1-4185-B485-94C8DBE33280}"/>
                  </a:ext>
                </a:extLst>
              </p:cNvPr>
              <p:cNvSpPr>
                <a:spLocks/>
              </p:cNvSpPr>
              <p:nvPr/>
            </p:nvSpPr>
            <p:spPr bwMode="auto">
              <a:xfrm>
                <a:off x="5138738" y="4367213"/>
                <a:ext cx="657225" cy="284163"/>
              </a:xfrm>
              <a:custGeom>
                <a:avLst/>
                <a:gdLst>
                  <a:gd name="T0" fmla="*/ 7 w 414"/>
                  <a:gd name="T1" fmla="*/ 75 h 179"/>
                  <a:gd name="T2" fmla="*/ 0 w 414"/>
                  <a:gd name="T3" fmla="*/ 89 h 179"/>
                  <a:gd name="T4" fmla="*/ 303 w 414"/>
                  <a:gd name="T5" fmla="*/ 15 h 179"/>
                  <a:gd name="T6" fmla="*/ 407 w 414"/>
                  <a:gd name="T7" fmla="*/ 179 h 179"/>
                  <a:gd name="T8" fmla="*/ 414 w 414"/>
                  <a:gd name="T9" fmla="*/ 164 h 179"/>
                  <a:gd name="T10" fmla="*/ 311 w 414"/>
                  <a:gd name="T11" fmla="*/ 0 h 179"/>
                  <a:gd name="T12" fmla="*/ 7 w 414"/>
                  <a:gd name="T13" fmla="*/ 75 h 179"/>
                </a:gdLst>
                <a:ahLst/>
                <a:cxnLst>
                  <a:cxn ang="0">
                    <a:pos x="T0" y="T1"/>
                  </a:cxn>
                  <a:cxn ang="0">
                    <a:pos x="T2" y="T3"/>
                  </a:cxn>
                  <a:cxn ang="0">
                    <a:pos x="T4" y="T5"/>
                  </a:cxn>
                  <a:cxn ang="0">
                    <a:pos x="T6" y="T7"/>
                  </a:cxn>
                  <a:cxn ang="0">
                    <a:pos x="T8" y="T9"/>
                  </a:cxn>
                  <a:cxn ang="0">
                    <a:pos x="T10" y="T11"/>
                  </a:cxn>
                  <a:cxn ang="0">
                    <a:pos x="T12" y="T13"/>
                  </a:cxn>
                </a:cxnLst>
                <a:rect l="0" t="0" r="r" b="b"/>
                <a:pathLst>
                  <a:path w="414" h="179">
                    <a:moveTo>
                      <a:pt x="7" y="75"/>
                    </a:moveTo>
                    <a:lnTo>
                      <a:pt x="0" y="89"/>
                    </a:lnTo>
                    <a:lnTo>
                      <a:pt x="303" y="15"/>
                    </a:lnTo>
                    <a:lnTo>
                      <a:pt x="407" y="179"/>
                    </a:lnTo>
                    <a:lnTo>
                      <a:pt x="414" y="164"/>
                    </a:lnTo>
                    <a:lnTo>
                      <a:pt x="311" y="0"/>
                    </a:lnTo>
                    <a:lnTo>
                      <a:pt x="7" y="75"/>
                    </a:lnTo>
                    <a:close/>
                  </a:path>
                </a:pathLst>
              </a:custGeom>
              <a:solidFill>
                <a:srgbClr val="87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grpSp>
        <p:sp>
          <p:nvSpPr>
            <p:cNvPr id="115" name="Line 17">
              <a:extLst>
                <a:ext uri="{FF2B5EF4-FFF2-40B4-BE49-F238E27FC236}">
                  <a16:creationId xmlns:a16="http://schemas.microsoft.com/office/drawing/2014/main" id="{1C92302F-3812-4445-8D9F-E0225E7D0F91}"/>
                </a:ext>
              </a:extLst>
            </p:cNvPr>
            <p:cNvSpPr>
              <a:spLocks noChangeShapeType="1"/>
            </p:cNvSpPr>
            <p:nvPr/>
          </p:nvSpPr>
          <p:spPr bwMode="auto">
            <a:xfrm>
              <a:off x="5784851" y="46513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16" name="Line 18">
              <a:extLst>
                <a:ext uri="{FF2B5EF4-FFF2-40B4-BE49-F238E27FC236}">
                  <a16:creationId xmlns:a16="http://schemas.microsoft.com/office/drawing/2014/main" id="{98895293-E52A-4892-865B-E9DB2A2BA6E6}"/>
                </a:ext>
              </a:extLst>
            </p:cNvPr>
            <p:cNvSpPr>
              <a:spLocks noChangeShapeType="1"/>
            </p:cNvSpPr>
            <p:nvPr/>
          </p:nvSpPr>
          <p:spPr bwMode="auto">
            <a:xfrm>
              <a:off x="5784851" y="46513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17" name="Freeform 20">
              <a:extLst>
                <a:ext uri="{FF2B5EF4-FFF2-40B4-BE49-F238E27FC236}">
                  <a16:creationId xmlns:a16="http://schemas.microsoft.com/office/drawing/2014/main" id="{7F9CE513-1FB7-4E1D-BF3B-8C331FEC96CC}"/>
                </a:ext>
              </a:extLst>
            </p:cNvPr>
            <p:cNvSpPr>
              <a:spLocks/>
            </p:cNvSpPr>
            <p:nvPr/>
          </p:nvSpPr>
          <p:spPr bwMode="auto">
            <a:xfrm>
              <a:off x="6454776" y="2574926"/>
              <a:ext cx="903288" cy="1519238"/>
            </a:xfrm>
            <a:custGeom>
              <a:avLst/>
              <a:gdLst>
                <a:gd name="T0" fmla="*/ 43 w 77"/>
                <a:gd name="T1" fmla="*/ 1 h 128"/>
                <a:gd name="T2" fmla="*/ 74 w 77"/>
                <a:gd name="T3" fmla="*/ 67 h 128"/>
                <a:gd name="T4" fmla="*/ 34 w 77"/>
                <a:gd name="T5" fmla="*/ 126 h 128"/>
                <a:gd name="T6" fmla="*/ 3 w 77"/>
                <a:gd name="T7" fmla="*/ 61 h 128"/>
                <a:gd name="T8" fmla="*/ 43 w 77"/>
                <a:gd name="T9" fmla="*/ 1 h 128"/>
              </a:gdLst>
              <a:ahLst/>
              <a:cxnLst>
                <a:cxn ang="0">
                  <a:pos x="T0" y="T1"/>
                </a:cxn>
                <a:cxn ang="0">
                  <a:pos x="T2" y="T3"/>
                </a:cxn>
                <a:cxn ang="0">
                  <a:pos x="T4" y="T5"/>
                </a:cxn>
                <a:cxn ang="0">
                  <a:pos x="T6" y="T7"/>
                </a:cxn>
                <a:cxn ang="0">
                  <a:pos x="T8" y="T9"/>
                </a:cxn>
              </a:cxnLst>
              <a:rect l="0" t="0" r="r" b="b"/>
              <a:pathLst>
                <a:path w="77" h="128">
                  <a:moveTo>
                    <a:pt x="43" y="1"/>
                  </a:moveTo>
                  <a:cubicBezTo>
                    <a:pt x="63" y="3"/>
                    <a:pt x="77" y="32"/>
                    <a:pt x="74" y="67"/>
                  </a:cubicBezTo>
                  <a:cubicBezTo>
                    <a:pt x="72" y="101"/>
                    <a:pt x="54" y="128"/>
                    <a:pt x="34" y="126"/>
                  </a:cubicBezTo>
                  <a:cubicBezTo>
                    <a:pt x="14" y="125"/>
                    <a:pt x="0" y="96"/>
                    <a:pt x="3" y="61"/>
                  </a:cubicBezTo>
                  <a:cubicBezTo>
                    <a:pt x="6" y="26"/>
                    <a:pt x="24" y="0"/>
                    <a:pt x="43" y="1"/>
                  </a:cubicBezTo>
                  <a:close/>
                </a:path>
              </a:pathLst>
            </a:custGeom>
            <a:solidFill>
              <a:srgbClr val="3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18" name="Freeform 21">
              <a:extLst>
                <a:ext uri="{FF2B5EF4-FFF2-40B4-BE49-F238E27FC236}">
                  <a16:creationId xmlns:a16="http://schemas.microsoft.com/office/drawing/2014/main" id="{299EC7E6-FD60-437B-9451-418E10DFC186}"/>
                </a:ext>
              </a:extLst>
            </p:cNvPr>
            <p:cNvSpPr>
              <a:spLocks/>
            </p:cNvSpPr>
            <p:nvPr/>
          </p:nvSpPr>
          <p:spPr bwMode="auto">
            <a:xfrm>
              <a:off x="9285288" y="2763838"/>
              <a:ext cx="1068388" cy="1709738"/>
            </a:xfrm>
            <a:custGeom>
              <a:avLst/>
              <a:gdLst>
                <a:gd name="T0" fmla="*/ 3 w 91"/>
                <a:gd name="T1" fmla="*/ 60 h 144"/>
                <a:gd name="T2" fmla="*/ 40 w 91"/>
                <a:gd name="T3" fmla="*/ 142 h 144"/>
                <a:gd name="T4" fmla="*/ 87 w 91"/>
                <a:gd name="T5" fmla="*/ 77 h 144"/>
                <a:gd name="T6" fmla="*/ 56 w 91"/>
                <a:gd name="T7" fmla="*/ 2 h 144"/>
                <a:gd name="T8" fmla="*/ 56 w 91"/>
                <a:gd name="T9" fmla="*/ 2 h 144"/>
                <a:gd name="T10" fmla="*/ 6 w 91"/>
                <a:gd name="T11" fmla="*/ 0 h 144"/>
                <a:gd name="T12" fmla="*/ 3 w 91"/>
                <a:gd name="T13" fmla="*/ 60 h 144"/>
              </a:gdLst>
              <a:ahLst/>
              <a:cxnLst>
                <a:cxn ang="0">
                  <a:pos x="T0" y="T1"/>
                </a:cxn>
                <a:cxn ang="0">
                  <a:pos x="T2" y="T3"/>
                </a:cxn>
                <a:cxn ang="0">
                  <a:pos x="T4" y="T5"/>
                </a:cxn>
                <a:cxn ang="0">
                  <a:pos x="T6" y="T7"/>
                </a:cxn>
                <a:cxn ang="0">
                  <a:pos x="T8" y="T9"/>
                </a:cxn>
                <a:cxn ang="0">
                  <a:pos x="T10" y="T11"/>
                </a:cxn>
                <a:cxn ang="0">
                  <a:pos x="T12" y="T13"/>
                </a:cxn>
              </a:cxnLst>
              <a:rect l="0" t="0" r="r" b="b"/>
              <a:pathLst>
                <a:path w="91" h="144">
                  <a:moveTo>
                    <a:pt x="3" y="60"/>
                  </a:moveTo>
                  <a:cubicBezTo>
                    <a:pt x="0" y="104"/>
                    <a:pt x="16" y="140"/>
                    <a:pt x="40" y="142"/>
                  </a:cubicBezTo>
                  <a:cubicBezTo>
                    <a:pt x="70" y="144"/>
                    <a:pt x="84" y="100"/>
                    <a:pt x="87" y="77"/>
                  </a:cubicBezTo>
                  <a:cubicBezTo>
                    <a:pt x="91" y="54"/>
                    <a:pt x="91" y="1"/>
                    <a:pt x="56" y="2"/>
                  </a:cubicBezTo>
                  <a:cubicBezTo>
                    <a:pt x="56" y="2"/>
                    <a:pt x="56" y="2"/>
                    <a:pt x="56" y="2"/>
                  </a:cubicBezTo>
                  <a:cubicBezTo>
                    <a:pt x="39" y="1"/>
                    <a:pt x="23" y="1"/>
                    <a:pt x="6" y="0"/>
                  </a:cubicBezTo>
                  <a:lnTo>
                    <a:pt x="3" y="60"/>
                  </a:lnTo>
                  <a:close/>
                </a:path>
              </a:pathLst>
            </a:custGeom>
            <a:gradFill>
              <a:gsLst>
                <a:gs pos="100000">
                  <a:srgbClr val="B39359"/>
                </a:gs>
                <a:gs pos="79000">
                  <a:srgbClr val="E8DBC6"/>
                </a:gs>
                <a:gs pos="0">
                  <a:srgbClr val="785A31"/>
                </a:gs>
                <a:gs pos="30000">
                  <a:srgbClr val="BA9F77"/>
                </a:gs>
              </a:gsLst>
              <a:lin ang="570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119" name="Freeform 24">
              <a:extLst>
                <a:ext uri="{FF2B5EF4-FFF2-40B4-BE49-F238E27FC236}">
                  <a16:creationId xmlns:a16="http://schemas.microsoft.com/office/drawing/2014/main" id="{7D12884B-960E-438F-9D94-3E98033309C5}"/>
                </a:ext>
              </a:extLst>
            </p:cNvPr>
            <p:cNvSpPr>
              <a:spLocks/>
            </p:cNvSpPr>
            <p:nvPr/>
          </p:nvSpPr>
          <p:spPr bwMode="auto">
            <a:xfrm>
              <a:off x="2049463" y="2170113"/>
              <a:ext cx="7893050" cy="1852613"/>
            </a:xfrm>
            <a:custGeom>
              <a:avLst/>
              <a:gdLst>
                <a:gd name="T0" fmla="*/ 662 w 672"/>
                <a:gd name="T1" fmla="*/ 156 h 156"/>
                <a:gd name="T2" fmla="*/ 638 w 672"/>
                <a:gd name="T3" fmla="*/ 102 h 156"/>
                <a:gd name="T4" fmla="*/ 672 w 672"/>
                <a:gd name="T5" fmla="*/ 52 h 156"/>
                <a:gd name="T6" fmla="*/ 672 w 672"/>
                <a:gd name="T7" fmla="*/ 52 h 156"/>
                <a:gd name="T8" fmla="*/ 36 w 672"/>
                <a:gd name="T9" fmla="*/ 0 h 156"/>
                <a:gd name="T10" fmla="*/ 36 w 672"/>
                <a:gd name="T11" fmla="*/ 0 h 156"/>
                <a:gd name="T12" fmla="*/ 2 w 672"/>
                <a:gd name="T13" fmla="*/ 50 h 156"/>
                <a:gd name="T14" fmla="*/ 23 w 672"/>
                <a:gd name="T15" fmla="*/ 103 h 156"/>
                <a:gd name="T16" fmla="*/ 662 w 672"/>
                <a:gd name="T1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156">
                  <a:moveTo>
                    <a:pt x="662" y="156"/>
                  </a:moveTo>
                  <a:cubicBezTo>
                    <a:pt x="646" y="155"/>
                    <a:pt x="636" y="130"/>
                    <a:pt x="638" y="102"/>
                  </a:cubicBezTo>
                  <a:cubicBezTo>
                    <a:pt x="640" y="73"/>
                    <a:pt x="656" y="52"/>
                    <a:pt x="672" y="52"/>
                  </a:cubicBezTo>
                  <a:cubicBezTo>
                    <a:pt x="672" y="52"/>
                    <a:pt x="672" y="52"/>
                    <a:pt x="672" y="52"/>
                  </a:cubicBezTo>
                  <a:cubicBezTo>
                    <a:pt x="445" y="44"/>
                    <a:pt x="261" y="27"/>
                    <a:pt x="36" y="0"/>
                  </a:cubicBezTo>
                  <a:cubicBezTo>
                    <a:pt x="36" y="0"/>
                    <a:pt x="36" y="0"/>
                    <a:pt x="36" y="0"/>
                  </a:cubicBezTo>
                  <a:cubicBezTo>
                    <a:pt x="20" y="0"/>
                    <a:pt x="4" y="21"/>
                    <a:pt x="2" y="50"/>
                  </a:cubicBezTo>
                  <a:cubicBezTo>
                    <a:pt x="0" y="76"/>
                    <a:pt x="9" y="99"/>
                    <a:pt x="23" y="103"/>
                  </a:cubicBezTo>
                  <a:lnTo>
                    <a:pt x="662" y="156"/>
                  </a:lnTo>
                  <a:close/>
                </a:path>
              </a:pathLst>
            </a:custGeom>
            <a:gradFill>
              <a:gsLst>
                <a:gs pos="71000">
                  <a:srgbClr val="C7B395"/>
                </a:gs>
                <a:gs pos="56000">
                  <a:srgbClr val="967B54"/>
                </a:gs>
                <a:gs pos="46000">
                  <a:srgbClr val="E8E0D2"/>
                </a:gs>
                <a:gs pos="17000">
                  <a:srgbClr val="E4D8AD"/>
                </a:gs>
                <a:gs pos="38000">
                  <a:srgbClr val="FBFAF7"/>
                </a:gs>
              </a:gsLst>
              <a:lin ang="5700000" scaled="0"/>
            </a:gradFill>
            <a:ln>
              <a:noFill/>
            </a:ln>
            <a:effectLst>
              <a:outerShdw blurRad="114300" dist="152400" dir="4920000" algn="tl" rotWithShape="0">
                <a:srgbClr val="5F4727">
                  <a:alpha val="74000"/>
                </a:srgbClr>
              </a:outerShdw>
            </a:effectLst>
          </p:spPr>
          <p:txBody>
            <a:bodyPr vert="horz" wrap="square" lIns="91440" tIns="45720" rIns="91440" bIns="45720" numCol="1" anchor="t" anchorCtr="0" compatLnSpc="1">
              <a:prstTxWarp prst="textNoShape">
                <a:avLst/>
              </a:prstTxWarp>
            </a:bodyPr>
            <a:lstStyle/>
            <a:p>
              <a:endParaRPr lang="ru-UA"/>
            </a:p>
          </p:txBody>
        </p:sp>
        <p:sp>
          <p:nvSpPr>
            <p:cNvPr id="120" name="Freeform 25">
              <a:extLst>
                <a:ext uri="{FF2B5EF4-FFF2-40B4-BE49-F238E27FC236}">
                  <a16:creationId xmlns:a16="http://schemas.microsoft.com/office/drawing/2014/main" id="{46262EB2-CCDB-41E2-A29F-2004B906525D}"/>
                </a:ext>
              </a:extLst>
            </p:cNvPr>
            <p:cNvSpPr>
              <a:spLocks/>
            </p:cNvSpPr>
            <p:nvPr/>
          </p:nvSpPr>
          <p:spPr bwMode="auto">
            <a:xfrm>
              <a:off x="1814513" y="2859088"/>
              <a:ext cx="7940675" cy="1590675"/>
            </a:xfrm>
            <a:custGeom>
              <a:avLst/>
              <a:gdLst>
                <a:gd name="T0" fmla="*/ 639 w 676"/>
                <a:gd name="T1" fmla="*/ 52 h 134"/>
                <a:gd name="T2" fmla="*/ 676 w 676"/>
                <a:gd name="T3" fmla="*/ 134 h 134"/>
                <a:gd name="T4" fmla="*/ 40 w 676"/>
                <a:gd name="T5" fmla="*/ 82 h 134"/>
                <a:gd name="T6" fmla="*/ 3 w 676"/>
                <a:gd name="T7" fmla="*/ 0 h 134"/>
                <a:gd name="T8" fmla="*/ 639 w 676"/>
                <a:gd name="T9" fmla="*/ 52 h 134"/>
              </a:gdLst>
              <a:ahLst/>
              <a:cxnLst>
                <a:cxn ang="0">
                  <a:pos x="T0" y="T1"/>
                </a:cxn>
                <a:cxn ang="0">
                  <a:pos x="T2" y="T3"/>
                </a:cxn>
                <a:cxn ang="0">
                  <a:pos x="T4" y="T5"/>
                </a:cxn>
                <a:cxn ang="0">
                  <a:pos x="T6" y="T7"/>
                </a:cxn>
                <a:cxn ang="0">
                  <a:pos x="T8" y="T9"/>
                </a:cxn>
              </a:cxnLst>
              <a:rect l="0" t="0" r="r" b="b"/>
              <a:pathLst>
                <a:path w="676" h="134">
                  <a:moveTo>
                    <a:pt x="639" y="52"/>
                  </a:moveTo>
                  <a:cubicBezTo>
                    <a:pt x="636" y="96"/>
                    <a:pt x="652" y="132"/>
                    <a:pt x="676" y="134"/>
                  </a:cubicBezTo>
                  <a:cubicBezTo>
                    <a:pt x="442" y="94"/>
                    <a:pt x="275" y="71"/>
                    <a:pt x="40" y="82"/>
                  </a:cubicBezTo>
                  <a:cubicBezTo>
                    <a:pt x="16" y="80"/>
                    <a:pt x="0" y="44"/>
                    <a:pt x="3" y="0"/>
                  </a:cubicBezTo>
                  <a:lnTo>
                    <a:pt x="639" y="52"/>
                  </a:lnTo>
                  <a:close/>
                </a:path>
              </a:pathLst>
            </a:custGeom>
            <a:gradFill>
              <a:gsLst>
                <a:gs pos="69000">
                  <a:srgbClr val="C7B395"/>
                </a:gs>
                <a:gs pos="63000">
                  <a:srgbClr val="967B54"/>
                </a:gs>
                <a:gs pos="49000">
                  <a:srgbClr val="E8E0D2"/>
                </a:gs>
                <a:gs pos="0">
                  <a:srgbClr val="FBFAF7"/>
                </a:gs>
              </a:gsLst>
              <a:lin ang="5700000" scaled="0"/>
            </a:gradFill>
            <a:ln>
              <a:noFill/>
            </a:ln>
          </p:spPr>
          <p:txBody>
            <a:bodyPr vert="horz" wrap="square" lIns="91440" tIns="45720" rIns="91440" bIns="45720" numCol="1" anchor="t" anchorCtr="0" compatLnSpc="1">
              <a:prstTxWarp prst="textNoShape">
                <a:avLst/>
              </a:prstTxWarp>
            </a:bodyPr>
            <a:lstStyle/>
            <a:p>
              <a:endParaRPr lang="ru-UA"/>
            </a:p>
          </p:txBody>
        </p:sp>
        <p:sp>
          <p:nvSpPr>
            <p:cNvPr id="121" name="Freeform 27">
              <a:extLst>
                <a:ext uri="{FF2B5EF4-FFF2-40B4-BE49-F238E27FC236}">
                  <a16:creationId xmlns:a16="http://schemas.microsoft.com/office/drawing/2014/main" id="{EEADDDE7-0FA2-4ADB-A69B-7234C39A396C}"/>
                </a:ext>
              </a:extLst>
            </p:cNvPr>
            <p:cNvSpPr>
              <a:spLocks/>
            </p:cNvSpPr>
            <p:nvPr/>
          </p:nvSpPr>
          <p:spPr bwMode="auto">
            <a:xfrm>
              <a:off x="9544051" y="3619501"/>
              <a:ext cx="622300" cy="414338"/>
            </a:xfrm>
            <a:custGeom>
              <a:avLst/>
              <a:gdLst>
                <a:gd name="T0" fmla="*/ 0 w 53"/>
                <a:gd name="T1" fmla="*/ 0 h 35"/>
                <a:gd name="T2" fmla="*/ 24 w 53"/>
                <a:gd name="T3" fmla="*/ 34 h 35"/>
                <a:gd name="T4" fmla="*/ 53 w 53"/>
                <a:gd name="T5" fmla="*/ 4 h 35"/>
                <a:gd name="T6" fmla="*/ 0 w 53"/>
                <a:gd name="T7" fmla="*/ 0 h 35"/>
              </a:gdLst>
              <a:ahLst/>
              <a:cxnLst>
                <a:cxn ang="0">
                  <a:pos x="T0" y="T1"/>
                </a:cxn>
                <a:cxn ang="0">
                  <a:pos x="T2" y="T3"/>
                </a:cxn>
                <a:cxn ang="0">
                  <a:pos x="T4" y="T5"/>
                </a:cxn>
                <a:cxn ang="0">
                  <a:pos x="T6" y="T7"/>
                </a:cxn>
              </a:cxnLst>
              <a:rect l="0" t="0" r="r" b="b"/>
              <a:pathLst>
                <a:path w="53" h="35">
                  <a:moveTo>
                    <a:pt x="0" y="0"/>
                  </a:moveTo>
                  <a:cubicBezTo>
                    <a:pt x="3" y="19"/>
                    <a:pt x="12" y="33"/>
                    <a:pt x="24" y="34"/>
                  </a:cubicBezTo>
                  <a:cubicBezTo>
                    <a:pt x="36" y="35"/>
                    <a:pt x="47" y="22"/>
                    <a:pt x="53" y="4"/>
                  </a:cubicBezTo>
                  <a:lnTo>
                    <a:pt x="0" y="0"/>
                  </a:lnTo>
                  <a:close/>
                </a:path>
              </a:pathLst>
            </a:custGeom>
            <a:gradFill>
              <a:gsLst>
                <a:gs pos="100000">
                  <a:srgbClr val="967B54"/>
                </a:gs>
                <a:gs pos="41000">
                  <a:srgbClr val="E8E0D2"/>
                </a:gs>
                <a:gs pos="0">
                  <a:srgbClr val="FBFAF7"/>
                </a:gs>
              </a:gsLst>
              <a:lin ang="5700000" scaled="0"/>
            </a:gradFill>
            <a:ln>
              <a:noFill/>
            </a:ln>
            <a:effectLst>
              <a:outerShdw blurRad="127000" dist="38100" algn="l" rotWithShape="0">
                <a:srgbClr val="5F4727">
                  <a:alpha val="70980"/>
                </a:srgbClr>
              </a:outerShdw>
            </a:effectLst>
          </p:spPr>
          <p:txBody>
            <a:bodyPr vert="horz" wrap="square" lIns="91440" tIns="45720" rIns="91440" bIns="45720" numCol="1" anchor="t" anchorCtr="0" compatLnSpc="1">
              <a:prstTxWarp prst="textNoShape">
                <a:avLst/>
              </a:prstTxWarp>
            </a:bodyPr>
            <a:lstStyle/>
            <a:p>
              <a:endParaRPr lang="ru-UA"/>
            </a:p>
          </p:txBody>
        </p:sp>
        <p:sp>
          <p:nvSpPr>
            <p:cNvPr id="122" name="Freeform 26">
              <a:extLst>
                <a:ext uri="{FF2B5EF4-FFF2-40B4-BE49-F238E27FC236}">
                  <a16:creationId xmlns:a16="http://schemas.microsoft.com/office/drawing/2014/main" id="{B849CDFD-798F-4523-B4A1-CFBFF803A0F8}"/>
                </a:ext>
              </a:extLst>
            </p:cNvPr>
            <p:cNvSpPr>
              <a:spLocks/>
            </p:cNvSpPr>
            <p:nvPr/>
          </p:nvSpPr>
          <p:spPr bwMode="auto">
            <a:xfrm>
              <a:off x="9309101" y="2763838"/>
              <a:ext cx="1057275" cy="1709738"/>
            </a:xfrm>
            <a:custGeom>
              <a:avLst/>
              <a:gdLst>
                <a:gd name="T0" fmla="*/ 1 w 90"/>
                <a:gd name="T1" fmla="*/ 60 h 144"/>
                <a:gd name="T2" fmla="*/ 1 w 90"/>
                <a:gd name="T3" fmla="*/ 65 h 144"/>
                <a:gd name="T4" fmla="*/ 1 w 90"/>
                <a:gd name="T5" fmla="*/ 79 h 144"/>
                <a:gd name="T6" fmla="*/ 5 w 90"/>
                <a:gd name="T7" fmla="*/ 101 h 144"/>
                <a:gd name="T8" fmla="*/ 16 w 90"/>
                <a:gd name="T9" fmla="*/ 127 h 144"/>
                <a:gd name="T10" fmla="*/ 28 w 90"/>
                <a:gd name="T11" fmla="*/ 138 h 144"/>
                <a:gd name="T12" fmla="*/ 45 w 90"/>
                <a:gd name="T13" fmla="*/ 141 h 144"/>
                <a:gd name="T14" fmla="*/ 60 w 90"/>
                <a:gd name="T15" fmla="*/ 132 h 144"/>
                <a:gd name="T16" fmla="*/ 71 w 90"/>
                <a:gd name="T17" fmla="*/ 117 h 144"/>
                <a:gd name="T18" fmla="*/ 84 w 90"/>
                <a:gd name="T19" fmla="*/ 78 h 144"/>
                <a:gd name="T20" fmla="*/ 84 w 90"/>
                <a:gd name="T21" fmla="*/ 37 h 144"/>
                <a:gd name="T22" fmla="*/ 77 w 90"/>
                <a:gd name="T23" fmla="*/ 18 h 144"/>
                <a:gd name="T24" fmla="*/ 63 w 90"/>
                <a:gd name="T25" fmla="*/ 5 h 144"/>
                <a:gd name="T26" fmla="*/ 53 w 90"/>
                <a:gd name="T27" fmla="*/ 3 h 144"/>
                <a:gd name="T28" fmla="*/ 44 w 90"/>
                <a:gd name="T29" fmla="*/ 6 h 144"/>
                <a:gd name="T30" fmla="*/ 31 w 90"/>
                <a:gd name="T31" fmla="*/ 20 h 144"/>
                <a:gd name="T32" fmla="*/ 21 w 90"/>
                <a:gd name="T33" fmla="*/ 56 h 144"/>
                <a:gd name="T34" fmla="*/ 26 w 90"/>
                <a:gd name="T35" fmla="*/ 89 h 144"/>
                <a:gd name="T36" fmla="*/ 35 w 90"/>
                <a:gd name="T37" fmla="*/ 101 h 144"/>
                <a:gd name="T38" fmla="*/ 47 w 90"/>
                <a:gd name="T39" fmla="*/ 105 h 144"/>
                <a:gd name="T40" fmla="*/ 57 w 90"/>
                <a:gd name="T41" fmla="*/ 101 h 144"/>
                <a:gd name="T42" fmla="*/ 64 w 90"/>
                <a:gd name="T43" fmla="*/ 93 h 144"/>
                <a:gd name="T44" fmla="*/ 71 w 90"/>
                <a:gd name="T45" fmla="*/ 81 h 144"/>
                <a:gd name="T46" fmla="*/ 73 w 90"/>
                <a:gd name="T47" fmla="*/ 76 h 144"/>
                <a:gd name="T48" fmla="*/ 71 w 90"/>
                <a:gd name="T49" fmla="*/ 81 h 144"/>
                <a:gd name="T50" fmla="*/ 65 w 90"/>
                <a:gd name="T51" fmla="*/ 94 h 144"/>
                <a:gd name="T52" fmla="*/ 58 w 90"/>
                <a:gd name="T53" fmla="*/ 101 h 144"/>
                <a:gd name="T54" fmla="*/ 47 w 90"/>
                <a:gd name="T55" fmla="*/ 106 h 144"/>
                <a:gd name="T56" fmla="*/ 34 w 90"/>
                <a:gd name="T57" fmla="*/ 102 h 144"/>
                <a:gd name="T58" fmla="*/ 25 w 90"/>
                <a:gd name="T59" fmla="*/ 90 h 144"/>
                <a:gd name="T60" fmla="*/ 19 w 90"/>
                <a:gd name="T61" fmla="*/ 56 h 144"/>
                <a:gd name="T62" fmla="*/ 28 w 90"/>
                <a:gd name="T63" fmla="*/ 19 h 144"/>
                <a:gd name="T64" fmla="*/ 43 w 90"/>
                <a:gd name="T65" fmla="*/ 4 h 144"/>
                <a:gd name="T66" fmla="*/ 53 w 90"/>
                <a:gd name="T67" fmla="*/ 0 h 144"/>
                <a:gd name="T68" fmla="*/ 64 w 90"/>
                <a:gd name="T69" fmla="*/ 2 h 144"/>
                <a:gd name="T70" fmla="*/ 80 w 90"/>
                <a:gd name="T71" fmla="*/ 16 h 144"/>
                <a:gd name="T72" fmla="*/ 87 w 90"/>
                <a:gd name="T73" fmla="*/ 36 h 144"/>
                <a:gd name="T74" fmla="*/ 87 w 90"/>
                <a:gd name="T75" fmla="*/ 79 h 144"/>
                <a:gd name="T76" fmla="*/ 74 w 90"/>
                <a:gd name="T77" fmla="*/ 118 h 144"/>
                <a:gd name="T78" fmla="*/ 62 w 90"/>
                <a:gd name="T79" fmla="*/ 134 h 144"/>
                <a:gd name="T80" fmla="*/ 45 w 90"/>
                <a:gd name="T81" fmla="*/ 143 h 144"/>
                <a:gd name="T82" fmla="*/ 27 w 90"/>
                <a:gd name="T83" fmla="*/ 140 h 144"/>
                <a:gd name="T84" fmla="*/ 15 w 90"/>
                <a:gd name="T85" fmla="*/ 128 h 144"/>
                <a:gd name="T86" fmla="*/ 4 w 90"/>
                <a:gd name="T87" fmla="*/ 102 h 144"/>
                <a:gd name="T88" fmla="*/ 1 w 90"/>
                <a:gd name="T89" fmla="*/ 80 h 144"/>
                <a:gd name="T90" fmla="*/ 1 w 90"/>
                <a:gd name="T91" fmla="*/ 65 h 144"/>
                <a:gd name="T92" fmla="*/ 1 w 90"/>
                <a:gd name="T93" fmla="*/ 6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144">
                  <a:moveTo>
                    <a:pt x="1" y="60"/>
                  </a:moveTo>
                  <a:cubicBezTo>
                    <a:pt x="1" y="60"/>
                    <a:pt x="1" y="62"/>
                    <a:pt x="1" y="65"/>
                  </a:cubicBezTo>
                  <a:cubicBezTo>
                    <a:pt x="1" y="68"/>
                    <a:pt x="1" y="73"/>
                    <a:pt x="1" y="79"/>
                  </a:cubicBezTo>
                  <a:cubicBezTo>
                    <a:pt x="2" y="86"/>
                    <a:pt x="3" y="93"/>
                    <a:pt x="5" y="101"/>
                  </a:cubicBezTo>
                  <a:cubicBezTo>
                    <a:pt x="7" y="110"/>
                    <a:pt x="10" y="119"/>
                    <a:pt x="16" y="127"/>
                  </a:cubicBezTo>
                  <a:cubicBezTo>
                    <a:pt x="19" y="132"/>
                    <a:pt x="23" y="136"/>
                    <a:pt x="28" y="138"/>
                  </a:cubicBezTo>
                  <a:cubicBezTo>
                    <a:pt x="33" y="141"/>
                    <a:pt x="39" y="142"/>
                    <a:pt x="45" y="141"/>
                  </a:cubicBezTo>
                  <a:cubicBezTo>
                    <a:pt x="50" y="140"/>
                    <a:pt x="56" y="136"/>
                    <a:pt x="60" y="132"/>
                  </a:cubicBezTo>
                  <a:cubicBezTo>
                    <a:pt x="65" y="128"/>
                    <a:pt x="68" y="122"/>
                    <a:pt x="71" y="117"/>
                  </a:cubicBezTo>
                  <a:cubicBezTo>
                    <a:pt x="78" y="105"/>
                    <a:pt x="82" y="92"/>
                    <a:pt x="84" y="78"/>
                  </a:cubicBezTo>
                  <a:cubicBezTo>
                    <a:pt x="86" y="65"/>
                    <a:pt x="87" y="51"/>
                    <a:pt x="84" y="37"/>
                  </a:cubicBezTo>
                  <a:cubicBezTo>
                    <a:pt x="83" y="30"/>
                    <a:pt x="81" y="23"/>
                    <a:pt x="77" y="18"/>
                  </a:cubicBezTo>
                  <a:cubicBezTo>
                    <a:pt x="74" y="12"/>
                    <a:pt x="69" y="7"/>
                    <a:pt x="63" y="5"/>
                  </a:cubicBezTo>
                  <a:cubicBezTo>
                    <a:pt x="60" y="4"/>
                    <a:pt x="56" y="3"/>
                    <a:pt x="53" y="3"/>
                  </a:cubicBezTo>
                  <a:cubicBezTo>
                    <a:pt x="50" y="3"/>
                    <a:pt x="47" y="5"/>
                    <a:pt x="44" y="6"/>
                  </a:cubicBezTo>
                  <a:cubicBezTo>
                    <a:pt x="38" y="9"/>
                    <a:pt x="34" y="15"/>
                    <a:pt x="31" y="20"/>
                  </a:cubicBezTo>
                  <a:cubicBezTo>
                    <a:pt x="24" y="31"/>
                    <a:pt x="21" y="44"/>
                    <a:pt x="21" y="56"/>
                  </a:cubicBezTo>
                  <a:cubicBezTo>
                    <a:pt x="20" y="68"/>
                    <a:pt x="22" y="80"/>
                    <a:pt x="26" y="89"/>
                  </a:cubicBezTo>
                  <a:cubicBezTo>
                    <a:pt x="28" y="94"/>
                    <a:pt x="31" y="98"/>
                    <a:pt x="35" y="101"/>
                  </a:cubicBezTo>
                  <a:cubicBezTo>
                    <a:pt x="38" y="104"/>
                    <a:pt x="43" y="106"/>
                    <a:pt x="47" y="105"/>
                  </a:cubicBezTo>
                  <a:cubicBezTo>
                    <a:pt x="51" y="105"/>
                    <a:pt x="55" y="103"/>
                    <a:pt x="57" y="101"/>
                  </a:cubicBezTo>
                  <a:cubicBezTo>
                    <a:pt x="60" y="98"/>
                    <a:pt x="62" y="96"/>
                    <a:pt x="64" y="93"/>
                  </a:cubicBezTo>
                  <a:cubicBezTo>
                    <a:pt x="68" y="88"/>
                    <a:pt x="70" y="84"/>
                    <a:pt x="71" y="81"/>
                  </a:cubicBezTo>
                  <a:cubicBezTo>
                    <a:pt x="72" y="77"/>
                    <a:pt x="73" y="76"/>
                    <a:pt x="73" y="76"/>
                  </a:cubicBezTo>
                  <a:cubicBezTo>
                    <a:pt x="73" y="76"/>
                    <a:pt x="72" y="77"/>
                    <a:pt x="71" y="81"/>
                  </a:cubicBezTo>
                  <a:cubicBezTo>
                    <a:pt x="70" y="84"/>
                    <a:pt x="68" y="88"/>
                    <a:pt x="65" y="94"/>
                  </a:cubicBezTo>
                  <a:cubicBezTo>
                    <a:pt x="63" y="96"/>
                    <a:pt x="61" y="99"/>
                    <a:pt x="58" y="101"/>
                  </a:cubicBezTo>
                  <a:cubicBezTo>
                    <a:pt x="55" y="104"/>
                    <a:pt x="51" y="106"/>
                    <a:pt x="47" y="106"/>
                  </a:cubicBezTo>
                  <a:cubicBezTo>
                    <a:pt x="43" y="107"/>
                    <a:pt x="38" y="106"/>
                    <a:pt x="34" y="102"/>
                  </a:cubicBezTo>
                  <a:cubicBezTo>
                    <a:pt x="30" y="99"/>
                    <a:pt x="27" y="95"/>
                    <a:pt x="25" y="90"/>
                  </a:cubicBezTo>
                  <a:cubicBezTo>
                    <a:pt x="20" y="80"/>
                    <a:pt x="18" y="68"/>
                    <a:pt x="19" y="56"/>
                  </a:cubicBezTo>
                  <a:cubicBezTo>
                    <a:pt x="19" y="44"/>
                    <a:pt x="22" y="31"/>
                    <a:pt x="28" y="19"/>
                  </a:cubicBezTo>
                  <a:cubicBezTo>
                    <a:pt x="32" y="13"/>
                    <a:pt x="36" y="7"/>
                    <a:pt x="43" y="4"/>
                  </a:cubicBezTo>
                  <a:cubicBezTo>
                    <a:pt x="46" y="2"/>
                    <a:pt x="49" y="1"/>
                    <a:pt x="53" y="0"/>
                  </a:cubicBezTo>
                  <a:cubicBezTo>
                    <a:pt x="56" y="0"/>
                    <a:pt x="60" y="1"/>
                    <a:pt x="64" y="2"/>
                  </a:cubicBezTo>
                  <a:cubicBezTo>
                    <a:pt x="71" y="4"/>
                    <a:pt x="76" y="10"/>
                    <a:pt x="80" y="16"/>
                  </a:cubicBezTo>
                  <a:cubicBezTo>
                    <a:pt x="84" y="22"/>
                    <a:pt x="86" y="29"/>
                    <a:pt x="87" y="36"/>
                  </a:cubicBezTo>
                  <a:cubicBezTo>
                    <a:pt x="90" y="51"/>
                    <a:pt x="89" y="65"/>
                    <a:pt x="87" y="79"/>
                  </a:cubicBezTo>
                  <a:cubicBezTo>
                    <a:pt x="84" y="93"/>
                    <a:pt x="80" y="106"/>
                    <a:pt x="74" y="118"/>
                  </a:cubicBezTo>
                  <a:cubicBezTo>
                    <a:pt x="71" y="124"/>
                    <a:pt x="67" y="129"/>
                    <a:pt x="62" y="134"/>
                  </a:cubicBezTo>
                  <a:cubicBezTo>
                    <a:pt x="57" y="138"/>
                    <a:pt x="51" y="142"/>
                    <a:pt x="45" y="143"/>
                  </a:cubicBezTo>
                  <a:cubicBezTo>
                    <a:pt x="39" y="144"/>
                    <a:pt x="32" y="143"/>
                    <a:pt x="27" y="140"/>
                  </a:cubicBezTo>
                  <a:cubicBezTo>
                    <a:pt x="22" y="137"/>
                    <a:pt x="18" y="133"/>
                    <a:pt x="15" y="128"/>
                  </a:cubicBezTo>
                  <a:cubicBezTo>
                    <a:pt x="9" y="120"/>
                    <a:pt x="6" y="110"/>
                    <a:pt x="4" y="102"/>
                  </a:cubicBezTo>
                  <a:cubicBezTo>
                    <a:pt x="2" y="93"/>
                    <a:pt x="1" y="86"/>
                    <a:pt x="1" y="80"/>
                  </a:cubicBezTo>
                  <a:cubicBezTo>
                    <a:pt x="0" y="73"/>
                    <a:pt x="1" y="68"/>
                    <a:pt x="1" y="65"/>
                  </a:cubicBezTo>
                  <a:cubicBezTo>
                    <a:pt x="1" y="62"/>
                    <a:pt x="1" y="60"/>
                    <a:pt x="1"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23" name="Freeform 28">
              <a:extLst>
                <a:ext uri="{FF2B5EF4-FFF2-40B4-BE49-F238E27FC236}">
                  <a16:creationId xmlns:a16="http://schemas.microsoft.com/office/drawing/2014/main" id="{CD57E2A6-C622-4FFD-A152-EEB6B552F6D7}"/>
                </a:ext>
              </a:extLst>
            </p:cNvPr>
            <p:cNvSpPr>
              <a:spLocks/>
            </p:cNvSpPr>
            <p:nvPr/>
          </p:nvSpPr>
          <p:spPr bwMode="auto">
            <a:xfrm>
              <a:off x="5232401" y="2479676"/>
              <a:ext cx="1727200" cy="1590675"/>
            </a:xfrm>
            <a:custGeom>
              <a:avLst/>
              <a:gdLst>
                <a:gd name="T0" fmla="*/ 138 w 147"/>
                <a:gd name="T1" fmla="*/ 134 h 134"/>
                <a:gd name="T2" fmla="*/ 107 w 147"/>
                <a:gd name="T3" fmla="*/ 69 h 134"/>
                <a:gd name="T4" fmla="*/ 147 w 147"/>
                <a:gd name="T5" fmla="*/ 9 h 134"/>
                <a:gd name="T6" fmla="*/ 43 w 147"/>
                <a:gd name="T7" fmla="*/ 1 h 134"/>
                <a:gd name="T8" fmla="*/ 3 w 147"/>
                <a:gd name="T9" fmla="*/ 60 h 134"/>
                <a:gd name="T10" fmla="*/ 34 w 147"/>
                <a:gd name="T11" fmla="*/ 124 h 134"/>
                <a:gd name="T12" fmla="*/ 138 w 147"/>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147" h="134">
                  <a:moveTo>
                    <a:pt x="138" y="134"/>
                  </a:moveTo>
                  <a:cubicBezTo>
                    <a:pt x="118" y="133"/>
                    <a:pt x="104" y="104"/>
                    <a:pt x="107" y="69"/>
                  </a:cubicBezTo>
                  <a:cubicBezTo>
                    <a:pt x="110" y="34"/>
                    <a:pt x="128" y="8"/>
                    <a:pt x="147" y="9"/>
                  </a:cubicBezTo>
                  <a:cubicBezTo>
                    <a:pt x="43" y="1"/>
                    <a:pt x="43" y="1"/>
                    <a:pt x="43" y="1"/>
                  </a:cubicBezTo>
                  <a:cubicBezTo>
                    <a:pt x="23" y="0"/>
                    <a:pt x="5" y="26"/>
                    <a:pt x="3" y="60"/>
                  </a:cubicBezTo>
                  <a:cubicBezTo>
                    <a:pt x="0" y="93"/>
                    <a:pt x="14" y="122"/>
                    <a:pt x="34" y="124"/>
                  </a:cubicBezTo>
                  <a:lnTo>
                    <a:pt x="138" y="134"/>
                  </a:lnTo>
                  <a:close/>
                </a:path>
              </a:pathLst>
            </a:custGeom>
            <a:gradFill flip="none" rotWithShape="1">
              <a:gsLst>
                <a:gs pos="0">
                  <a:schemeClr val="accent6">
                    <a:lumMod val="50000"/>
                  </a:schemeClr>
                </a:gs>
                <a:gs pos="23000">
                  <a:schemeClr val="accent6"/>
                </a:gs>
                <a:gs pos="86000">
                  <a:schemeClr val="accent6">
                    <a:lumMod val="50000"/>
                  </a:schemeClr>
                </a:gs>
                <a:gs pos="70000">
                  <a:schemeClr val="accent6"/>
                </a:gs>
              </a:gsLst>
              <a:lin ang="5700000" scaled="0"/>
              <a:tileRect/>
            </a:gradFill>
            <a:ln>
              <a:noFill/>
            </a:ln>
          </p:spPr>
          <p:txBody>
            <a:bodyPr vert="horz" wrap="square" lIns="91440" tIns="45720" rIns="91440" bIns="45720" numCol="1" anchor="t" anchorCtr="0" compatLnSpc="1">
              <a:prstTxWarp prst="textNoShape">
                <a:avLst/>
              </a:prstTxWarp>
            </a:bodyPr>
            <a:lstStyle/>
            <a:p>
              <a:endParaRPr lang="ru-UA"/>
            </a:p>
          </p:txBody>
        </p:sp>
        <p:sp>
          <p:nvSpPr>
            <p:cNvPr id="124" name="Freeform 29">
              <a:extLst>
                <a:ext uri="{FF2B5EF4-FFF2-40B4-BE49-F238E27FC236}">
                  <a16:creationId xmlns:a16="http://schemas.microsoft.com/office/drawing/2014/main" id="{F96F6E03-4C8D-458F-BCBA-477795C720A9}"/>
                </a:ext>
              </a:extLst>
            </p:cNvPr>
            <p:cNvSpPr>
              <a:spLocks/>
            </p:cNvSpPr>
            <p:nvPr/>
          </p:nvSpPr>
          <p:spPr bwMode="auto">
            <a:xfrm>
              <a:off x="5232401" y="2479676"/>
              <a:ext cx="517525" cy="1460499"/>
            </a:xfrm>
            <a:custGeom>
              <a:avLst/>
              <a:gdLst>
                <a:gd name="T0" fmla="*/ 4 w 44"/>
                <a:gd name="T1" fmla="*/ 60 h 123"/>
                <a:gd name="T2" fmla="*/ 44 w 44"/>
                <a:gd name="T3" fmla="*/ 1 h 123"/>
                <a:gd name="T4" fmla="*/ 43 w 44"/>
                <a:gd name="T5" fmla="*/ 1 h 123"/>
                <a:gd name="T6" fmla="*/ 3 w 44"/>
                <a:gd name="T7" fmla="*/ 60 h 123"/>
                <a:gd name="T8" fmla="*/ 30 w 44"/>
                <a:gd name="T9" fmla="*/ 123 h 123"/>
                <a:gd name="T10" fmla="*/ 4 w 44"/>
                <a:gd name="T11" fmla="*/ 60 h 123"/>
              </a:gdLst>
              <a:ahLst/>
              <a:cxnLst>
                <a:cxn ang="0">
                  <a:pos x="T0" y="T1"/>
                </a:cxn>
                <a:cxn ang="0">
                  <a:pos x="T2" y="T3"/>
                </a:cxn>
                <a:cxn ang="0">
                  <a:pos x="T4" y="T5"/>
                </a:cxn>
                <a:cxn ang="0">
                  <a:pos x="T6" y="T7"/>
                </a:cxn>
                <a:cxn ang="0">
                  <a:pos x="T8" y="T9"/>
                </a:cxn>
                <a:cxn ang="0">
                  <a:pos x="T10" y="T11"/>
                </a:cxn>
              </a:cxnLst>
              <a:rect l="0" t="0" r="r" b="b"/>
              <a:pathLst>
                <a:path w="44" h="123">
                  <a:moveTo>
                    <a:pt x="4" y="60"/>
                  </a:moveTo>
                  <a:cubicBezTo>
                    <a:pt x="6" y="26"/>
                    <a:pt x="25" y="0"/>
                    <a:pt x="44" y="1"/>
                  </a:cubicBezTo>
                  <a:cubicBezTo>
                    <a:pt x="43" y="1"/>
                    <a:pt x="43" y="1"/>
                    <a:pt x="43" y="1"/>
                  </a:cubicBezTo>
                  <a:cubicBezTo>
                    <a:pt x="23" y="0"/>
                    <a:pt x="5" y="26"/>
                    <a:pt x="3" y="60"/>
                  </a:cubicBezTo>
                  <a:cubicBezTo>
                    <a:pt x="0" y="91"/>
                    <a:pt x="12" y="119"/>
                    <a:pt x="30" y="123"/>
                  </a:cubicBezTo>
                  <a:cubicBezTo>
                    <a:pt x="13" y="118"/>
                    <a:pt x="1" y="91"/>
                    <a:pt x="4" y="6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p>
          </p:txBody>
        </p:sp>
        <p:sp>
          <p:nvSpPr>
            <p:cNvPr id="125" name="Freeform 30">
              <a:extLst>
                <a:ext uri="{FF2B5EF4-FFF2-40B4-BE49-F238E27FC236}">
                  <a16:creationId xmlns:a16="http://schemas.microsoft.com/office/drawing/2014/main" id="{9DFCE1F5-31A6-4267-BDD1-294F84D77752}"/>
                </a:ext>
              </a:extLst>
            </p:cNvPr>
            <p:cNvSpPr>
              <a:spLocks/>
            </p:cNvSpPr>
            <p:nvPr/>
          </p:nvSpPr>
          <p:spPr bwMode="auto">
            <a:xfrm>
              <a:off x="6430963" y="2574926"/>
              <a:ext cx="528638" cy="1495425"/>
            </a:xfrm>
            <a:custGeom>
              <a:avLst/>
              <a:gdLst>
                <a:gd name="T0" fmla="*/ 5 w 45"/>
                <a:gd name="T1" fmla="*/ 61 h 126"/>
                <a:gd name="T2" fmla="*/ 45 w 45"/>
                <a:gd name="T3" fmla="*/ 1 h 126"/>
                <a:gd name="T4" fmla="*/ 38 w 45"/>
                <a:gd name="T5" fmla="*/ 1 h 126"/>
                <a:gd name="T6" fmla="*/ 3 w 45"/>
                <a:gd name="T7" fmla="*/ 61 h 126"/>
                <a:gd name="T8" fmla="*/ 28 w 45"/>
                <a:gd name="T9" fmla="*/ 126 h 126"/>
                <a:gd name="T10" fmla="*/ 36 w 45"/>
                <a:gd name="T11" fmla="*/ 126 h 126"/>
                <a:gd name="T12" fmla="*/ 5 w 45"/>
                <a:gd name="T13" fmla="*/ 61 h 126"/>
              </a:gdLst>
              <a:ahLst/>
              <a:cxnLst>
                <a:cxn ang="0">
                  <a:pos x="T0" y="T1"/>
                </a:cxn>
                <a:cxn ang="0">
                  <a:pos x="T2" y="T3"/>
                </a:cxn>
                <a:cxn ang="0">
                  <a:pos x="T4" y="T5"/>
                </a:cxn>
                <a:cxn ang="0">
                  <a:pos x="T6" y="T7"/>
                </a:cxn>
                <a:cxn ang="0">
                  <a:pos x="T8" y="T9"/>
                </a:cxn>
                <a:cxn ang="0">
                  <a:pos x="T10" y="T11"/>
                </a:cxn>
                <a:cxn ang="0">
                  <a:pos x="T12" y="T13"/>
                </a:cxn>
              </a:cxnLst>
              <a:rect l="0" t="0" r="r" b="b"/>
              <a:pathLst>
                <a:path w="45" h="126">
                  <a:moveTo>
                    <a:pt x="5" y="61"/>
                  </a:moveTo>
                  <a:cubicBezTo>
                    <a:pt x="8" y="26"/>
                    <a:pt x="26" y="0"/>
                    <a:pt x="45" y="1"/>
                  </a:cubicBezTo>
                  <a:cubicBezTo>
                    <a:pt x="38" y="1"/>
                    <a:pt x="38" y="1"/>
                    <a:pt x="38" y="1"/>
                  </a:cubicBezTo>
                  <a:cubicBezTo>
                    <a:pt x="20" y="4"/>
                    <a:pt x="5" y="29"/>
                    <a:pt x="3" y="61"/>
                  </a:cubicBezTo>
                  <a:cubicBezTo>
                    <a:pt x="0" y="92"/>
                    <a:pt x="11" y="119"/>
                    <a:pt x="28" y="126"/>
                  </a:cubicBezTo>
                  <a:cubicBezTo>
                    <a:pt x="36" y="126"/>
                    <a:pt x="36" y="126"/>
                    <a:pt x="36" y="126"/>
                  </a:cubicBezTo>
                  <a:cubicBezTo>
                    <a:pt x="16" y="125"/>
                    <a:pt x="2" y="96"/>
                    <a:pt x="5" y="61"/>
                  </a:cubicBez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UA"/>
            </a:p>
          </p:txBody>
        </p:sp>
      </p:grpSp>
      <p:pic>
        <p:nvPicPr>
          <p:cNvPr id="131" name="Picture 130">
            <a:extLst>
              <a:ext uri="{FF2B5EF4-FFF2-40B4-BE49-F238E27FC236}">
                <a16:creationId xmlns:a16="http://schemas.microsoft.com/office/drawing/2014/main" id="{06817437-8432-416B-AE29-ADE5CE1F62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0265" y="-118900"/>
            <a:ext cx="1579603" cy="1263683"/>
          </a:xfrm>
          <a:prstGeom prst="rect">
            <a:avLst/>
          </a:prstGeom>
        </p:spPr>
      </p:pic>
    </p:spTree>
    <p:extLst>
      <p:ext uri="{BB962C8B-B14F-4D97-AF65-F5344CB8AC3E}">
        <p14:creationId xmlns:p14="http://schemas.microsoft.com/office/powerpoint/2010/main" val="391274730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14:presetBounceEnd="60000">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14:bounceEnd="60000">
                                          <p:cBhvr additive="base">
                                            <p:cTn id="11" dur="1000" fill="hold"/>
                                            <p:tgtEl>
                                              <p:spTgt spid="26"/>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0000">
                                      <p:stCondLst>
                                        <p:cond delay="500"/>
                                      </p:stCondLst>
                                      <p:childTnLst>
                                        <p:set>
                                          <p:cBhvr>
                                            <p:cTn id="14" dur="1" fill="hold">
                                              <p:stCondLst>
                                                <p:cond delay="0"/>
                                              </p:stCondLst>
                                            </p:cTn>
                                            <p:tgtEl>
                                              <p:spTgt spid="47"/>
                                            </p:tgtEl>
                                            <p:attrNameLst>
                                              <p:attrName>style.visibility</p:attrName>
                                            </p:attrNameLst>
                                          </p:cBhvr>
                                          <p:to>
                                            <p:strVal val="visible"/>
                                          </p:to>
                                        </p:set>
                                        <p:anim calcmode="lin" valueType="num" p14:bounceEnd="60000">
                                          <p:cBhvr additive="base">
                                            <p:cTn id="15" dur="1000" fill="hold"/>
                                            <p:tgtEl>
                                              <p:spTgt spid="47"/>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47"/>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0000">
                                      <p:stCondLst>
                                        <p:cond delay="750"/>
                                      </p:stCondLst>
                                      <p:childTnLst>
                                        <p:set>
                                          <p:cBhvr>
                                            <p:cTn id="18" dur="1" fill="hold">
                                              <p:stCondLst>
                                                <p:cond delay="0"/>
                                              </p:stCondLst>
                                            </p:cTn>
                                            <p:tgtEl>
                                              <p:spTgt spid="66"/>
                                            </p:tgtEl>
                                            <p:attrNameLst>
                                              <p:attrName>style.visibility</p:attrName>
                                            </p:attrNameLst>
                                          </p:cBhvr>
                                          <p:to>
                                            <p:strVal val="visible"/>
                                          </p:to>
                                        </p:set>
                                        <p:anim calcmode="lin" valueType="num" p14:bounceEnd="60000">
                                          <p:cBhvr additive="base">
                                            <p:cTn id="19" dur="1000" fill="hold"/>
                                            <p:tgtEl>
                                              <p:spTgt spid="66"/>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66"/>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67000">
                                      <p:stCondLst>
                                        <p:cond delay="1000"/>
                                      </p:stCondLst>
                                      <p:childTnLst>
                                        <p:set>
                                          <p:cBhvr>
                                            <p:cTn id="22" dur="1" fill="hold">
                                              <p:stCondLst>
                                                <p:cond delay="0"/>
                                              </p:stCondLst>
                                            </p:cTn>
                                            <p:tgtEl>
                                              <p:spTgt spid="84"/>
                                            </p:tgtEl>
                                            <p:attrNameLst>
                                              <p:attrName>style.visibility</p:attrName>
                                            </p:attrNameLst>
                                          </p:cBhvr>
                                          <p:to>
                                            <p:strVal val="visible"/>
                                          </p:to>
                                        </p:set>
                                        <p:anim calcmode="lin" valueType="num" p14:bounceEnd="67000">
                                          <p:cBhvr additive="base">
                                            <p:cTn id="23" dur="1000" fill="hold"/>
                                            <p:tgtEl>
                                              <p:spTgt spid="84"/>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84"/>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67000">
                                      <p:stCondLst>
                                        <p:cond delay="1250"/>
                                      </p:stCondLst>
                                      <p:childTnLst>
                                        <p:set>
                                          <p:cBhvr>
                                            <p:cTn id="26" dur="1" fill="hold">
                                              <p:stCondLst>
                                                <p:cond delay="0"/>
                                              </p:stCondLst>
                                            </p:cTn>
                                            <p:tgtEl>
                                              <p:spTgt spid="108"/>
                                            </p:tgtEl>
                                            <p:attrNameLst>
                                              <p:attrName>style.visibility</p:attrName>
                                            </p:attrNameLst>
                                          </p:cBhvr>
                                          <p:to>
                                            <p:strVal val="visible"/>
                                          </p:to>
                                        </p:set>
                                        <p:anim calcmode="lin" valueType="num" p14:bounceEnd="67000">
                                          <p:cBhvr additive="base">
                                            <p:cTn id="27" dur="1000" fill="hold"/>
                                            <p:tgtEl>
                                              <p:spTgt spid="108"/>
                                            </p:tgtEl>
                                            <p:attrNameLst>
                                              <p:attrName>ppt_x</p:attrName>
                                            </p:attrNameLst>
                                          </p:cBhvr>
                                          <p:tavLst>
                                            <p:tav tm="0">
                                              <p:val>
                                                <p:strVal val="#ppt_x"/>
                                              </p:val>
                                            </p:tav>
                                            <p:tav tm="100000">
                                              <p:val>
                                                <p:strVal val="#ppt_x"/>
                                              </p:val>
                                            </p:tav>
                                          </p:tavLst>
                                        </p:anim>
                                        <p:anim calcmode="lin" valueType="num" p14:bounceEnd="67000">
                                          <p:cBhvr additive="base">
                                            <p:cTn id="28" dur="1000" fill="hold"/>
                                            <p:tgtEl>
                                              <p:spTgt spid="1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1000" fill="hold"/>
                                            <p:tgtEl>
                                              <p:spTgt spid="47"/>
                                            </p:tgtEl>
                                            <p:attrNameLst>
                                              <p:attrName>ppt_x</p:attrName>
                                            </p:attrNameLst>
                                          </p:cBhvr>
                                          <p:tavLst>
                                            <p:tav tm="0">
                                              <p:val>
                                                <p:strVal val="#ppt_x"/>
                                              </p:val>
                                            </p:tav>
                                            <p:tav tm="100000">
                                              <p:val>
                                                <p:strVal val="#ppt_x"/>
                                              </p:val>
                                            </p:tav>
                                          </p:tavLst>
                                        </p:anim>
                                        <p:anim calcmode="lin" valueType="num">
                                          <p:cBhvr additive="base">
                                            <p:cTn id="16" dur="1000" fill="hold"/>
                                            <p:tgtEl>
                                              <p:spTgt spid="47"/>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1000" fill="hold"/>
                                            <p:tgtEl>
                                              <p:spTgt spid="66"/>
                                            </p:tgtEl>
                                            <p:attrNameLst>
                                              <p:attrName>ppt_x</p:attrName>
                                            </p:attrNameLst>
                                          </p:cBhvr>
                                          <p:tavLst>
                                            <p:tav tm="0">
                                              <p:val>
                                                <p:strVal val="#ppt_x"/>
                                              </p:val>
                                            </p:tav>
                                            <p:tav tm="100000">
                                              <p:val>
                                                <p:strVal val="#ppt_x"/>
                                              </p:val>
                                            </p:tav>
                                          </p:tavLst>
                                        </p:anim>
                                        <p:anim calcmode="lin" valueType="num">
                                          <p:cBhvr additive="base">
                                            <p:cTn id="20" dur="1000" fill="hold"/>
                                            <p:tgtEl>
                                              <p:spTgt spid="66"/>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000"/>
                                      </p:stCondLst>
                                      <p:childTnLst>
                                        <p:set>
                                          <p:cBhvr>
                                            <p:cTn id="22" dur="1" fill="hold">
                                              <p:stCondLst>
                                                <p:cond delay="0"/>
                                              </p:stCondLst>
                                            </p:cTn>
                                            <p:tgtEl>
                                              <p:spTgt spid="84"/>
                                            </p:tgtEl>
                                            <p:attrNameLst>
                                              <p:attrName>style.visibility</p:attrName>
                                            </p:attrNameLst>
                                          </p:cBhvr>
                                          <p:to>
                                            <p:strVal val="visible"/>
                                          </p:to>
                                        </p:set>
                                        <p:anim calcmode="lin" valueType="num">
                                          <p:cBhvr additive="base">
                                            <p:cTn id="23" dur="1000" fill="hold"/>
                                            <p:tgtEl>
                                              <p:spTgt spid="84"/>
                                            </p:tgtEl>
                                            <p:attrNameLst>
                                              <p:attrName>ppt_x</p:attrName>
                                            </p:attrNameLst>
                                          </p:cBhvr>
                                          <p:tavLst>
                                            <p:tav tm="0">
                                              <p:val>
                                                <p:strVal val="#ppt_x"/>
                                              </p:val>
                                            </p:tav>
                                            <p:tav tm="100000">
                                              <p:val>
                                                <p:strVal val="#ppt_x"/>
                                              </p:val>
                                            </p:tav>
                                          </p:tavLst>
                                        </p:anim>
                                        <p:anim calcmode="lin" valueType="num">
                                          <p:cBhvr additive="base">
                                            <p:cTn id="24" dur="1000" fill="hold"/>
                                            <p:tgtEl>
                                              <p:spTgt spid="84"/>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1250"/>
                                      </p:stCondLst>
                                      <p:childTnLst>
                                        <p:set>
                                          <p:cBhvr>
                                            <p:cTn id="26" dur="1" fill="hold">
                                              <p:stCondLst>
                                                <p:cond delay="0"/>
                                              </p:stCondLst>
                                            </p:cTn>
                                            <p:tgtEl>
                                              <p:spTgt spid="108"/>
                                            </p:tgtEl>
                                            <p:attrNameLst>
                                              <p:attrName>style.visibility</p:attrName>
                                            </p:attrNameLst>
                                          </p:cBhvr>
                                          <p:to>
                                            <p:strVal val="visible"/>
                                          </p:to>
                                        </p:set>
                                        <p:anim calcmode="lin" valueType="num">
                                          <p:cBhvr additive="base">
                                            <p:cTn id="27" dur="1000" fill="hold"/>
                                            <p:tgtEl>
                                              <p:spTgt spid="108"/>
                                            </p:tgtEl>
                                            <p:attrNameLst>
                                              <p:attrName>ppt_x</p:attrName>
                                            </p:attrNameLst>
                                          </p:cBhvr>
                                          <p:tavLst>
                                            <p:tav tm="0">
                                              <p:val>
                                                <p:strVal val="#ppt_x"/>
                                              </p:val>
                                            </p:tav>
                                            <p:tav tm="100000">
                                              <p:val>
                                                <p:strVal val="#ppt_x"/>
                                              </p:val>
                                            </p:tav>
                                          </p:tavLst>
                                        </p:anim>
                                        <p:anim calcmode="lin" valueType="num">
                                          <p:cBhvr additive="base">
                                            <p:cTn id="28" dur="1000" fill="hold"/>
                                            <p:tgtEl>
                                              <p:spTgt spid="1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C2229B1-3C5D-4026-82DA-D1CE7DBF0DE2}"/>
              </a:ext>
            </a:extLst>
          </p:cNvPr>
          <p:cNvSpPr>
            <a:spLocks noGrp="1"/>
          </p:cNvSpPr>
          <p:nvPr>
            <p:ph type="ftr" sz="quarter" idx="11"/>
          </p:nvPr>
        </p:nvSpPr>
        <p:spPr/>
        <p:txBody>
          <a:bodyPr/>
          <a:lstStyle/>
          <a:p>
            <a:r>
              <a:rPr lang="en-IN"/>
              <a:t>Design of SEM in Courses by Prof. S. V. Dudul</a:t>
            </a:r>
            <a:endParaRPr lang="en-US" dirty="0"/>
          </a:p>
        </p:txBody>
      </p:sp>
      <p:sp>
        <p:nvSpPr>
          <p:cNvPr id="5" name="Date Placeholder 4">
            <a:extLst>
              <a:ext uri="{FF2B5EF4-FFF2-40B4-BE49-F238E27FC236}">
                <a16:creationId xmlns:a16="http://schemas.microsoft.com/office/drawing/2014/main" id="{1034EFF0-D420-485E-9C58-24A65E3A9AFF}"/>
              </a:ext>
            </a:extLst>
          </p:cNvPr>
          <p:cNvSpPr>
            <a:spLocks noGrp="1"/>
          </p:cNvSpPr>
          <p:nvPr>
            <p:ph type="dt" sz="half" idx="10"/>
          </p:nvPr>
        </p:nvSpPr>
        <p:spPr/>
        <p:txBody>
          <a:bodyPr/>
          <a:lstStyle/>
          <a:p>
            <a:r>
              <a:rPr lang="en-US"/>
              <a:t>June 3, 2022</a:t>
            </a:r>
            <a:endParaRPr lang="en-US" dirty="0"/>
          </a:p>
        </p:txBody>
      </p:sp>
      <p:sp>
        <p:nvSpPr>
          <p:cNvPr id="6" name="Slide Number Placeholder 5">
            <a:extLst>
              <a:ext uri="{FF2B5EF4-FFF2-40B4-BE49-F238E27FC236}">
                <a16:creationId xmlns:a16="http://schemas.microsoft.com/office/drawing/2014/main" id="{907328F4-DD66-4F6C-B054-7EA4D014FD54}"/>
              </a:ext>
            </a:extLst>
          </p:cNvPr>
          <p:cNvSpPr>
            <a:spLocks noGrp="1"/>
          </p:cNvSpPr>
          <p:nvPr>
            <p:ph type="sldNum" sz="quarter" idx="12"/>
          </p:nvPr>
        </p:nvSpPr>
        <p:spPr/>
        <p:txBody>
          <a:bodyPr/>
          <a:lstStyle/>
          <a:p>
            <a:fld id="{338D9AA0-5F28-45BB-B786-1FDCAA520291}" type="slidenum">
              <a:rPr lang="en-US" smtClean="0"/>
              <a:pPr/>
              <a:t>10</a:t>
            </a:fld>
            <a:endParaRPr lang="en-US" dirty="0"/>
          </a:p>
        </p:txBody>
      </p:sp>
      <p:pic>
        <p:nvPicPr>
          <p:cNvPr id="9" name="Picture 8">
            <a:extLst>
              <a:ext uri="{FF2B5EF4-FFF2-40B4-BE49-F238E27FC236}">
                <a16:creationId xmlns:a16="http://schemas.microsoft.com/office/drawing/2014/main" id="{8BCD9BAF-AA14-485C-A458-F44FAAE73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59" y="88900"/>
            <a:ext cx="11127544" cy="676910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9ECCCE95-D4F5-4775-AC64-71C7DCF96A87}"/>
                  </a:ext>
                </a:extLst>
              </p14:cNvPr>
              <p14:cNvContentPartPr/>
              <p14:nvPr/>
            </p14:nvContentPartPr>
            <p14:xfrm>
              <a:off x="4222800" y="1785240"/>
              <a:ext cx="596880" cy="68760"/>
            </p14:xfrm>
          </p:contentPart>
        </mc:Choice>
        <mc:Fallback>
          <p:pic>
            <p:nvPicPr>
              <p:cNvPr id="2" name="Ink 1">
                <a:extLst>
                  <a:ext uri="{FF2B5EF4-FFF2-40B4-BE49-F238E27FC236}">
                    <a16:creationId xmlns:a16="http://schemas.microsoft.com/office/drawing/2014/main" id="{9ECCCE95-D4F5-4775-AC64-71C7DCF96A87}"/>
                  </a:ext>
                </a:extLst>
              </p:cNvPr>
              <p:cNvPicPr/>
              <p:nvPr/>
            </p:nvPicPr>
            <p:blipFill>
              <a:blip r:embed="rId4"/>
              <a:stretch>
                <a:fillRect/>
              </a:stretch>
            </p:blipFill>
            <p:spPr>
              <a:xfrm>
                <a:off x="4206960" y="1721880"/>
                <a:ext cx="6282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0BD51D2E-EF8F-4321-80D4-7AA5BFAC1BD1}"/>
                  </a:ext>
                </a:extLst>
              </p14:cNvPr>
              <p14:cNvContentPartPr/>
              <p14:nvPr/>
            </p14:nvContentPartPr>
            <p14:xfrm>
              <a:off x="4261320" y="1852560"/>
              <a:ext cx="528840" cy="77040"/>
            </p14:xfrm>
          </p:contentPart>
        </mc:Choice>
        <mc:Fallback>
          <p:pic>
            <p:nvPicPr>
              <p:cNvPr id="3" name="Ink 2">
                <a:extLst>
                  <a:ext uri="{FF2B5EF4-FFF2-40B4-BE49-F238E27FC236}">
                    <a16:creationId xmlns:a16="http://schemas.microsoft.com/office/drawing/2014/main" id="{0BD51D2E-EF8F-4321-80D4-7AA5BFAC1BD1}"/>
                  </a:ext>
                </a:extLst>
              </p:cNvPr>
              <p:cNvPicPr/>
              <p:nvPr/>
            </p:nvPicPr>
            <p:blipFill>
              <a:blip r:embed="rId6"/>
              <a:stretch>
                <a:fillRect/>
              </a:stretch>
            </p:blipFill>
            <p:spPr>
              <a:xfrm>
                <a:off x="4245480" y="1789200"/>
                <a:ext cx="5601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364FEFBF-8FAE-4BB4-A67A-7D9A0159ACBA}"/>
                  </a:ext>
                </a:extLst>
              </p14:cNvPr>
              <p14:cNvContentPartPr/>
              <p14:nvPr/>
            </p14:nvContentPartPr>
            <p14:xfrm>
              <a:off x="5885640" y="1788120"/>
              <a:ext cx="932040" cy="69120"/>
            </p14:xfrm>
          </p:contentPart>
        </mc:Choice>
        <mc:Fallback>
          <p:pic>
            <p:nvPicPr>
              <p:cNvPr id="7" name="Ink 6">
                <a:extLst>
                  <a:ext uri="{FF2B5EF4-FFF2-40B4-BE49-F238E27FC236}">
                    <a16:creationId xmlns:a16="http://schemas.microsoft.com/office/drawing/2014/main" id="{364FEFBF-8FAE-4BB4-A67A-7D9A0159ACBA}"/>
                  </a:ext>
                </a:extLst>
              </p:cNvPr>
              <p:cNvPicPr/>
              <p:nvPr/>
            </p:nvPicPr>
            <p:blipFill>
              <a:blip r:embed="rId8"/>
              <a:stretch>
                <a:fillRect/>
              </a:stretch>
            </p:blipFill>
            <p:spPr>
              <a:xfrm>
                <a:off x="5869800" y="1724760"/>
                <a:ext cx="9633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F8D62B11-4F40-4BC0-A804-551F2825358A}"/>
                  </a:ext>
                </a:extLst>
              </p14:cNvPr>
              <p14:cNvContentPartPr/>
              <p14:nvPr/>
            </p14:nvContentPartPr>
            <p14:xfrm>
              <a:off x="4934520" y="1796760"/>
              <a:ext cx="828720" cy="75960"/>
            </p14:xfrm>
          </p:contentPart>
        </mc:Choice>
        <mc:Fallback>
          <p:pic>
            <p:nvPicPr>
              <p:cNvPr id="8" name="Ink 7">
                <a:extLst>
                  <a:ext uri="{FF2B5EF4-FFF2-40B4-BE49-F238E27FC236}">
                    <a16:creationId xmlns:a16="http://schemas.microsoft.com/office/drawing/2014/main" id="{F8D62B11-4F40-4BC0-A804-551F2825358A}"/>
                  </a:ext>
                </a:extLst>
              </p:cNvPr>
              <p:cNvPicPr/>
              <p:nvPr/>
            </p:nvPicPr>
            <p:blipFill>
              <a:blip r:embed="rId10"/>
              <a:stretch>
                <a:fillRect/>
              </a:stretch>
            </p:blipFill>
            <p:spPr>
              <a:xfrm>
                <a:off x="4918680" y="1733400"/>
                <a:ext cx="8600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Ink 9">
                <a:extLst>
                  <a:ext uri="{FF2B5EF4-FFF2-40B4-BE49-F238E27FC236}">
                    <a16:creationId xmlns:a16="http://schemas.microsoft.com/office/drawing/2014/main" id="{CE66C481-5A41-4C26-9A1C-49AB3D78929E}"/>
                  </a:ext>
                </a:extLst>
              </p14:cNvPr>
              <p14:cNvContentPartPr/>
              <p14:nvPr/>
            </p14:nvContentPartPr>
            <p14:xfrm>
              <a:off x="8075880" y="1774080"/>
              <a:ext cx="725400" cy="48960"/>
            </p14:xfrm>
          </p:contentPart>
        </mc:Choice>
        <mc:Fallback>
          <p:pic>
            <p:nvPicPr>
              <p:cNvPr id="10" name="Ink 9">
                <a:extLst>
                  <a:ext uri="{FF2B5EF4-FFF2-40B4-BE49-F238E27FC236}">
                    <a16:creationId xmlns:a16="http://schemas.microsoft.com/office/drawing/2014/main" id="{CE66C481-5A41-4C26-9A1C-49AB3D78929E}"/>
                  </a:ext>
                </a:extLst>
              </p:cNvPr>
              <p:cNvPicPr/>
              <p:nvPr/>
            </p:nvPicPr>
            <p:blipFill>
              <a:blip r:embed="rId12"/>
              <a:stretch>
                <a:fillRect/>
              </a:stretch>
            </p:blipFill>
            <p:spPr>
              <a:xfrm>
                <a:off x="8060040" y="1710720"/>
                <a:ext cx="7567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587EFF4F-B69B-4446-8BCC-853189FD8EDF}"/>
                  </a:ext>
                </a:extLst>
              </p14:cNvPr>
              <p14:cNvContentPartPr/>
              <p14:nvPr/>
            </p14:nvContentPartPr>
            <p14:xfrm>
              <a:off x="4704120" y="2830680"/>
              <a:ext cx="735120" cy="64080"/>
            </p14:xfrm>
          </p:contentPart>
        </mc:Choice>
        <mc:Fallback>
          <p:pic>
            <p:nvPicPr>
              <p:cNvPr id="11" name="Ink 10">
                <a:extLst>
                  <a:ext uri="{FF2B5EF4-FFF2-40B4-BE49-F238E27FC236}">
                    <a16:creationId xmlns:a16="http://schemas.microsoft.com/office/drawing/2014/main" id="{587EFF4F-B69B-4446-8BCC-853189FD8EDF}"/>
                  </a:ext>
                </a:extLst>
              </p:cNvPr>
              <p:cNvPicPr/>
              <p:nvPr/>
            </p:nvPicPr>
            <p:blipFill>
              <a:blip r:embed="rId14"/>
              <a:stretch>
                <a:fillRect/>
              </a:stretch>
            </p:blipFill>
            <p:spPr>
              <a:xfrm>
                <a:off x="4688280" y="2767320"/>
                <a:ext cx="7664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6952B77B-E1A9-43F0-AD10-A62FD8930740}"/>
                  </a:ext>
                </a:extLst>
              </p14:cNvPr>
              <p14:cNvContentPartPr/>
              <p14:nvPr/>
            </p14:nvContentPartPr>
            <p14:xfrm>
              <a:off x="6067080" y="3600360"/>
              <a:ext cx="1068120" cy="81720"/>
            </p14:xfrm>
          </p:contentPart>
        </mc:Choice>
        <mc:Fallback>
          <p:pic>
            <p:nvPicPr>
              <p:cNvPr id="12" name="Ink 11">
                <a:extLst>
                  <a:ext uri="{FF2B5EF4-FFF2-40B4-BE49-F238E27FC236}">
                    <a16:creationId xmlns:a16="http://schemas.microsoft.com/office/drawing/2014/main" id="{6952B77B-E1A9-43F0-AD10-A62FD8930740}"/>
                  </a:ext>
                </a:extLst>
              </p:cNvPr>
              <p:cNvPicPr/>
              <p:nvPr/>
            </p:nvPicPr>
            <p:blipFill>
              <a:blip r:embed="rId16"/>
              <a:stretch>
                <a:fillRect/>
              </a:stretch>
            </p:blipFill>
            <p:spPr>
              <a:xfrm>
                <a:off x="6051240" y="3537000"/>
                <a:ext cx="10994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E6121A35-04E3-4B36-BC84-10AFCEB7DAA1}"/>
                  </a:ext>
                </a:extLst>
              </p14:cNvPr>
              <p14:cNvContentPartPr/>
              <p14:nvPr/>
            </p14:nvContentPartPr>
            <p14:xfrm>
              <a:off x="6215760" y="3660840"/>
              <a:ext cx="812160" cy="200880"/>
            </p14:xfrm>
          </p:contentPart>
        </mc:Choice>
        <mc:Fallback>
          <p:pic>
            <p:nvPicPr>
              <p:cNvPr id="13" name="Ink 12">
                <a:extLst>
                  <a:ext uri="{FF2B5EF4-FFF2-40B4-BE49-F238E27FC236}">
                    <a16:creationId xmlns:a16="http://schemas.microsoft.com/office/drawing/2014/main" id="{E6121A35-04E3-4B36-BC84-10AFCEB7DAA1}"/>
                  </a:ext>
                </a:extLst>
              </p:cNvPr>
              <p:cNvPicPr/>
              <p:nvPr/>
            </p:nvPicPr>
            <p:blipFill>
              <a:blip r:embed="rId18"/>
              <a:stretch>
                <a:fillRect/>
              </a:stretch>
            </p:blipFill>
            <p:spPr>
              <a:xfrm>
                <a:off x="6199920" y="3597480"/>
                <a:ext cx="84348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2DE30197-1FE4-45C9-AFE7-FF71DF1064CB}"/>
                  </a:ext>
                </a:extLst>
              </p14:cNvPr>
              <p14:cNvContentPartPr/>
              <p14:nvPr/>
            </p14:nvContentPartPr>
            <p14:xfrm>
              <a:off x="6201360" y="3702960"/>
              <a:ext cx="443160" cy="166320"/>
            </p14:xfrm>
          </p:contentPart>
        </mc:Choice>
        <mc:Fallback>
          <p:pic>
            <p:nvPicPr>
              <p:cNvPr id="14" name="Ink 13">
                <a:extLst>
                  <a:ext uri="{FF2B5EF4-FFF2-40B4-BE49-F238E27FC236}">
                    <a16:creationId xmlns:a16="http://schemas.microsoft.com/office/drawing/2014/main" id="{2DE30197-1FE4-45C9-AFE7-FF71DF1064CB}"/>
                  </a:ext>
                </a:extLst>
              </p:cNvPr>
              <p:cNvPicPr/>
              <p:nvPr/>
            </p:nvPicPr>
            <p:blipFill>
              <a:blip r:embed="rId20"/>
              <a:stretch>
                <a:fillRect/>
              </a:stretch>
            </p:blipFill>
            <p:spPr>
              <a:xfrm>
                <a:off x="6185520" y="3639600"/>
                <a:ext cx="47448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9A2466C8-40C8-4EAB-BAA1-6322B59886A4}"/>
                  </a:ext>
                </a:extLst>
              </p14:cNvPr>
              <p14:cNvContentPartPr/>
              <p14:nvPr/>
            </p14:nvContentPartPr>
            <p14:xfrm>
              <a:off x="6138000" y="3618360"/>
              <a:ext cx="612360" cy="222480"/>
            </p14:xfrm>
          </p:contentPart>
        </mc:Choice>
        <mc:Fallback>
          <p:pic>
            <p:nvPicPr>
              <p:cNvPr id="15" name="Ink 14">
                <a:extLst>
                  <a:ext uri="{FF2B5EF4-FFF2-40B4-BE49-F238E27FC236}">
                    <a16:creationId xmlns:a16="http://schemas.microsoft.com/office/drawing/2014/main" id="{9A2466C8-40C8-4EAB-BAA1-6322B59886A4}"/>
                  </a:ext>
                </a:extLst>
              </p:cNvPr>
              <p:cNvPicPr/>
              <p:nvPr/>
            </p:nvPicPr>
            <p:blipFill>
              <a:blip r:embed="rId22"/>
              <a:stretch>
                <a:fillRect/>
              </a:stretch>
            </p:blipFill>
            <p:spPr>
              <a:xfrm>
                <a:off x="6122160" y="3555000"/>
                <a:ext cx="64368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DF670970-A6C5-4608-8657-41B4BD5E9DBC}"/>
                  </a:ext>
                </a:extLst>
              </p14:cNvPr>
              <p14:cNvContentPartPr/>
              <p14:nvPr/>
            </p14:nvContentPartPr>
            <p14:xfrm>
              <a:off x="6481800" y="4207680"/>
              <a:ext cx="798120" cy="117000"/>
            </p14:xfrm>
          </p:contentPart>
        </mc:Choice>
        <mc:Fallback>
          <p:pic>
            <p:nvPicPr>
              <p:cNvPr id="16" name="Ink 15">
                <a:extLst>
                  <a:ext uri="{FF2B5EF4-FFF2-40B4-BE49-F238E27FC236}">
                    <a16:creationId xmlns:a16="http://schemas.microsoft.com/office/drawing/2014/main" id="{DF670970-A6C5-4608-8657-41B4BD5E9DBC}"/>
                  </a:ext>
                </a:extLst>
              </p:cNvPr>
              <p:cNvPicPr/>
              <p:nvPr/>
            </p:nvPicPr>
            <p:blipFill>
              <a:blip r:embed="rId24"/>
              <a:stretch>
                <a:fillRect/>
              </a:stretch>
            </p:blipFill>
            <p:spPr>
              <a:xfrm>
                <a:off x="6465960" y="4144320"/>
                <a:ext cx="8294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372AB649-24B9-49A9-A968-ECFD585B85A1}"/>
                  </a:ext>
                </a:extLst>
              </p14:cNvPr>
              <p14:cNvContentPartPr/>
              <p14:nvPr/>
            </p14:nvContentPartPr>
            <p14:xfrm>
              <a:off x="6630480" y="4232880"/>
              <a:ext cx="775800" cy="172080"/>
            </p14:xfrm>
          </p:contentPart>
        </mc:Choice>
        <mc:Fallback>
          <p:pic>
            <p:nvPicPr>
              <p:cNvPr id="17" name="Ink 16">
                <a:extLst>
                  <a:ext uri="{FF2B5EF4-FFF2-40B4-BE49-F238E27FC236}">
                    <a16:creationId xmlns:a16="http://schemas.microsoft.com/office/drawing/2014/main" id="{372AB649-24B9-49A9-A968-ECFD585B85A1}"/>
                  </a:ext>
                </a:extLst>
              </p:cNvPr>
              <p:cNvPicPr/>
              <p:nvPr/>
            </p:nvPicPr>
            <p:blipFill>
              <a:blip r:embed="rId26"/>
              <a:stretch>
                <a:fillRect/>
              </a:stretch>
            </p:blipFill>
            <p:spPr>
              <a:xfrm>
                <a:off x="6614640" y="4169520"/>
                <a:ext cx="80712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E9426D18-A245-4865-AE5A-960A859BC254}"/>
                  </a:ext>
                </a:extLst>
              </p14:cNvPr>
              <p14:cNvContentPartPr/>
              <p14:nvPr/>
            </p14:nvContentPartPr>
            <p14:xfrm>
              <a:off x="6891120" y="4255560"/>
              <a:ext cx="524520" cy="165960"/>
            </p14:xfrm>
          </p:contentPart>
        </mc:Choice>
        <mc:Fallback>
          <p:pic>
            <p:nvPicPr>
              <p:cNvPr id="18" name="Ink 17">
                <a:extLst>
                  <a:ext uri="{FF2B5EF4-FFF2-40B4-BE49-F238E27FC236}">
                    <a16:creationId xmlns:a16="http://schemas.microsoft.com/office/drawing/2014/main" id="{E9426D18-A245-4865-AE5A-960A859BC254}"/>
                  </a:ext>
                </a:extLst>
              </p:cNvPr>
              <p:cNvPicPr/>
              <p:nvPr/>
            </p:nvPicPr>
            <p:blipFill>
              <a:blip r:embed="rId28"/>
              <a:stretch>
                <a:fillRect/>
              </a:stretch>
            </p:blipFill>
            <p:spPr>
              <a:xfrm>
                <a:off x="6875280" y="4192200"/>
                <a:ext cx="55584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E6285AEE-FDE8-4B42-A32D-6E7A06FE17C7}"/>
                  </a:ext>
                </a:extLst>
              </p14:cNvPr>
              <p14:cNvContentPartPr/>
              <p14:nvPr/>
            </p14:nvContentPartPr>
            <p14:xfrm>
              <a:off x="7674120" y="4257360"/>
              <a:ext cx="378000" cy="92880"/>
            </p14:xfrm>
          </p:contentPart>
        </mc:Choice>
        <mc:Fallback>
          <p:pic>
            <p:nvPicPr>
              <p:cNvPr id="19" name="Ink 18">
                <a:extLst>
                  <a:ext uri="{FF2B5EF4-FFF2-40B4-BE49-F238E27FC236}">
                    <a16:creationId xmlns:a16="http://schemas.microsoft.com/office/drawing/2014/main" id="{E6285AEE-FDE8-4B42-A32D-6E7A06FE17C7}"/>
                  </a:ext>
                </a:extLst>
              </p:cNvPr>
              <p:cNvPicPr/>
              <p:nvPr/>
            </p:nvPicPr>
            <p:blipFill>
              <a:blip r:embed="rId30"/>
              <a:stretch>
                <a:fillRect/>
              </a:stretch>
            </p:blipFill>
            <p:spPr>
              <a:xfrm>
                <a:off x="7658280" y="4194000"/>
                <a:ext cx="4093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Ink 19">
                <a:extLst>
                  <a:ext uri="{FF2B5EF4-FFF2-40B4-BE49-F238E27FC236}">
                    <a16:creationId xmlns:a16="http://schemas.microsoft.com/office/drawing/2014/main" id="{9D259DC8-42CB-4DB7-872A-BCB362CF6282}"/>
                  </a:ext>
                </a:extLst>
              </p14:cNvPr>
              <p14:cNvContentPartPr/>
              <p14:nvPr/>
            </p14:nvContentPartPr>
            <p14:xfrm>
              <a:off x="7686720" y="4305960"/>
              <a:ext cx="420480" cy="84240"/>
            </p14:xfrm>
          </p:contentPart>
        </mc:Choice>
        <mc:Fallback>
          <p:pic>
            <p:nvPicPr>
              <p:cNvPr id="20" name="Ink 19">
                <a:extLst>
                  <a:ext uri="{FF2B5EF4-FFF2-40B4-BE49-F238E27FC236}">
                    <a16:creationId xmlns:a16="http://schemas.microsoft.com/office/drawing/2014/main" id="{9D259DC8-42CB-4DB7-872A-BCB362CF6282}"/>
                  </a:ext>
                </a:extLst>
              </p:cNvPr>
              <p:cNvPicPr/>
              <p:nvPr/>
            </p:nvPicPr>
            <p:blipFill>
              <a:blip r:embed="rId32"/>
              <a:stretch>
                <a:fillRect/>
              </a:stretch>
            </p:blipFill>
            <p:spPr>
              <a:xfrm>
                <a:off x="7670880" y="4242600"/>
                <a:ext cx="4518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Ink 20">
                <a:extLst>
                  <a:ext uri="{FF2B5EF4-FFF2-40B4-BE49-F238E27FC236}">
                    <a16:creationId xmlns:a16="http://schemas.microsoft.com/office/drawing/2014/main" id="{CD7F2492-F2DB-4860-B194-A3204DEEF276}"/>
                  </a:ext>
                </a:extLst>
              </p14:cNvPr>
              <p14:cNvContentPartPr/>
              <p14:nvPr/>
            </p14:nvContentPartPr>
            <p14:xfrm>
              <a:off x="8660160" y="4202280"/>
              <a:ext cx="1054800" cy="132840"/>
            </p14:xfrm>
          </p:contentPart>
        </mc:Choice>
        <mc:Fallback>
          <p:pic>
            <p:nvPicPr>
              <p:cNvPr id="21" name="Ink 20">
                <a:extLst>
                  <a:ext uri="{FF2B5EF4-FFF2-40B4-BE49-F238E27FC236}">
                    <a16:creationId xmlns:a16="http://schemas.microsoft.com/office/drawing/2014/main" id="{CD7F2492-F2DB-4860-B194-A3204DEEF276}"/>
                  </a:ext>
                </a:extLst>
              </p:cNvPr>
              <p:cNvPicPr/>
              <p:nvPr/>
            </p:nvPicPr>
            <p:blipFill>
              <a:blip r:embed="rId34"/>
              <a:stretch>
                <a:fillRect/>
              </a:stretch>
            </p:blipFill>
            <p:spPr>
              <a:xfrm>
                <a:off x="8644320" y="4138920"/>
                <a:ext cx="10861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Ink 21">
                <a:extLst>
                  <a:ext uri="{FF2B5EF4-FFF2-40B4-BE49-F238E27FC236}">
                    <a16:creationId xmlns:a16="http://schemas.microsoft.com/office/drawing/2014/main" id="{8E78A545-471D-436B-BB3E-C8AE96309701}"/>
                  </a:ext>
                </a:extLst>
              </p14:cNvPr>
              <p14:cNvContentPartPr/>
              <p14:nvPr/>
            </p14:nvContentPartPr>
            <p14:xfrm>
              <a:off x="8675280" y="4326840"/>
              <a:ext cx="1139400" cy="146880"/>
            </p14:xfrm>
          </p:contentPart>
        </mc:Choice>
        <mc:Fallback>
          <p:pic>
            <p:nvPicPr>
              <p:cNvPr id="22" name="Ink 21">
                <a:extLst>
                  <a:ext uri="{FF2B5EF4-FFF2-40B4-BE49-F238E27FC236}">
                    <a16:creationId xmlns:a16="http://schemas.microsoft.com/office/drawing/2014/main" id="{8E78A545-471D-436B-BB3E-C8AE96309701}"/>
                  </a:ext>
                </a:extLst>
              </p:cNvPr>
              <p:cNvPicPr/>
              <p:nvPr/>
            </p:nvPicPr>
            <p:blipFill>
              <a:blip r:embed="rId36"/>
              <a:stretch>
                <a:fillRect/>
              </a:stretch>
            </p:blipFill>
            <p:spPr>
              <a:xfrm>
                <a:off x="8659440" y="4263480"/>
                <a:ext cx="117072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Ink 22">
                <a:extLst>
                  <a:ext uri="{FF2B5EF4-FFF2-40B4-BE49-F238E27FC236}">
                    <a16:creationId xmlns:a16="http://schemas.microsoft.com/office/drawing/2014/main" id="{A43C32C1-E68F-4136-8385-6B2B28C7ED56}"/>
                  </a:ext>
                </a:extLst>
              </p14:cNvPr>
              <p14:cNvContentPartPr/>
              <p14:nvPr/>
            </p14:nvContentPartPr>
            <p14:xfrm>
              <a:off x="6166800" y="5148360"/>
              <a:ext cx="695160" cy="135360"/>
            </p14:xfrm>
          </p:contentPart>
        </mc:Choice>
        <mc:Fallback>
          <p:pic>
            <p:nvPicPr>
              <p:cNvPr id="23" name="Ink 22">
                <a:extLst>
                  <a:ext uri="{FF2B5EF4-FFF2-40B4-BE49-F238E27FC236}">
                    <a16:creationId xmlns:a16="http://schemas.microsoft.com/office/drawing/2014/main" id="{A43C32C1-E68F-4136-8385-6B2B28C7ED56}"/>
                  </a:ext>
                </a:extLst>
              </p:cNvPr>
              <p:cNvPicPr/>
              <p:nvPr/>
            </p:nvPicPr>
            <p:blipFill>
              <a:blip r:embed="rId38"/>
              <a:stretch>
                <a:fillRect/>
              </a:stretch>
            </p:blipFill>
            <p:spPr>
              <a:xfrm>
                <a:off x="6150960" y="5085000"/>
                <a:ext cx="7264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Ink 23">
                <a:extLst>
                  <a:ext uri="{FF2B5EF4-FFF2-40B4-BE49-F238E27FC236}">
                    <a16:creationId xmlns:a16="http://schemas.microsoft.com/office/drawing/2014/main" id="{62FA84C2-34A6-4B4D-94D7-DABE59A3B212}"/>
                  </a:ext>
                </a:extLst>
              </p14:cNvPr>
              <p14:cNvContentPartPr/>
              <p14:nvPr/>
            </p14:nvContentPartPr>
            <p14:xfrm>
              <a:off x="6233040" y="5086080"/>
              <a:ext cx="561240" cy="98640"/>
            </p14:xfrm>
          </p:contentPart>
        </mc:Choice>
        <mc:Fallback>
          <p:pic>
            <p:nvPicPr>
              <p:cNvPr id="24" name="Ink 23">
                <a:extLst>
                  <a:ext uri="{FF2B5EF4-FFF2-40B4-BE49-F238E27FC236}">
                    <a16:creationId xmlns:a16="http://schemas.microsoft.com/office/drawing/2014/main" id="{62FA84C2-34A6-4B4D-94D7-DABE59A3B212}"/>
                  </a:ext>
                </a:extLst>
              </p:cNvPr>
              <p:cNvPicPr/>
              <p:nvPr/>
            </p:nvPicPr>
            <p:blipFill>
              <a:blip r:embed="rId40"/>
              <a:stretch>
                <a:fillRect/>
              </a:stretch>
            </p:blipFill>
            <p:spPr>
              <a:xfrm>
                <a:off x="6217200" y="5022720"/>
                <a:ext cx="5925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Ink 24">
                <a:extLst>
                  <a:ext uri="{FF2B5EF4-FFF2-40B4-BE49-F238E27FC236}">
                    <a16:creationId xmlns:a16="http://schemas.microsoft.com/office/drawing/2014/main" id="{9B1C2CAF-2E76-4E37-906D-0152CFC9CBED}"/>
                  </a:ext>
                </a:extLst>
              </p14:cNvPr>
              <p14:cNvContentPartPr/>
              <p14:nvPr/>
            </p14:nvContentPartPr>
            <p14:xfrm>
              <a:off x="7188840" y="5297400"/>
              <a:ext cx="627480" cy="193680"/>
            </p14:xfrm>
          </p:contentPart>
        </mc:Choice>
        <mc:Fallback>
          <p:pic>
            <p:nvPicPr>
              <p:cNvPr id="25" name="Ink 24">
                <a:extLst>
                  <a:ext uri="{FF2B5EF4-FFF2-40B4-BE49-F238E27FC236}">
                    <a16:creationId xmlns:a16="http://schemas.microsoft.com/office/drawing/2014/main" id="{9B1C2CAF-2E76-4E37-906D-0152CFC9CBED}"/>
                  </a:ext>
                </a:extLst>
              </p:cNvPr>
              <p:cNvPicPr/>
              <p:nvPr/>
            </p:nvPicPr>
            <p:blipFill>
              <a:blip r:embed="rId42"/>
              <a:stretch>
                <a:fillRect/>
              </a:stretch>
            </p:blipFill>
            <p:spPr>
              <a:xfrm>
                <a:off x="7173000" y="5234040"/>
                <a:ext cx="65880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Ink 25">
                <a:extLst>
                  <a:ext uri="{FF2B5EF4-FFF2-40B4-BE49-F238E27FC236}">
                    <a16:creationId xmlns:a16="http://schemas.microsoft.com/office/drawing/2014/main" id="{59BD2AA2-4FAD-426E-8AC3-A3C1D055082C}"/>
                  </a:ext>
                </a:extLst>
              </p14:cNvPr>
              <p14:cNvContentPartPr/>
              <p14:nvPr/>
            </p14:nvContentPartPr>
            <p14:xfrm>
              <a:off x="8559720" y="5293800"/>
              <a:ext cx="668880" cy="103320"/>
            </p14:xfrm>
          </p:contentPart>
        </mc:Choice>
        <mc:Fallback>
          <p:pic>
            <p:nvPicPr>
              <p:cNvPr id="26" name="Ink 25">
                <a:extLst>
                  <a:ext uri="{FF2B5EF4-FFF2-40B4-BE49-F238E27FC236}">
                    <a16:creationId xmlns:a16="http://schemas.microsoft.com/office/drawing/2014/main" id="{59BD2AA2-4FAD-426E-8AC3-A3C1D055082C}"/>
                  </a:ext>
                </a:extLst>
              </p:cNvPr>
              <p:cNvPicPr/>
              <p:nvPr/>
            </p:nvPicPr>
            <p:blipFill>
              <a:blip r:embed="rId44"/>
              <a:stretch>
                <a:fillRect/>
              </a:stretch>
            </p:blipFill>
            <p:spPr>
              <a:xfrm>
                <a:off x="8543880" y="5230440"/>
                <a:ext cx="7002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Ink 26">
                <a:extLst>
                  <a:ext uri="{FF2B5EF4-FFF2-40B4-BE49-F238E27FC236}">
                    <a16:creationId xmlns:a16="http://schemas.microsoft.com/office/drawing/2014/main" id="{CD6802A9-DBDF-458F-8091-D0477D7C5112}"/>
                  </a:ext>
                </a:extLst>
              </p14:cNvPr>
              <p14:cNvContentPartPr/>
              <p14:nvPr/>
            </p14:nvContentPartPr>
            <p14:xfrm>
              <a:off x="9142920" y="5303520"/>
              <a:ext cx="224280" cy="33480"/>
            </p14:xfrm>
          </p:contentPart>
        </mc:Choice>
        <mc:Fallback>
          <p:pic>
            <p:nvPicPr>
              <p:cNvPr id="27" name="Ink 26">
                <a:extLst>
                  <a:ext uri="{FF2B5EF4-FFF2-40B4-BE49-F238E27FC236}">
                    <a16:creationId xmlns:a16="http://schemas.microsoft.com/office/drawing/2014/main" id="{CD6802A9-DBDF-458F-8091-D0477D7C5112}"/>
                  </a:ext>
                </a:extLst>
              </p:cNvPr>
              <p:cNvPicPr/>
              <p:nvPr/>
            </p:nvPicPr>
            <p:blipFill>
              <a:blip r:embed="rId46"/>
              <a:stretch>
                <a:fillRect/>
              </a:stretch>
            </p:blipFill>
            <p:spPr>
              <a:xfrm>
                <a:off x="9127080" y="5240160"/>
                <a:ext cx="255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Ink 27">
                <a:extLst>
                  <a:ext uri="{FF2B5EF4-FFF2-40B4-BE49-F238E27FC236}">
                    <a16:creationId xmlns:a16="http://schemas.microsoft.com/office/drawing/2014/main" id="{4AC0C0C6-CF02-44B3-B9B5-C323BC0B6C9C}"/>
                  </a:ext>
                </a:extLst>
              </p14:cNvPr>
              <p14:cNvContentPartPr/>
              <p14:nvPr/>
            </p14:nvContentPartPr>
            <p14:xfrm>
              <a:off x="749520" y="918360"/>
              <a:ext cx="4603680" cy="5752440"/>
            </p14:xfrm>
          </p:contentPart>
        </mc:Choice>
        <mc:Fallback>
          <p:pic>
            <p:nvPicPr>
              <p:cNvPr id="28" name="Ink 27">
                <a:extLst>
                  <a:ext uri="{FF2B5EF4-FFF2-40B4-BE49-F238E27FC236}">
                    <a16:creationId xmlns:a16="http://schemas.microsoft.com/office/drawing/2014/main" id="{4AC0C0C6-CF02-44B3-B9B5-C323BC0B6C9C}"/>
                  </a:ext>
                </a:extLst>
              </p:cNvPr>
              <p:cNvPicPr/>
              <p:nvPr/>
            </p:nvPicPr>
            <p:blipFill>
              <a:blip r:embed="rId48"/>
              <a:stretch>
                <a:fillRect/>
              </a:stretch>
            </p:blipFill>
            <p:spPr>
              <a:xfrm>
                <a:off x="740160" y="909000"/>
                <a:ext cx="4622400" cy="5771160"/>
              </a:xfrm>
              <a:prstGeom prst="rect">
                <a:avLst/>
              </a:prstGeom>
            </p:spPr>
          </p:pic>
        </mc:Fallback>
      </mc:AlternateContent>
    </p:spTree>
    <p:extLst>
      <p:ext uri="{BB962C8B-B14F-4D97-AF65-F5344CB8AC3E}">
        <p14:creationId xmlns:p14="http://schemas.microsoft.com/office/powerpoint/2010/main" val="334522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66FF9C-2825-4BDE-AEA2-5034FF3C146A}"/>
              </a:ext>
            </a:extLst>
          </p:cNvPr>
          <p:cNvSpPr>
            <a:spLocks noGrp="1"/>
          </p:cNvSpPr>
          <p:nvPr>
            <p:ph type="title"/>
          </p:nvPr>
        </p:nvSpPr>
        <p:spPr/>
        <p:txBody>
          <a:bodyPr>
            <a:normAutofit/>
          </a:bodyPr>
          <a:lstStyle/>
          <a:p>
            <a:r>
              <a:rPr lang="en-IN" sz="5400" b="1" dirty="0"/>
              <a:t>Bloom’s Taxonomy</a:t>
            </a:r>
          </a:p>
        </p:txBody>
      </p:sp>
      <p:graphicFrame>
        <p:nvGraphicFramePr>
          <p:cNvPr id="7" name="Table 7">
            <a:extLst>
              <a:ext uri="{FF2B5EF4-FFF2-40B4-BE49-F238E27FC236}">
                <a16:creationId xmlns:a16="http://schemas.microsoft.com/office/drawing/2014/main" id="{59B3D520-B08B-4E50-B77E-8932888D5775}"/>
              </a:ext>
            </a:extLst>
          </p:cNvPr>
          <p:cNvGraphicFramePr>
            <a:graphicFrameLocks noGrp="1"/>
          </p:cNvGraphicFramePr>
          <p:nvPr>
            <p:ph idx="1"/>
            <p:extLst>
              <p:ext uri="{D42A27DB-BD31-4B8C-83A1-F6EECF244321}">
                <p14:modId xmlns:p14="http://schemas.microsoft.com/office/powerpoint/2010/main" val="861055748"/>
              </p:ext>
            </p:extLst>
          </p:nvPr>
        </p:nvGraphicFramePr>
        <p:xfrm>
          <a:off x="838200" y="1590323"/>
          <a:ext cx="11087100" cy="3535680"/>
        </p:xfrm>
        <a:graphic>
          <a:graphicData uri="http://schemas.openxmlformats.org/drawingml/2006/table">
            <a:tbl>
              <a:tblPr firstRow="1" bandRow="1">
                <a:tableStyleId>{1E171933-4619-4E11-9A3F-F7608DF75F80}</a:tableStyleId>
              </a:tblPr>
              <a:tblGrid>
                <a:gridCol w="3573441">
                  <a:extLst>
                    <a:ext uri="{9D8B030D-6E8A-4147-A177-3AD203B41FA5}">
                      <a16:colId xmlns:a16="http://schemas.microsoft.com/office/drawing/2014/main" val="2240429029"/>
                    </a:ext>
                  </a:extLst>
                </a:gridCol>
                <a:gridCol w="7513659">
                  <a:extLst>
                    <a:ext uri="{9D8B030D-6E8A-4147-A177-3AD203B41FA5}">
                      <a16:colId xmlns:a16="http://schemas.microsoft.com/office/drawing/2014/main" val="2054939012"/>
                    </a:ext>
                  </a:extLst>
                </a:gridCol>
              </a:tblGrid>
              <a:tr h="504339">
                <a:tc>
                  <a:txBody>
                    <a:bodyPr/>
                    <a:lstStyle/>
                    <a:p>
                      <a:r>
                        <a:rPr lang="en-IN" sz="2800" dirty="0"/>
                        <a:t>Bloom’s Level</a:t>
                      </a:r>
                    </a:p>
                  </a:txBody>
                  <a:tcPr/>
                </a:tc>
                <a:tc>
                  <a:txBody>
                    <a:bodyPr/>
                    <a:lstStyle/>
                    <a:p>
                      <a:r>
                        <a:rPr lang="en-IN" sz="2800" dirty="0"/>
                        <a:t>Key Verbs (Keywords)</a:t>
                      </a:r>
                    </a:p>
                  </a:txBody>
                  <a:tcPr/>
                </a:tc>
                <a:extLst>
                  <a:ext uri="{0D108BD9-81ED-4DB2-BD59-A6C34878D82A}">
                    <a16:rowId xmlns:a16="http://schemas.microsoft.com/office/drawing/2014/main" val="3126188298"/>
                  </a:ext>
                </a:extLst>
              </a:tr>
              <a:tr h="1394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dirty="0"/>
                        <a:t>?</a:t>
                      </a:r>
                      <a:r>
                        <a:rPr lang="en-US" sz="4800" dirty="0"/>
                        <a:t>Understand</a:t>
                      </a:r>
                      <a:endParaRPr lang="en-IN" sz="4800" dirty="0"/>
                    </a:p>
                    <a:p>
                      <a:endParaRPr lang="en-IN" sz="4800" b="1" dirty="0"/>
                    </a:p>
                  </a:txBody>
                  <a:tcPr>
                    <a:solidFill>
                      <a:schemeClr val="accent3">
                        <a:lumMod val="40000"/>
                        <a:lumOff val="60000"/>
                      </a:schemeClr>
                    </a:solidFill>
                  </a:tcPr>
                </a:tc>
                <a:tc>
                  <a:txBody>
                    <a:bodyPr/>
                    <a:lstStyle/>
                    <a:p>
                      <a:r>
                        <a:rPr lang="en-US" sz="3000" b="1" dirty="0"/>
                        <a:t>describe, explain, paraphrase, restate, give original examples of, summarize, contrast, interpret, discuss.</a:t>
                      </a:r>
                      <a:endParaRPr lang="en-IN" sz="3000" b="1" dirty="0"/>
                    </a:p>
                  </a:txBody>
                  <a:tcPr>
                    <a:solidFill>
                      <a:schemeClr val="accent3">
                        <a:lumMod val="40000"/>
                        <a:lumOff val="60000"/>
                      </a:schemeClr>
                    </a:solidFill>
                  </a:tcPr>
                </a:tc>
                <a:extLst>
                  <a:ext uri="{0D108BD9-81ED-4DB2-BD59-A6C34878D82A}">
                    <a16:rowId xmlns:a16="http://schemas.microsoft.com/office/drawing/2014/main" val="3707194223"/>
                  </a:ext>
                </a:extLst>
              </a:tr>
              <a:tr h="1409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dirty="0"/>
                        <a:t>√</a:t>
                      </a:r>
                      <a:r>
                        <a:rPr lang="en-US" sz="4800" dirty="0"/>
                        <a:t>Apply</a:t>
                      </a:r>
                      <a:endParaRPr lang="en-IN" sz="4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1" dirty="0">
                          <a:solidFill>
                            <a:srgbClr val="C00000"/>
                          </a:solidFill>
                        </a:rPr>
                        <a:t>calculate, predict, apply, solve, illustrate, use, demonstrate, determine, model, perform, present.</a:t>
                      </a:r>
                      <a:endParaRPr lang="en-IN" sz="3000" b="1" dirty="0">
                        <a:solidFill>
                          <a:srgbClr val="C00000"/>
                        </a:solidFill>
                      </a:endParaRPr>
                    </a:p>
                  </a:txBody>
                  <a:tcPr/>
                </a:tc>
                <a:extLst>
                  <a:ext uri="{0D108BD9-81ED-4DB2-BD59-A6C34878D82A}">
                    <a16:rowId xmlns:a16="http://schemas.microsoft.com/office/drawing/2014/main" val="2382293237"/>
                  </a:ext>
                </a:extLst>
              </a:tr>
            </a:tbl>
          </a:graphicData>
        </a:graphic>
      </p:graphicFrame>
      <p:sp>
        <p:nvSpPr>
          <p:cNvPr id="9" name="Date Placeholder 8">
            <a:extLst>
              <a:ext uri="{FF2B5EF4-FFF2-40B4-BE49-F238E27FC236}">
                <a16:creationId xmlns:a16="http://schemas.microsoft.com/office/drawing/2014/main" id="{4FC6CEE0-9142-4997-AE75-0188EB630CD6}"/>
              </a:ext>
            </a:extLst>
          </p:cNvPr>
          <p:cNvSpPr>
            <a:spLocks noGrp="1"/>
          </p:cNvSpPr>
          <p:nvPr>
            <p:ph type="dt" sz="half" idx="10"/>
          </p:nvPr>
        </p:nvSpPr>
        <p:spPr/>
        <p:txBody>
          <a:bodyPr/>
          <a:lstStyle/>
          <a:p>
            <a:r>
              <a:rPr lang="en-US"/>
              <a:t>June 3, 2022</a:t>
            </a:r>
            <a:endParaRPr lang="en-IN"/>
          </a:p>
        </p:txBody>
      </p:sp>
      <p:sp>
        <p:nvSpPr>
          <p:cNvPr id="3" name="Footer Placeholder 2">
            <a:extLst>
              <a:ext uri="{FF2B5EF4-FFF2-40B4-BE49-F238E27FC236}">
                <a16:creationId xmlns:a16="http://schemas.microsoft.com/office/drawing/2014/main" id="{CBA9C649-E668-42B6-95BC-6388DD1F0456}"/>
              </a:ext>
            </a:extLst>
          </p:cNvPr>
          <p:cNvSpPr>
            <a:spLocks noGrp="1"/>
          </p:cNvSpPr>
          <p:nvPr>
            <p:ph type="ftr" sz="quarter" idx="11"/>
          </p:nvPr>
        </p:nvSpPr>
        <p:spPr/>
        <p:txBody>
          <a:bodyPr/>
          <a:lstStyle/>
          <a:p>
            <a:r>
              <a:rPr lang="en-IN"/>
              <a:t>Design of SEM in Courses by Prof. S. V. Dudul</a:t>
            </a:r>
          </a:p>
        </p:txBody>
      </p:sp>
      <p:sp>
        <p:nvSpPr>
          <p:cNvPr id="4" name="Slide Number Placeholder 3">
            <a:extLst>
              <a:ext uri="{FF2B5EF4-FFF2-40B4-BE49-F238E27FC236}">
                <a16:creationId xmlns:a16="http://schemas.microsoft.com/office/drawing/2014/main" id="{B4350ECD-79FF-4A91-9DA9-F49AC3A262F8}"/>
              </a:ext>
            </a:extLst>
          </p:cNvPr>
          <p:cNvSpPr>
            <a:spLocks noGrp="1"/>
          </p:cNvSpPr>
          <p:nvPr>
            <p:ph type="sldNum" sz="quarter" idx="12"/>
          </p:nvPr>
        </p:nvSpPr>
        <p:spPr/>
        <p:txBody>
          <a:bodyPr/>
          <a:lstStyle/>
          <a:p>
            <a:fld id="{6D3B4FCF-DF9A-4185-A19C-A37EE83B24A0}" type="slidenum">
              <a:rPr lang="en-IN" smtClean="0"/>
              <a:t>11</a:t>
            </a:fld>
            <a:endParaRPr lang="en-IN"/>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66365AC-A9B7-49EB-9851-66459BD2E045}"/>
                  </a:ext>
                </a:extLst>
              </p14:cNvPr>
              <p14:cNvContentPartPr/>
              <p14:nvPr/>
            </p14:nvContentPartPr>
            <p14:xfrm>
              <a:off x="4485240" y="4277160"/>
              <a:ext cx="1856160" cy="149760"/>
            </p14:xfrm>
          </p:contentPart>
        </mc:Choice>
        <mc:Fallback>
          <p:pic>
            <p:nvPicPr>
              <p:cNvPr id="2" name="Ink 1">
                <a:extLst>
                  <a:ext uri="{FF2B5EF4-FFF2-40B4-BE49-F238E27FC236}">
                    <a16:creationId xmlns:a16="http://schemas.microsoft.com/office/drawing/2014/main" id="{866365AC-A9B7-49EB-9851-66459BD2E045}"/>
                  </a:ext>
                </a:extLst>
              </p:cNvPr>
              <p:cNvPicPr/>
              <p:nvPr/>
            </p:nvPicPr>
            <p:blipFill>
              <a:blip r:embed="rId3"/>
              <a:stretch>
                <a:fillRect/>
              </a:stretch>
            </p:blipFill>
            <p:spPr>
              <a:xfrm>
                <a:off x="4469400" y="4213800"/>
                <a:ext cx="188748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94FCFE9B-82E1-4D71-94D9-462B206FC040}"/>
                  </a:ext>
                </a:extLst>
              </p14:cNvPr>
              <p14:cNvContentPartPr/>
              <p14:nvPr/>
            </p14:nvContentPartPr>
            <p14:xfrm>
              <a:off x="4661280" y="4403880"/>
              <a:ext cx="1752840" cy="150840"/>
            </p14:xfrm>
          </p:contentPart>
        </mc:Choice>
        <mc:Fallback>
          <p:pic>
            <p:nvPicPr>
              <p:cNvPr id="6" name="Ink 5">
                <a:extLst>
                  <a:ext uri="{FF2B5EF4-FFF2-40B4-BE49-F238E27FC236}">
                    <a16:creationId xmlns:a16="http://schemas.microsoft.com/office/drawing/2014/main" id="{94FCFE9B-82E1-4D71-94D9-462B206FC040}"/>
                  </a:ext>
                </a:extLst>
              </p:cNvPr>
              <p:cNvPicPr/>
              <p:nvPr/>
            </p:nvPicPr>
            <p:blipFill>
              <a:blip r:embed="rId5"/>
              <a:stretch>
                <a:fillRect/>
              </a:stretch>
            </p:blipFill>
            <p:spPr>
              <a:xfrm>
                <a:off x="4645440" y="4340520"/>
                <a:ext cx="17841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03F9844D-33AD-4007-AEB5-1F72DB9DE0CE}"/>
                  </a:ext>
                </a:extLst>
              </p14:cNvPr>
              <p14:cNvContentPartPr/>
              <p14:nvPr/>
            </p14:nvContentPartPr>
            <p14:xfrm>
              <a:off x="4493520" y="4276800"/>
              <a:ext cx="2054880" cy="372240"/>
            </p14:xfrm>
          </p:contentPart>
        </mc:Choice>
        <mc:Fallback>
          <p:pic>
            <p:nvPicPr>
              <p:cNvPr id="8" name="Ink 7">
                <a:extLst>
                  <a:ext uri="{FF2B5EF4-FFF2-40B4-BE49-F238E27FC236}">
                    <a16:creationId xmlns:a16="http://schemas.microsoft.com/office/drawing/2014/main" id="{03F9844D-33AD-4007-AEB5-1F72DB9DE0CE}"/>
                  </a:ext>
                </a:extLst>
              </p:cNvPr>
              <p:cNvPicPr/>
              <p:nvPr/>
            </p:nvPicPr>
            <p:blipFill>
              <a:blip r:embed="rId7"/>
              <a:stretch>
                <a:fillRect/>
              </a:stretch>
            </p:blipFill>
            <p:spPr>
              <a:xfrm>
                <a:off x="4477680" y="4213440"/>
                <a:ext cx="2086200" cy="498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530B6B35-F087-4E24-9B84-E13DF0E56218}"/>
                  </a:ext>
                </a:extLst>
              </p14:cNvPr>
              <p14:cNvContentPartPr/>
              <p14:nvPr/>
            </p14:nvContentPartPr>
            <p14:xfrm>
              <a:off x="8623080" y="4272480"/>
              <a:ext cx="906840" cy="158760"/>
            </p14:xfrm>
          </p:contentPart>
        </mc:Choice>
        <mc:Fallback>
          <p:pic>
            <p:nvPicPr>
              <p:cNvPr id="10" name="Ink 9">
                <a:extLst>
                  <a:ext uri="{FF2B5EF4-FFF2-40B4-BE49-F238E27FC236}">
                    <a16:creationId xmlns:a16="http://schemas.microsoft.com/office/drawing/2014/main" id="{530B6B35-F087-4E24-9B84-E13DF0E56218}"/>
                  </a:ext>
                </a:extLst>
              </p:cNvPr>
              <p:cNvPicPr/>
              <p:nvPr/>
            </p:nvPicPr>
            <p:blipFill>
              <a:blip r:embed="rId9"/>
              <a:stretch>
                <a:fillRect/>
              </a:stretch>
            </p:blipFill>
            <p:spPr>
              <a:xfrm>
                <a:off x="8607240" y="4209120"/>
                <a:ext cx="93816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0C3D66FD-1CB7-4AE2-B448-9FEE82771943}"/>
                  </a:ext>
                </a:extLst>
              </p14:cNvPr>
              <p14:cNvContentPartPr/>
              <p14:nvPr/>
            </p14:nvContentPartPr>
            <p14:xfrm>
              <a:off x="8723160" y="4363560"/>
              <a:ext cx="740160" cy="210600"/>
            </p14:xfrm>
          </p:contentPart>
        </mc:Choice>
        <mc:Fallback>
          <p:pic>
            <p:nvPicPr>
              <p:cNvPr id="11" name="Ink 10">
                <a:extLst>
                  <a:ext uri="{FF2B5EF4-FFF2-40B4-BE49-F238E27FC236}">
                    <a16:creationId xmlns:a16="http://schemas.microsoft.com/office/drawing/2014/main" id="{0C3D66FD-1CB7-4AE2-B448-9FEE82771943}"/>
                  </a:ext>
                </a:extLst>
              </p:cNvPr>
              <p:cNvPicPr/>
              <p:nvPr/>
            </p:nvPicPr>
            <p:blipFill>
              <a:blip r:embed="rId11"/>
              <a:stretch>
                <a:fillRect/>
              </a:stretch>
            </p:blipFill>
            <p:spPr>
              <a:xfrm>
                <a:off x="8707320" y="4300200"/>
                <a:ext cx="77148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E880B8BF-B732-4F58-99A4-1F4DFC4AD1F0}"/>
                  </a:ext>
                </a:extLst>
              </p14:cNvPr>
              <p14:cNvContentPartPr/>
              <p14:nvPr/>
            </p14:nvContentPartPr>
            <p14:xfrm>
              <a:off x="8949960" y="4398480"/>
              <a:ext cx="434520" cy="111960"/>
            </p14:xfrm>
          </p:contentPart>
        </mc:Choice>
        <mc:Fallback>
          <p:pic>
            <p:nvPicPr>
              <p:cNvPr id="12" name="Ink 11">
                <a:extLst>
                  <a:ext uri="{FF2B5EF4-FFF2-40B4-BE49-F238E27FC236}">
                    <a16:creationId xmlns:a16="http://schemas.microsoft.com/office/drawing/2014/main" id="{E880B8BF-B732-4F58-99A4-1F4DFC4AD1F0}"/>
                  </a:ext>
                </a:extLst>
              </p:cNvPr>
              <p:cNvPicPr/>
              <p:nvPr/>
            </p:nvPicPr>
            <p:blipFill>
              <a:blip r:embed="rId13"/>
              <a:stretch>
                <a:fillRect/>
              </a:stretch>
            </p:blipFill>
            <p:spPr>
              <a:xfrm>
                <a:off x="8934120" y="4335120"/>
                <a:ext cx="4658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64C19566-3FC6-4CC5-99CC-1DDDFB60F912}"/>
                  </a:ext>
                </a:extLst>
              </p14:cNvPr>
              <p14:cNvContentPartPr/>
              <p14:nvPr/>
            </p14:nvContentPartPr>
            <p14:xfrm>
              <a:off x="9843120" y="4277520"/>
              <a:ext cx="896040" cy="130320"/>
            </p14:xfrm>
          </p:contentPart>
        </mc:Choice>
        <mc:Fallback>
          <p:pic>
            <p:nvPicPr>
              <p:cNvPr id="13" name="Ink 12">
                <a:extLst>
                  <a:ext uri="{FF2B5EF4-FFF2-40B4-BE49-F238E27FC236}">
                    <a16:creationId xmlns:a16="http://schemas.microsoft.com/office/drawing/2014/main" id="{64C19566-3FC6-4CC5-99CC-1DDDFB60F912}"/>
                  </a:ext>
                </a:extLst>
              </p:cNvPr>
              <p:cNvPicPr/>
              <p:nvPr/>
            </p:nvPicPr>
            <p:blipFill>
              <a:blip r:embed="rId15"/>
              <a:stretch>
                <a:fillRect/>
              </a:stretch>
            </p:blipFill>
            <p:spPr>
              <a:xfrm>
                <a:off x="9827280" y="4214160"/>
                <a:ext cx="9273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3A4D68C0-4AAE-47B4-A235-2F2DD533D3FC}"/>
                  </a:ext>
                </a:extLst>
              </p14:cNvPr>
              <p14:cNvContentPartPr/>
              <p14:nvPr/>
            </p14:nvContentPartPr>
            <p14:xfrm>
              <a:off x="9766440" y="4356000"/>
              <a:ext cx="1259640" cy="296280"/>
            </p14:xfrm>
          </p:contentPart>
        </mc:Choice>
        <mc:Fallback>
          <p:pic>
            <p:nvPicPr>
              <p:cNvPr id="14" name="Ink 13">
                <a:extLst>
                  <a:ext uri="{FF2B5EF4-FFF2-40B4-BE49-F238E27FC236}">
                    <a16:creationId xmlns:a16="http://schemas.microsoft.com/office/drawing/2014/main" id="{3A4D68C0-4AAE-47B4-A235-2F2DD533D3FC}"/>
                  </a:ext>
                </a:extLst>
              </p:cNvPr>
              <p:cNvPicPr/>
              <p:nvPr/>
            </p:nvPicPr>
            <p:blipFill>
              <a:blip r:embed="rId17"/>
              <a:stretch>
                <a:fillRect/>
              </a:stretch>
            </p:blipFill>
            <p:spPr>
              <a:xfrm>
                <a:off x="9750600" y="4292640"/>
                <a:ext cx="1290960" cy="423000"/>
              </a:xfrm>
              <a:prstGeom prst="rect">
                <a:avLst/>
              </a:prstGeom>
            </p:spPr>
          </p:pic>
        </mc:Fallback>
      </mc:AlternateContent>
    </p:spTree>
    <p:extLst>
      <p:ext uri="{BB962C8B-B14F-4D97-AF65-F5344CB8AC3E}">
        <p14:creationId xmlns:p14="http://schemas.microsoft.com/office/powerpoint/2010/main" val="17218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36173-17D3-485C-84DD-55C63DD75B1E}"/>
              </a:ext>
            </a:extLst>
          </p:cNvPr>
          <p:cNvSpPr>
            <a:spLocks noGrp="1"/>
          </p:cNvSpPr>
          <p:nvPr>
            <p:ph type="title"/>
          </p:nvPr>
        </p:nvSpPr>
        <p:spPr>
          <a:xfrm>
            <a:off x="1522810" y="381000"/>
            <a:ext cx="9919890" cy="931548"/>
          </a:xfrm>
        </p:spPr>
        <p:txBody>
          <a:bodyPr>
            <a:normAutofit/>
          </a:bodyPr>
          <a:lstStyle/>
          <a:p>
            <a:r>
              <a:rPr lang="en-IN" sz="5400" b="1" dirty="0"/>
              <a:t>Bloom’s Taxonomy</a:t>
            </a:r>
            <a:endParaRPr lang="en-IN" sz="5400" dirty="0"/>
          </a:p>
        </p:txBody>
      </p:sp>
      <p:graphicFrame>
        <p:nvGraphicFramePr>
          <p:cNvPr id="6" name="Table 6">
            <a:extLst>
              <a:ext uri="{FF2B5EF4-FFF2-40B4-BE49-F238E27FC236}">
                <a16:creationId xmlns:a16="http://schemas.microsoft.com/office/drawing/2014/main" id="{B2818F15-C92B-44D7-BE56-4661913B1B27}"/>
              </a:ext>
            </a:extLst>
          </p:cNvPr>
          <p:cNvGraphicFramePr>
            <a:graphicFrameLocks noGrp="1"/>
          </p:cNvGraphicFramePr>
          <p:nvPr>
            <p:ph idx="1"/>
            <p:extLst>
              <p:ext uri="{D42A27DB-BD31-4B8C-83A1-F6EECF244321}">
                <p14:modId xmlns:p14="http://schemas.microsoft.com/office/powerpoint/2010/main" val="983275193"/>
              </p:ext>
            </p:extLst>
          </p:nvPr>
        </p:nvGraphicFramePr>
        <p:xfrm>
          <a:off x="838200" y="1237934"/>
          <a:ext cx="10515600" cy="4450080"/>
        </p:xfrm>
        <a:graphic>
          <a:graphicData uri="http://schemas.openxmlformats.org/drawingml/2006/table">
            <a:tbl>
              <a:tblPr firstRow="1" bandRow="1">
                <a:tableStyleId>{1E171933-4619-4E11-9A3F-F7608DF75F80}</a:tableStyleId>
              </a:tblPr>
              <a:tblGrid>
                <a:gridCol w="3402496">
                  <a:extLst>
                    <a:ext uri="{9D8B030D-6E8A-4147-A177-3AD203B41FA5}">
                      <a16:colId xmlns:a16="http://schemas.microsoft.com/office/drawing/2014/main" val="3420841529"/>
                    </a:ext>
                  </a:extLst>
                </a:gridCol>
                <a:gridCol w="7113104">
                  <a:extLst>
                    <a:ext uri="{9D8B030D-6E8A-4147-A177-3AD203B41FA5}">
                      <a16:colId xmlns:a16="http://schemas.microsoft.com/office/drawing/2014/main" val="1674339365"/>
                    </a:ext>
                  </a:extLst>
                </a:gridCol>
              </a:tblGrid>
              <a:tr h="370840">
                <a:tc>
                  <a:txBody>
                    <a:bodyPr/>
                    <a:lstStyle/>
                    <a:p>
                      <a:r>
                        <a:rPr lang="en-IN" sz="2800" dirty="0"/>
                        <a:t>Bloom’s Level</a:t>
                      </a:r>
                    </a:p>
                  </a:txBody>
                  <a:tcPr/>
                </a:tc>
                <a:tc>
                  <a:txBody>
                    <a:bodyPr/>
                    <a:lstStyle/>
                    <a:p>
                      <a:r>
                        <a:rPr lang="en-IN" sz="2800" dirty="0"/>
                        <a:t>Key Verbs (Keywords)</a:t>
                      </a:r>
                    </a:p>
                  </a:txBody>
                  <a:tcPr/>
                </a:tc>
                <a:extLst>
                  <a:ext uri="{0D108BD9-81ED-4DB2-BD59-A6C34878D82A}">
                    <a16:rowId xmlns:a16="http://schemas.microsoft.com/office/drawing/2014/main" val="192875193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dirty="0"/>
                        <a:t>√</a:t>
                      </a:r>
                      <a:r>
                        <a:rPr lang="en-US" sz="4800" dirty="0"/>
                        <a:t>Analyze</a:t>
                      </a:r>
                      <a:endParaRPr lang="en-IN" sz="4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1" dirty="0">
                          <a:solidFill>
                            <a:srgbClr val="C00000"/>
                          </a:solidFill>
                        </a:rPr>
                        <a:t>classify</a:t>
                      </a:r>
                      <a:r>
                        <a:rPr lang="en-US" sz="3000" b="1" dirty="0"/>
                        <a:t>, categorize, </a:t>
                      </a:r>
                      <a:r>
                        <a:rPr lang="en-US" sz="3000" b="1" dirty="0">
                          <a:solidFill>
                            <a:srgbClr val="C00000"/>
                          </a:solidFill>
                        </a:rPr>
                        <a:t>analyze</a:t>
                      </a:r>
                      <a:r>
                        <a:rPr lang="en-US" sz="3000" b="1" dirty="0"/>
                        <a:t>, diagram</a:t>
                      </a:r>
                      <a:r>
                        <a:rPr lang="en-US" sz="3000" b="1" dirty="0">
                          <a:solidFill>
                            <a:srgbClr val="C00000"/>
                          </a:solidFill>
                        </a:rPr>
                        <a:t>, illustrate</a:t>
                      </a:r>
                      <a:r>
                        <a:rPr lang="en-US" sz="3000" b="1" dirty="0"/>
                        <a:t>, </a:t>
                      </a:r>
                      <a:r>
                        <a:rPr lang="en-US" sz="3000" b="1" dirty="0">
                          <a:solidFill>
                            <a:srgbClr val="C00000"/>
                          </a:solidFill>
                        </a:rPr>
                        <a:t>criticize</a:t>
                      </a:r>
                      <a:r>
                        <a:rPr lang="en-US" sz="3000" b="1" dirty="0"/>
                        <a:t>, </a:t>
                      </a:r>
                      <a:r>
                        <a:rPr lang="en-US" sz="3000" b="1" dirty="0">
                          <a:solidFill>
                            <a:srgbClr val="C00000"/>
                          </a:solidFill>
                        </a:rPr>
                        <a:t>simplify</a:t>
                      </a:r>
                      <a:r>
                        <a:rPr lang="en-US" sz="3000" b="1" dirty="0"/>
                        <a:t>, associate.</a:t>
                      </a:r>
                      <a:endParaRPr lang="en-IN" sz="3000" b="1" dirty="0"/>
                    </a:p>
                  </a:txBody>
                  <a:tcPr/>
                </a:tc>
                <a:extLst>
                  <a:ext uri="{0D108BD9-81ED-4DB2-BD59-A6C34878D82A}">
                    <a16:rowId xmlns:a16="http://schemas.microsoft.com/office/drawing/2014/main" val="14094211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dirty="0"/>
                        <a:t>√</a:t>
                      </a:r>
                      <a:r>
                        <a:rPr lang="en-US" sz="4800" dirty="0"/>
                        <a:t>Evaluate</a:t>
                      </a:r>
                      <a:endParaRPr lang="en-IN" sz="4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1" dirty="0">
                          <a:solidFill>
                            <a:srgbClr val="C00000"/>
                          </a:solidFill>
                        </a:rPr>
                        <a:t>choose</a:t>
                      </a:r>
                      <a:r>
                        <a:rPr lang="en-US" sz="3000" b="1" dirty="0"/>
                        <a:t>, relate, </a:t>
                      </a:r>
                      <a:r>
                        <a:rPr lang="en-US" sz="3000" b="1" dirty="0">
                          <a:solidFill>
                            <a:srgbClr val="C00000"/>
                          </a:solidFill>
                        </a:rPr>
                        <a:t>determine</a:t>
                      </a:r>
                      <a:r>
                        <a:rPr lang="en-US" sz="3000" b="1" dirty="0"/>
                        <a:t>, defend, judge, grade, </a:t>
                      </a:r>
                      <a:r>
                        <a:rPr lang="en-US" sz="3000" b="1" dirty="0">
                          <a:solidFill>
                            <a:srgbClr val="C00000"/>
                          </a:solidFill>
                        </a:rPr>
                        <a:t>compare</a:t>
                      </a:r>
                      <a:r>
                        <a:rPr lang="en-US" sz="3000" b="1" dirty="0"/>
                        <a:t>, contrast, argue, </a:t>
                      </a:r>
                      <a:r>
                        <a:rPr lang="en-US" sz="3000" b="1" dirty="0">
                          <a:solidFill>
                            <a:srgbClr val="C00000"/>
                          </a:solidFill>
                        </a:rPr>
                        <a:t>justify</a:t>
                      </a:r>
                      <a:r>
                        <a:rPr lang="en-US" sz="3000" b="1" dirty="0"/>
                        <a:t>, convince, select, </a:t>
                      </a:r>
                      <a:r>
                        <a:rPr lang="en-US" sz="3000" b="1" dirty="0">
                          <a:solidFill>
                            <a:srgbClr val="C00000"/>
                          </a:solidFill>
                        </a:rPr>
                        <a:t>evaluate</a:t>
                      </a:r>
                      <a:r>
                        <a:rPr lang="en-US" sz="3000" b="1" dirty="0"/>
                        <a:t>.</a:t>
                      </a:r>
                      <a:endParaRPr lang="en-IN" sz="3000" b="1" dirty="0"/>
                    </a:p>
                  </a:txBody>
                  <a:tcPr/>
                </a:tc>
                <a:extLst>
                  <a:ext uri="{0D108BD9-81ED-4DB2-BD59-A6C34878D82A}">
                    <a16:rowId xmlns:a16="http://schemas.microsoft.com/office/drawing/2014/main" val="20488253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dirty="0"/>
                        <a:t>√</a:t>
                      </a:r>
                      <a:r>
                        <a:rPr lang="en-US" sz="4800" dirty="0"/>
                        <a:t>Create</a:t>
                      </a:r>
                      <a:endParaRPr lang="en-IN" sz="4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1" dirty="0">
                          <a:solidFill>
                            <a:srgbClr val="C00000"/>
                          </a:solidFill>
                        </a:rPr>
                        <a:t>design</a:t>
                      </a:r>
                      <a:r>
                        <a:rPr lang="en-US" sz="3000" b="1" dirty="0"/>
                        <a:t>, formulate, </a:t>
                      </a:r>
                      <a:r>
                        <a:rPr lang="en-US" sz="3000" b="1" dirty="0">
                          <a:solidFill>
                            <a:srgbClr val="C00000"/>
                          </a:solidFill>
                        </a:rPr>
                        <a:t>build</a:t>
                      </a:r>
                      <a:r>
                        <a:rPr lang="en-US" sz="3000" b="1" dirty="0"/>
                        <a:t>, invent, </a:t>
                      </a:r>
                      <a:r>
                        <a:rPr lang="en-US" sz="3000" b="1" dirty="0">
                          <a:solidFill>
                            <a:srgbClr val="C00000"/>
                          </a:solidFill>
                        </a:rPr>
                        <a:t>create</a:t>
                      </a:r>
                      <a:r>
                        <a:rPr lang="en-US" sz="3000" b="1" dirty="0"/>
                        <a:t>, compose, generate, derive, modify,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000" b="1" dirty="0"/>
                        <a:t> </a:t>
                      </a:r>
                      <a:r>
                        <a:rPr lang="en-US" sz="3000" b="1" dirty="0">
                          <a:solidFill>
                            <a:srgbClr val="C00000"/>
                          </a:solidFill>
                        </a:rPr>
                        <a:t>develop</a:t>
                      </a:r>
                      <a:r>
                        <a:rPr lang="en-US" sz="3000" b="1" dirty="0"/>
                        <a:t>.</a:t>
                      </a:r>
                      <a:endParaRPr lang="en-IN" sz="3000" b="1" dirty="0"/>
                    </a:p>
                  </a:txBody>
                  <a:tcPr/>
                </a:tc>
                <a:extLst>
                  <a:ext uri="{0D108BD9-81ED-4DB2-BD59-A6C34878D82A}">
                    <a16:rowId xmlns:a16="http://schemas.microsoft.com/office/drawing/2014/main" val="1308714980"/>
                  </a:ext>
                </a:extLst>
              </a:tr>
            </a:tbl>
          </a:graphicData>
        </a:graphic>
      </p:graphicFrame>
      <p:sp>
        <p:nvSpPr>
          <p:cNvPr id="8" name="Date Placeholder 7">
            <a:extLst>
              <a:ext uri="{FF2B5EF4-FFF2-40B4-BE49-F238E27FC236}">
                <a16:creationId xmlns:a16="http://schemas.microsoft.com/office/drawing/2014/main" id="{1D761091-39AB-4551-BA36-DB156FF1911C}"/>
              </a:ext>
            </a:extLst>
          </p:cNvPr>
          <p:cNvSpPr>
            <a:spLocks noGrp="1"/>
          </p:cNvSpPr>
          <p:nvPr>
            <p:ph type="dt" sz="half" idx="10"/>
          </p:nvPr>
        </p:nvSpPr>
        <p:spPr/>
        <p:txBody>
          <a:bodyPr/>
          <a:lstStyle/>
          <a:p>
            <a:r>
              <a:rPr lang="en-US"/>
              <a:t>June 3, 2022</a:t>
            </a:r>
            <a:endParaRPr lang="en-IN" dirty="0"/>
          </a:p>
        </p:txBody>
      </p:sp>
      <p:sp>
        <p:nvSpPr>
          <p:cNvPr id="4" name="Footer Placeholder 3">
            <a:extLst>
              <a:ext uri="{FF2B5EF4-FFF2-40B4-BE49-F238E27FC236}">
                <a16:creationId xmlns:a16="http://schemas.microsoft.com/office/drawing/2014/main" id="{A0905C40-6175-40D7-8AE7-92ED98349C17}"/>
              </a:ext>
            </a:extLst>
          </p:cNvPr>
          <p:cNvSpPr>
            <a:spLocks noGrp="1"/>
          </p:cNvSpPr>
          <p:nvPr>
            <p:ph type="ftr" sz="quarter" idx="11"/>
          </p:nvPr>
        </p:nvSpPr>
        <p:spPr/>
        <p:txBody>
          <a:bodyPr/>
          <a:lstStyle/>
          <a:p>
            <a:r>
              <a:rPr lang="en-IN"/>
              <a:t>Design of SEM in Courses by Prof. S. V. Dudul</a:t>
            </a:r>
            <a:endParaRPr lang="en-IN" dirty="0"/>
          </a:p>
        </p:txBody>
      </p:sp>
      <p:sp>
        <p:nvSpPr>
          <p:cNvPr id="5" name="Slide Number Placeholder 4">
            <a:extLst>
              <a:ext uri="{FF2B5EF4-FFF2-40B4-BE49-F238E27FC236}">
                <a16:creationId xmlns:a16="http://schemas.microsoft.com/office/drawing/2014/main" id="{13960045-B33D-452C-B8E1-B20A557CA62A}"/>
              </a:ext>
            </a:extLst>
          </p:cNvPr>
          <p:cNvSpPr>
            <a:spLocks noGrp="1"/>
          </p:cNvSpPr>
          <p:nvPr>
            <p:ph type="sldNum" sz="quarter" idx="12"/>
          </p:nvPr>
        </p:nvSpPr>
        <p:spPr/>
        <p:txBody>
          <a:bodyPr/>
          <a:lstStyle/>
          <a:p>
            <a:fld id="{6D3B4FCF-DF9A-4185-A19C-A37EE83B24A0}" type="slidenum">
              <a:rPr lang="en-IN" smtClean="0"/>
              <a:t>12</a:t>
            </a:fld>
            <a:endParaRPr lang="en-IN"/>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FA38EA5F-552F-4FD6-B945-964E7431B57A}"/>
                  </a:ext>
                </a:extLst>
              </p14:cNvPr>
              <p14:cNvContentPartPr/>
              <p14:nvPr/>
            </p14:nvContentPartPr>
            <p14:xfrm>
              <a:off x="7306920" y="2472840"/>
              <a:ext cx="1193400" cy="252000"/>
            </p14:xfrm>
          </p:contentPart>
        </mc:Choice>
        <mc:Fallback>
          <p:pic>
            <p:nvPicPr>
              <p:cNvPr id="3" name="Ink 2">
                <a:extLst>
                  <a:ext uri="{FF2B5EF4-FFF2-40B4-BE49-F238E27FC236}">
                    <a16:creationId xmlns:a16="http://schemas.microsoft.com/office/drawing/2014/main" id="{FA38EA5F-552F-4FD6-B945-964E7431B57A}"/>
                  </a:ext>
                </a:extLst>
              </p:cNvPr>
              <p:cNvPicPr/>
              <p:nvPr/>
            </p:nvPicPr>
            <p:blipFill>
              <a:blip r:embed="rId3"/>
              <a:stretch>
                <a:fillRect/>
              </a:stretch>
            </p:blipFill>
            <p:spPr>
              <a:xfrm>
                <a:off x="7291080" y="2409480"/>
                <a:ext cx="122472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E8755A09-18E1-4526-8C93-E2935E8DE48E}"/>
                  </a:ext>
                </a:extLst>
              </p14:cNvPr>
              <p14:cNvContentPartPr/>
              <p14:nvPr/>
            </p14:nvContentPartPr>
            <p14:xfrm>
              <a:off x="5911920" y="2444760"/>
              <a:ext cx="1090800" cy="54720"/>
            </p14:xfrm>
          </p:contentPart>
        </mc:Choice>
        <mc:Fallback>
          <p:pic>
            <p:nvPicPr>
              <p:cNvPr id="7" name="Ink 6">
                <a:extLst>
                  <a:ext uri="{FF2B5EF4-FFF2-40B4-BE49-F238E27FC236}">
                    <a16:creationId xmlns:a16="http://schemas.microsoft.com/office/drawing/2014/main" id="{E8755A09-18E1-4526-8C93-E2935E8DE48E}"/>
                  </a:ext>
                </a:extLst>
              </p:cNvPr>
              <p:cNvPicPr/>
              <p:nvPr/>
            </p:nvPicPr>
            <p:blipFill>
              <a:blip r:embed="rId5"/>
              <a:stretch>
                <a:fillRect/>
              </a:stretch>
            </p:blipFill>
            <p:spPr>
              <a:xfrm>
                <a:off x="5896080" y="2381400"/>
                <a:ext cx="11221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1B76A871-9532-4F67-BC7B-AC85C3086FE5}"/>
                  </a:ext>
                </a:extLst>
              </p14:cNvPr>
              <p14:cNvContentPartPr/>
              <p14:nvPr/>
            </p14:nvContentPartPr>
            <p14:xfrm>
              <a:off x="5970600" y="2538000"/>
              <a:ext cx="1089000" cy="149400"/>
            </p14:xfrm>
          </p:contentPart>
        </mc:Choice>
        <mc:Fallback>
          <p:pic>
            <p:nvPicPr>
              <p:cNvPr id="9" name="Ink 8">
                <a:extLst>
                  <a:ext uri="{FF2B5EF4-FFF2-40B4-BE49-F238E27FC236}">
                    <a16:creationId xmlns:a16="http://schemas.microsoft.com/office/drawing/2014/main" id="{1B76A871-9532-4F67-BC7B-AC85C3086FE5}"/>
                  </a:ext>
                </a:extLst>
              </p:cNvPr>
              <p:cNvPicPr/>
              <p:nvPr/>
            </p:nvPicPr>
            <p:blipFill>
              <a:blip r:embed="rId7"/>
              <a:stretch>
                <a:fillRect/>
              </a:stretch>
            </p:blipFill>
            <p:spPr>
              <a:xfrm>
                <a:off x="5954760" y="2474640"/>
                <a:ext cx="112032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1FD09626-00AD-40A7-8C9A-9A1979F1584E}"/>
                  </a:ext>
                </a:extLst>
              </p14:cNvPr>
              <p14:cNvContentPartPr/>
              <p14:nvPr/>
            </p14:nvContentPartPr>
            <p14:xfrm>
              <a:off x="7514280" y="1996200"/>
              <a:ext cx="1076400" cy="152640"/>
            </p14:xfrm>
          </p:contentPart>
        </mc:Choice>
        <mc:Fallback>
          <p:pic>
            <p:nvPicPr>
              <p:cNvPr id="10" name="Ink 9">
                <a:extLst>
                  <a:ext uri="{FF2B5EF4-FFF2-40B4-BE49-F238E27FC236}">
                    <a16:creationId xmlns:a16="http://schemas.microsoft.com/office/drawing/2014/main" id="{1FD09626-00AD-40A7-8C9A-9A1979F1584E}"/>
                  </a:ext>
                </a:extLst>
              </p:cNvPr>
              <p:cNvPicPr/>
              <p:nvPr/>
            </p:nvPicPr>
            <p:blipFill>
              <a:blip r:embed="rId9"/>
              <a:stretch>
                <a:fillRect/>
              </a:stretch>
            </p:blipFill>
            <p:spPr>
              <a:xfrm>
                <a:off x="7498440" y="1932840"/>
                <a:ext cx="110772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217E31D3-9CAA-4F3D-9D2E-4B24F4D19CF7}"/>
                  </a:ext>
                </a:extLst>
              </p14:cNvPr>
              <p14:cNvContentPartPr/>
              <p14:nvPr/>
            </p14:nvContentPartPr>
            <p14:xfrm>
              <a:off x="4317480" y="2993400"/>
              <a:ext cx="1147680" cy="200880"/>
            </p14:xfrm>
          </p:contentPart>
        </mc:Choice>
        <mc:Fallback>
          <p:pic>
            <p:nvPicPr>
              <p:cNvPr id="11" name="Ink 10">
                <a:extLst>
                  <a:ext uri="{FF2B5EF4-FFF2-40B4-BE49-F238E27FC236}">
                    <a16:creationId xmlns:a16="http://schemas.microsoft.com/office/drawing/2014/main" id="{217E31D3-9CAA-4F3D-9D2E-4B24F4D19CF7}"/>
                  </a:ext>
                </a:extLst>
              </p:cNvPr>
              <p:cNvPicPr/>
              <p:nvPr/>
            </p:nvPicPr>
            <p:blipFill>
              <a:blip r:embed="rId11"/>
              <a:stretch>
                <a:fillRect/>
              </a:stretch>
            </p:blipFill>
            <p:spPr>
              <a:xfrm>
                <a:off x="4301640" y="2930040"/>
                <a:ext cx="117900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899DD328-61A7-48E8-9CF5-5D3AE3AFA10B}"/>
                  </a:ext>
                </a:extLst>
              </p14:cNvPr>
              <p14:cNvContentPartPr/>
              <p14:nvPr/>
            </p14:nvContentPartPr>
            <p14:xfrm>
              <a:off x="9705960" y="3468960"/>
              <a:ext cx="902520" cy="208080"/>
            </p14:xfrm>
          </p:contentPart>
        </mc:Choice>
        <mc:Fallback>
          <p:pic>
            <p:nvPicPr>
              <p:cNvPr id="12" name="Ink 11">
                <a:extLst>
                  <a:ext uri="{FF2B5EF4-FFF2-40B4-BE49-F238E27FC236}">
                    <a16:creationId xmlns:a16="http://schemas.microsoft.com/office/drawing/2014/main" id="{899DD328-61A7-48E8-9CF5-5D3AE3AFA10B}"/>
                  </a:ext>
                </a:extLst>
              </p:cNvPr>
              <p:cNvPicPr/>
              <p:nvPr/>
            </p:nvPicPr>
            <p:blipFill>
              <a:blip r:embed="rId13"/>
              <a:stretch>
                <a:fillRect/>
              </a:stretch>
            </p:blipFill>
            <p:spPr>
              <a:xfrm>
                <a:off x="9690120" y="3405600"/>
                <a:ext cx="93384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BFB0E921-4A6F-4453-BC6F-60CF199017AA}"/>
                  </a:ext>
                </a:extLst>
              </p14:cNvPr>
              <p14:cNvContentPartPr/>
              <p14:nvPr/>
            </p14:nvContentPartPr>
            <p14:xfrm>
              <a:off x="4344480" y="4387320"/>
              <a:ext cx="991080" cy="271080"/>
            </p14:xfrm>
          </p:contentPart>
        </mc:Choice>
        <mc:Fallback>
          <p:pic>
            <p:nvPicPr>
              <p:cNvPr id="13" name="Ink 12">
                <a:extLst>
                  <a:ext uri="{FF2B5EF4-FFF2-40B4-BE49-F238E27FC236}">
                    <a16:creationId xmlns:a16="http://schemas.microsoft.com/office/drawing/2014/main" id="{BFB0E921-4A6F-4453-BC6F-60CF199017AA}"/>
                  </a:ext>
                </a:extLst>
              </p:cNvPr>
              <p:cNvPicPr/>
              <p:nvPr/>
            </p:nvPicPr>
            <p:blipFill>
              <a:blip r:embed="rId15"/>
              <a:stretch>
                <a:fillRect/>
              </a:stretch>
            </p:blipFill>
            <p:spPr>
              <a:xfrm>
                <a:off x="4328640" y="4323960"/>
                <a:ext cx="1022400" cy="397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3D8BF65F-3FD0-428B-AC12-4C777EC4DE9E}"/>
                  </a:ext>
                </a:extLst>
              </p14:cNvPr>
              <p14:cNvContentPartPr/>
              <p14:nvPr/>
            </p14:nvContentPartPr>
            <p14:xfrm>
              <a:off x="7365240" y="4329720"/>
              <a:ext cx="729360" cy="340200"/>
            </p14:xfrm>
          </p:contentPart>
        </mc:Choice>
        <mc:Fallback>
          <p:pic>
            <p:nvPicPr>
              <p:cNvPr id="14" name="Ink 13">
                <a:extLst>
                  <a:ext uri="{FF2B5EF4-FFF2-40B4-BE49-F238E27FC236}">
                    <a16:creationId xmlns:a16="http://schemas.microsoft.com/office/drawing/2014/main" id="{3D8BF65F-3FD0-428B-AC12-4C777EC4DE9E}"/>
                  </a:ext>
                </a:extLst>
              </p:cNvPr>
              <p:cNvPicPr/>
              <p:nvPr/>
            </p:nvPicPr>
            <p:blipFill>
              <a:blip r:embed="rId17"/>
              <a:stretch>
                <a:fillRect/>
              </a:stretch>
            </p:blipFill>
            <p:spPr>
              <a:xfrm>
                <a:off x="7349400" y="4266360"/>
                <a:ext cx="760680" cy="466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4E203E1C-32F2-4236-B1C7-3DB9AE52CB22}"/>
                  </a:ext>
                </a:extLst>
              </p14:cNvPr>
              <p14:cNvContentPartPr/>
              <p14:nvPr/>
            </p14:nvContentPartPr>
            <p14:xfrm>
              <a:off x="9489600" y="4502160"/>
              <a:ext cx="906120" cy="129600"/>
            </p14:xfrm>
          </p:contentPart>
        </mc:Choice>
        <mc:Fallback>
          <p:pic>
            <p:nvPicPr>
              <p:cNvPr id="15" name="Ink 14">
                <a:extLst>
                  <a:ext uri="{FF2B5EF4-FFF2-40B4-BE49-F238E27FC236}">
                    <a16:creationId xmlns:a16="http://schemas.microsoft.com/office/drawing/2014/main" id="{4E203E1C-32F2-4236-B1C7-3DB9AE52CB22}"/>
                  </a:ext>
                </a:extLst>
              </p:cNvPr>
              <p:cNvPicPr/>
              <p:nvPr/>
            </p:nvPicPr>
            <p:blipFill>
              <a:blip r:embed="rId19"/>
              <a:stretch>
                <a:fillRect/>
              </a:stretch>
            </p:blipFill>
            <p:spPr>
              <a:xfrm>
                <a:off x="9473760" y="4438800"/>
                <a:ext cx="93744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D5DF971C-C4A6-4749-AA2A-713755B43F62}"/>
                  </a:ext>
                </a:extLst>
              </p14:cNvPr>
              <p14:cNvContentPartPr/>
              <p14:nvPr/>
            </p14:nvContentPartPr>
            <p14:xfrm>
              <a:off x="4349160" y="5438520"/>
              <a:ext cx="1148400" cy="127080"/>
            </p14:xfrm>
          </p:contentPart>
        </mc:Choice>
        <mc:Fallback>
          <p:pic>
            <p:nvPicPr>
              <p:cNvPr id="16" name="Ink 15">
                <a:extLst>
                  <a:ext uri="{FF2B5EF4-FFF2-40B4-BE49-F238E27FC236}">
                    <a16:creationId xmlns:a16="http://schemas.microsoft.com/office/drawing/2014/main" id="{D5DF971C-C4A6-4749-AA2A-713755B43F62}"/>
                  </a:ext>
                </a:extLst>
              </p:cNvPr>
              <p:cNvPicPr/>
              <p:nvPr/>
            </p:nvPicPr>
            <p:blipFill>
              <a:blip r:embed="rId21"/>
              <a:stretch>
                <a:fillRect/>
              </a:stretch>
            </p:blipFill>
            <p:spPr>
              <a:xfrm>
                <a:off x="4333320" y="5375160"/>
                <a:ext cx="11797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F3B2E9EA-CCF7-46C0-A6AD-FBBF219DFED6}"/>
                  </a:ext>
                </a:extLst>
              </p14:cNvPr>
              <p14:cNvContentPartPr/>
              <p14:nvPr/>
            </p14:nvContentPartPr>
            <p14:xfrm>
              <a:off x="4549320" y="5413320"/>
              <a:ext cx="1005120" cy="200880"/>
            </p14:xfrm>
          </p:contentPart>
        </mc:Choice>
        <mc:Fallback>
          <p:pic>
            <p:nvPicPr>
              <p:cNvPr id="17" name="Ink 16">
                <a:extLst>
                  <a:ext uri="{FF2B5EF4-FFF2-40B4-BE49-F238E27FC236}">
                    <a16:creationId xmlns:a16="http://schemas.microsoft.com/office/drawing/2014/main" id="{F3B2E9EA-CCF7-46C0-A6AD-FBBF219DFED6}"/>
                  </a:ext>
                </a:extLst>
              </p:cNvPr>
              <p:cNvPicPr/>
              <p:nvPr/>
            </p:nvPicPr>
            <p:blipFill>
              <a:blip r:embed="rId23"/>
              <a:stretch>
                <a:fillRect/>
              </a:stretch>
            </p:blipFill>
            <p:spPr>
              <a:xfrm>
                <a:off x="4533480" y="5349960"/>
                <a:ext cx="1036440" cy="327600"/>
              </a:xfrm>
              <a:prstGeom prst="rect">
                <a:avLst/>
              </a:prstGeom>
            </p:spPr>
          </p:pic>
        </mc:Fallback>
      </mc:AlternateContent>
    </p:spTree>
    <p:extLst>
      <p:ext uri="{BB962C8B-B14F-4D97-AF65-F5344CB8AC3E}">
        <p14:creationId xmlns:p14="http://schemas.microsoft.com/office/powerpoint/2010/main" val="286732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1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2" name="Google Shape;192;p16"/>
          <p:cNvSpPr txBox="1"/>
          <p:nvPr/>
        </p:nvSpPr>
        <p:spPr>
          <a:xfrm>
            <a:off x="4605868" y="5995987"/>
            <a:ext cx="3127021" cy="504825"/>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300"/>
              <a:buFont typeface="Open Sans"/>
              <a:buNone/>
              <a:tabLst/>
              <a:defRPr/>
            </a:pPr>
            <a:r>
              <a:rPr kumimoji="0" lang="en-US" sz="2300" b="1" i="0" u="none" strike="noStrike" kern="1200" cap="none" spc="0" normalizeH="0" baseline="0" noProof="0" dirty="0">
                <a:ln>
                  <a:noFill/>
                </a:ln>
                <a:solidFill>
                  <a:srgbClr val="FFFFFF"/>
                </a:solidFill>
                <a:effectLst/>
                <a:uLnTx/>
                <a:uFillTx/>
                <a:latin typeface="Open Sans"/>
                <a:ea typeface="Open Sans"/>
                <a:cs typeface="Open Sans"/>
                <a:sym typeface="Open Sans"/>
              </a:rPr>
              <a:t>Effective</a:t>
            </a:r>
            <a:r>
              <a:rPr kumimoji="0" lang="en-US" sz="2300" b="1" i="0" u="none" strike="noStrike" kern="1200" cap="none" spc="0" normalizeH="0" noProof="0" dirty="0">
                <a:ln>
                  <a:noFill/>
                </a:ln>
                <a:solidFill>
                  <a:srgbClr val="FFFFFF"/>
                </a:solidFill>
                <a:effectLst/>
                <a:uLnTx/>
                <a:uFillTx/>
                <a:latin typeface="Open Sans"/>
                <a:ea typeface="Open Sans"/>
                <a:cs typeface="Open Sans"/>
                <a:sym typeface="Open Sans"/>
              </a:rPr>
              <a:t> Relationships</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3" name="Google Shape;193;p16"/>
          <p:cNvSpPr txBox="1"/>
          <p:nvPr/>
        </p:nvSpPr>
        <p:spPr>
          <a:xfrm>
            <a:off x="4605869" y="5338762"/>
            <a:ext cx="3047998" cy="504825"/>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300"/>
              <a:buFont typeface="Open Sans"/>
              <a:buNone/>
              <a:tabLst/>
              <a:defRPr/>
            </a:pPr>
            <a:r>
              <a:rPr lang="en-US" sz="2300" b="1" dirty="0">
                <a:solidFill>
                  <a:srgbClr val="FFFFFF"/>
                </a:solidFill>
                <a:latin typeface="Open Sans"/>
                <a:sym typeface="Open Sans"/>
              </a:rPr>
              <a:t>Applied Knowledge</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4" name="Google Shape;194;p16"/>
          <p:cNvSpPr txBox="1"/>
          <p:nvPr/>
        </p:nvSpPr>
        <p:spPr>
          <a:xfrm>
            <a:off x="4786489" y="4694237"/>
            <a:ext cx="2652889" cy="504825"/>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300"/>
              <a:buFont typeface="Open Sans"/>
              <a:buNone/>
              <a:tabLst/>
              <a:defRPr/>
            </a:pPr>
            <a:r>
              <a:rPr lang="en-US" sz="2300" b="1" dirty="0">
                <a:solidFill>
                  <a:srgbClr val="FFFFFF"/>
                </a:solidFill>
                <a:latin typeface="Open Sans"/>
                <a:sym typeface="Open Sans"/>
              </a:rPr>
              <a:t>Workspace Skills</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5" name="Google Shape;195;p16"/>
          <p:cNvSpPr txBox="1"/>
          <p:nvPr/>
        </p:nvSpPr>
        <p:spPr>
          <a:xfrm>
            <a:off x="5462587" y="4043362"/>
            <a:ext cx="1479550" cy="504825"/>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300"/>
              <a:buFont typeface="Open Sans"/>
              <a:buNone/>
              <a:tabLst/>
              <a:defRPr/>
            </a:pPr>
            <a:r>
              <a:rPr kumimoji="0" lang="en-US" sz="2300" b="1" i="0" u="none" strike="noStrike" kern="1200" cap="none" spc="0" normalizeH="0" baseline="0" noProof="0" dirty="0">
                <a:ln>
                  <a:noFill/>
                </a:ln>
                <a:solidFill>
                  <a:srgbClr val="FFFFFF"/>
                </a:solidFill>
                <a:effectLst/>
                <a:uLnTx/>
                <a:uFillTx/>
                <a:latin typeface="Open Sans"/>
                <a:ea typeface="Open Sans"/>
                <a:cs typeface="Open Sans"/>
                <a:sym typeface="Open Sans"/>
              </a:rPr>
              <a:t>SUCCESS</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0" name="Google Shape;200;p16"/>
          <p:cNvSpPr txBox="1"/>
          <p:nvPr/>
        </p:nvSpPr>
        <p:spPr>
          <a:xfrm>
            <a:off x="214490" y="428626"/>
            <a:ext cx="4391378" cy="2732264"/>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500"/>
              <a:buFont typeface="Montserrat"/>
              <a:buNone/>
              <a:tabLst/>
              <a:defRPr/>
            </a:pPr>
            <a:r>
              <a:rPr kumimoji="0" lang="en-US" sz="6000" b="1" i="0" u="none" strike="noStrike" kern="1200" cap="none" spc="0" normalizeH="0" baseline="0" noProof="0" dirty="0">
                <a:ln>
                  <a:noFill/>
                </a:ln>
                <a:solidFill>
                  <a:srgbClr val="000000"/>
                </a:solidFill>
                <a:effectLst/>
                <a:uLnTx/>
                <a:uFillTx/>
                <a:latin typeface="Montserrat"/>
                <a:ea typeface="Montserrat"/>
                <a:cs typeface="Montserrat"/>
                <a:sym typeface="Montserrat"/>
              </a:rPr>
              <a:t>Employability</a:t>
            </a:r>
          </a:p>
          <a:p>
            <a:pPr marL="0" marR="0" lvl="0" indent="0" algn="r" defTabSz="914400" rtl="0" eaLnBrk="1" fontAlgn="auto" latinLnBrk="0" hangingPunct="1">
              <a:lnSpc>
                <a:spcPct val="100000"/>
              </a:lnSpc>
              <a:spcBef>
                <a:spcPts val="0"/>
              </a:spcBef>
              <a:spcAft>
                <a:spcPts val="0"/>
              </a:spcAft>
              <a:buClr>
                <a:srgbClr val="000000"/>
              </a:buClr>
              <a:buSzPts val="6500"/>
              <a:buFont typeface="Montserrat"/>
              <a:buNone/>
              <a:tabLst/>
              <a:defRPr/>
            </a:pPr>
            <a:r>
              <a:rPr lang="en-US" sz="6000" b="1" dirty="0">
                <a:solidFill>
                  <a:srgbClr val="000000"/>
                </a:solidFill>
                <a:latin typeface="Montserrat"/>
                <a:ea typeface="Montserrat"/>
                <a:cs typeface="Montserrat"/>
                <a:sym typeface="Montserrat"/>
              </a:rPr>
              <a:t>Skills</a:t>
            </a:r>
            <a:endParaRPr kumimoji="0"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fill="hold"/>
                                        <p:tgtEl>
                                          <p:spTgt spid="200"/>
                                        </p:tgtEl>
                                        <p:attrNameLst>
                                          <p:attrName>ppt_x</p:attrName>
                                        </p:attrNameLst>
                                      </p:cBhvr>
                                      <p:tavLst>
                                        <p:tav tm="0">
                                          <p:val>
                                            <p:strVal val="#ppt_x"/>
                                          </p:val>
                                        </p:tav>
                                        <p:tav tm="100000">
                                          <p:val>
                                            <p:strVal val="#ppt_x"/>
                                          </p:val>
                                        </p:tav>
                                      </p:tavLst>
                                    </p:anim>
                                    <p:anim calcmode="lin" valueType="num">
                                      <p:cBhvr additive="base">
                                        <p:cTn id="8" dur="500" fill="hold"/>
                                        <p:tgtEl>
                                          <p:spTgt spid="20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92"/>
                                        </p:tgtEl>
                                        <p:attrNameLst>
                                          <p:attrName>style.visibility</p:attrName>
                                        </p:attrNameLst>
                                      </p:cBhvr>
                                      <p:to>
                                        <p:strVal val="visible"/>
                                      </p:to>
                                    </p:set>
                                    <p:anim calcmode="lin" valueType="num">
                                      <p:cBhvr>
                                        <p:cTn id="12" dur="500" fill="hold"/>
                                        <p:tgtEl>
                                          <p:spTgt spid="192"/>
                                        </p:tgtEl>
                                        <p:attrNameLst>
                                          <p:attrName>ppt_w</p:attrName>
                                        </p:attrNameLst>
                                      </p:cBhvr>
                                      <p:tavLst>
                                        <p:tav tm="0">
                                          <p:val>
                                            <p:fltVal val="0"/>
                                          </p:val>
                                        </p:tav>
                                        <p:tav tm="100000">
                                          <p:val>
                                            <p:strVal val="#ppt_w"/>
                                          </p:val>
                                        </p:tav>
                                      </p:tavLst>
                                    </p:anim>
                                    <p:anim calcmode="lin" valueType="num">
                                      <p:cBhvr>
                                        <p:cTn id="13" dur="500" fill="hold"/>
                                        <p:tgtEl>
                                          <p:spTgt spid="192"/>
                                        </p:tgtEl>
                                        <p:attrNameLst>
                                          <p:attrName>ppt_h</p:attrName>
                                        </p:attrNameLst>
                                      </p:cBhvr>
                                      <p:tavLst>
                                        <p:tav tm="0">
                                          <p:val>
                                            <p:fltVal val="0"/>
                                          </p:val>
                                        </p:tav>
                                        <p:tav tm="100000">
                                          <p:val>
                                            <p:strVal val="#ppt_h"/>
                                          </p:val>
                                        </p:tav>
                                      </p:tavLst>
                                    </p:anim>
                                    <p:animEffect transition="in" filter="fade">
                                      <p:cBhvr>
                                        <p:cTn id="14" dur="500"/>
                                        <p:tgtEl>
                                          <p:spTgt spid="19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93"/>
                                        </p:tgtEl>
                                        <p:attrNameLst>
                                          <p:attrName>style.visibility</p:attrName>
                                        </p:attrNameLst>
                                      </p:cBhvr>
                                      <p:to>
                                        <p:strVal val="visible"/>
                                      </p:to>
                                    </p:set>
                                    <p:anim calcmode="lin" valueType="num">
                                      <p:cBhvr>
                                        <p:cTn id="18" dur="500" fill="hold"/>
                                        <p:tgtEl>
                                          <p:spTgt spid="193"/>
                                        </p:tgtEl>
                                        <p:attrNameLst>
                                          <p:attrName>ppt_w</p:attrName>
                                        </p:attrNameLst>
                                      </p:cBhvr>
                                      <p:tavLst>
                                        <p:tav tm="0">
                                          <p:val>
                                            <p:fltVal val="0"/>
                                          </p:val>
                                        </p:tav>
                                        <p:tav tm="100000">
                                          <p:val>
                                            <p:strVal val="#ppt_w"/>
                                          </p:val>
                                        </p:tav>
                                      </p:tavLst>
                                    </p:anim>
                                    <p:anim calcmode="lin" valueType="num">
                                      <p:cBhvr>
                                        <p:cTn id="19" dur="500" fill="hold"/>
                                        <p:tgtEl>
                                          <p:spTgt spid="193"/>
                                        </p:tgtEl>
                                        <p:attrNameLst>
                                          <p:attrName>ppt_h</p:attrName>
                                        </p:attrNameLst>
                                      </p:cBhvr>
                                      <p:tavLst>
                                        <p:tav tm="0">
                                          <p:val>
                                            <p:fltVal val="0"/>
                                          </p:val>
                                        </p:tav>
                                        <p:tav tm="100000">
                                          <p:val>
                                            <p:strVal val="#ppt_h"/>
                                          </p:val>
                                        </p:tav>
                                      </p:tavLst>
                                    </p:anim>
                                    <p:animEffect transition="in" filter="fade">
                                      <p:cBhvr>
                                        <p:cTn id="20" dur="500"/>
                                        <p:tgtEl>
                                          <p:spTgt spid="193"/>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94"/>
                                        </p:tgtEl>
                                        <p:attrNameLst>
                                          <p:attrName>style.visibility</p:attrName>
                                        </p:attrNameLst>
                                      </p:cBhvr>
                                      <p:to>
                                        <p:strVal val="visible"/>
                                      </p:to>
                                    </p:set>
                                    <p:anim calcmode="lin" valueType="num">
                                      <p:cBhvr>
                                        <p:cTn id="24" dur="500" fill="hold"/>
                                        <p:tgtEl>
                                          <p:spTgt spid="194"/>
                                        </p:tgtEl>
                                        <p:attrNameLst>
                                          <p:attrName>ppt_w</p:attrName>
                                        </p:attrNameLst>
                                      </p:cBhvr>
                                      <p:tavLst>
                                        <p:tav tm="0">
                                          <p:val>
                                            <p:fltVal val="0"/>
                                          </p:val>
                                        </p:tav>
                                        <p:tav tm="100000">
                                          <p:val>
                                            <p:strVal val="#ppt_w"/>
                                          </p:val>
                                        </p:tav>
                                      </p:tavLst>
                                    </p:anim>
                                    <p:anim calcmode="lin" valueType="num">
                                      <p:cBhvr>
                                        <p:cTn id="25" dur="500" fill="hold"/>
                                        <p:tgtEl>
                                          <p:spTgt spid="194"/>
                                        </p:tgtEl>
                                        <p:attrNameLst>
                                          <p:attrName>ppt_h</p:attrName>
                                        </p:attrNameLst>
                                      </p:cBhvr>
                                      <p:tavLst>
                                        <p:tav tm="0">
                                          <p:val>
                                            <p:fltVal val="0"/>
                                          </p:val>
                                        </p:tav>
                                        <p:tav tm="100000">
                                          <p:val>
                                            <p:strVal val="#ppt_h"/>
                                          </p:val>
                                        </p:tav>
                                      </p:tavLst>
                                    </p:anim>
                                    <p:animEffect transition="in" filter="fade">
                                      <p:cBhvr>
                                        <p:cTn id="26" dur="500"/>
                                        <p:tgtEl>
                                          <p:spTgt spid="194"/>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95"/>
                                        </p:tgtEl>
                                        <p:attrNameLst>
                                          <p:attrName>style.visibility</p:attrName>
                                        </p:attrNameLst>
                                      </p:cBhvr>
                                      <p:to>
                                        <p:strVal val="visible"/>
                                      </p:to>
                                    </p:set>
                                    <p:anim calcmode="lin" valueType="num">
                                      <p:cBhvr>
                                        <p:cTn id="30" dur="500" fill="hold"/>
                                        <p:tgtEl>
                                          <p:spTgt spid="195"/>
                                        </p:tgtEl>
                                        <p:attrNameLst>
                                          <p:attrName>ppt_w</p:attrName>
                                        </p:attrNameLst>
                                      </p:cBhvr>
                                      <p:tavLst>
                                        <p:tav tm="0">
                                          <p:val>
                                            <p:fltVal val="0"/>
                                          </p:val>
                                        </p:tav>
                                        <p:tav tm="100000">
                                          <p:val>
                                            <p:strVal val="#ppt_w"/>
                                          </p:val>
                                        </p:tav>
                                      </p:tavLst>
                                    </p:anim>
                                    <p:anim calcmode="lin" valueType="num">
                                      <p:cBhvr>
                                        <p:cTn id="31" dur="500" fill="hold"/>
                                        <p:tgtEl>
                                          <p:spTgt spid="195"/>
                                        </p:tgtEl>
                                        <p:attrNameLst>
                                          <p:attrName>ppt_h</p:attrName>
                                        </p:attrNameLst>
                                      </p:cBhvr>
                                      <p:tavLst>
                                        <p:tav tm="0">
                                          <p:val>
                                            <p:fltVal val="0"/>
                                          </p:val>
                                        </p:tav>
                                        <p:tav tm="100000">
                                          <p:val>
                                            <p:strVal val="#ppt_h"/>
                                          </p:val>
                                        </p:tav>
                                      </p:tavLst>
                                    </p:anim>
                                    <p:animEffect transition="in" filter="fade">
                                      <p:cBhvr>
                                        <p:cTn id="32"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p:bldP spid="193" grpId="0"/>
      <p:bldP spid="194" grpId="0"/>
      <p:bldP spid="195" grpId="0"/>
      <p:bldP spid="2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0167-A67B-4B0F-878A-DB1C40A28DC9}"/>
              </a:ext>
            </a:extLst>
          </p:cNvPr>
          <p:cNvSpPr>
            <a:spLocks noGrp="1"/>
          </p:cNvSpPr>
          <p:nvPr>
            <p:ph type="title"/>
          </p:nvPr>
        </p:nvSpPr>
        <p:spPr/>
        <p:txBody>
          <a:bodyPr/>
          <a:lstStyle/>
          <a:p>
            <a:r>
              <a:rPr lang="en-IN" b="1" dirty="0"/>
              <a:t>Effective Relationships</a:t>
            </a:r>
          </a:p>
        </p:txBody>
      </p:sp>
      <p:graphicFrame>
        <p:nvGraphicFramePr>
          <p:cNvPr id="4" name="Content Placeholder 3">
            <a:extLst>
              <a:ext uri="{FF2B5EF4-FFF2-40B4-BE49-F238E27FC236}">
                <a16:creationId xmlns:a16="http://schemas.microsoft.com/office/drawing/2014/main" id="{97F3673D-E813-4BE6-ADB9-62188A58CD1C}"/>
              </a:ext>
            </a:extLst>
          </p:cNvPr>
          <p:cNvGraphicFramePr>
            <a:graphicFrameLocks noGrp="1"/>
          </p:cNvGraphicFramePr>
          <p:nvPr>
            <p:ph idx="1"/>
            <p:extLst>
              <p:ext uri="{D42A27DB-BD31-4B8C-83A1-F6EECF244321}">
                <p14:modId xmlns:p14="http://schemas.microsoft.com/office/powerpoint/2010/main" val="2393725384"/>
              </p:ext>
            </p:extLst>
          </p:nvPr>
        </p:nvGraphicFramePr>
        <p:xfrm>
          <a:off x="182881" y="1267097"/>
          <a:ext cx="13274040" cy="5454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a:extLst>
              <a:ext uri="{FF2B5EF4-FFF2-40B4-BE49-F238E27FC236}">
                <a16:creationId xmlns:a16="http://schemas.microsoft.com/office/drawing/2014/main" id="{230505FC-5ED9-4654-8E99-FF6E99297B4A}"/>
              </a:ext>
            </a:extLst>
          </p:cNvPr>
          <p:cNvSpPr>
            <a:spLocks noGrp="1"/>
          </p:cNvSpPr>
          <p:nvPr>
            <p:ph type="dt" sz="half" idx="10"/>
          </p:nvPr>
        </p:nvSpPr>
        <p:spPr/>
        <p:txBody>
          <a:bodyPr/>
          <a:lstStyle/>
          <a:p>
            <a:r>
              <a:rPr lang="en-US"/>
              <a:t>June 3, 2022</a:t>
            </a:r>
            <a:endParaRPr lang="en-IN"/>
          </a:p>
        </p:txBody>
      </p:sp>
      <p:sp>
        <p:nvSpPr>
          <p:cNvPr id="6" name="Footer Placeholder 5">
            <a:extLst>
              <a:ext uri="{FF2B5EF4-FFF2-40B4-BE49-F238E27FC236}">
                <a16:creationId xmlns:a16="http://schemas.microsoft.com/office/drawing/2014/main" id="{6E279EFD-FF46-4248-8385-E5854368BD57}"/>
              </a:ext>
            </a:extLst>
          </p:cNvPr>
          <p:cNvSpPr>
            <a:spLocks noGrp="1"/>
          </p:cNvSpPr>
          <p:nvPr>
            <p:ph type="ftr" sz="quarter" idx="11"/>
          </p:nvPr>
        </p:nvSpPr>
        <p:spPr/>
        <p:txBody>
          <a:bodyPr/>
          <a:lstStyle/>
          <a:p>
            <a:r>
              <a:rPr lang="en-IN"/>
              <a:t>Design of SEM in Courses by Prof. S. V. Dudul</a:t>
            </a:r>
          </a:p>
        </p:txBody>
      </p:sp>
      <p:sp>
        <p:nvSpPr>
          <p:cNvPr id="7" name="Slide Number Placeholder 6">
            <a:extLst>
              <a:ext uri="{FF2B5EF4-FFF2-40B4-BE49-F238E27FC236}">
                <a16:creationId xmlns:a16="http://schemas.microsoft.com/office/drawing/2014/main" id="{0E0E1BAF-E181-4E4D-9CAF-6F15F54D4774}"/>
              </a:ext>
            </a:extLst>
          </p:cNvPr>
          <p:cNvSpPr>
            <a:spLocks noGrp="1"/>
          </p:cNvSpPr>
          <p:nvPr>
            <p:ph type="sldNum" sz="quarter" idx="12"/>
          </p:nvPr>
        </p:nvSpPr>
        <p:spPr/>
        <p:txBody>
          <a:bodyPr/>
          <a:lstStyle/>
          <a:p>
            <a:fld id="{7C82916C-3746-4AEE-ACC9-17B67736068B}" type="slidenum">
              <a:rPr lang="en-IN" smtClean="0"/>
              <a:t>14</a:t>
            </a:fld>
            <a:endParaRPr lang="en-IN"/>
          </a:p>
        </p:txBody>
      </p:sp>
    </p:spTree>
    <p:extLst>
      <p:ext uri="{BB962C8B-B14F-4D97-AF65-F5344CB8AC3E}">
        <p14:creationId xmlns:p14="http://schemas.microsoft.com/office/powerpoint/2010/main" val="3559382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7"/>
          <p:cNvSpPr>
            <a:spLocks noChangeArrowheads="1"/>
          </p:cNvSpPr>
          <p:nvPr/>
        </p:nvSpPr>
        <p:spPr bwMode="auto">
          <a:xfrm>
            <a:off x="6534151" y="622300"/>
            <a:ext cx="949325" cy="950912"/>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IN" sz="3200" b="1" i="0" u="none" strike="noStrike" kern="1200" cap="none" spc="0" normalizeH="0" baseline="0" noProof="0" dirty="0">
                <a:ln>
                  <a:noFill/>
                </a:ln>
                <a:solidFill>
                  <a:schemeClr val="bg1"/>
                </a:solidFill>
                <a:effectLst/>
                <a:uLnTx/>
                <a:uFillTx/>
                <a:latin typeface="Calibri" panose="020F0502020204030204"/>
                <a:ea typeface="+mn-ea"/>
                <a:cs typeface="+mn-cs"/>
              </a:rPr>
              <a:t>1</a:t>
            </a:r>
            <a:endParaRPr kumimoji="0" lang="ru-RU" sz="18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0" name="Freeform 8"/>
          <p:cNvSpPr>
            <a:spLocks/>
          </p:cNvSpPr>
          <p:nvPr/>
        </p:nvSpPr>
        <p:spPr bwMode="auto">
          <a:xfrm>
            <a:off x="7370763" y="622300"/>
            <a:ext cx="4449125" cy="950912"/>
          </a:xfrm>
          <a:custGeom>
            <a:avLst/>
            <a:gdLst>
              <a:gd name="T0" fmla="*/ 184 w 230"/>
              <a:gd name="T1" fmla="*/ 0 h 92"/>
              <a:gd name="T2" fmla="*/ 0 w 230"/>
              <a:gd name="T3" fmla="*/ 0 h 92"/>
              <a:gd name="T4" fmla="*/ 23 w 230"/>
              <a:gd name="T5" fmla="*/ 46 h 92"/>
              <a:gd name="T6" fmla="*/ 0 w 230"/>
              <a:gd name="T7" fmla="*/ 92 h 92"/>
              <a:gd name="T8" fmla="*/ 184 w 230"/>
              <a:gd name="T9" fmla="*/ 92 h 92"/>
              <a:gd name="T10" fmla="*/ 230 w 230"/>
              <a:gd name="T11" fmla="*/ 46 h 92"/>
              <a:gd name="T12" fmla="*/ 230 w 230"/>
              <a:gd name="T13" fmla="*/ 46 h 92"/>
              <a:gd name="T14" fmla="*/ 184 w 230"/>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92">
                <a:moveTo>
                  <a:pt x="184" y="0"/>
                </a:moveTo>
                <a:cubicBezTo>
                  <a:pt x="0" y="0"/>
                  <a:pt x="0" y="0"/>
                  <a:pt x="0" y="0"/>
                </a:cubicBezTo>
                <a:cubicBezTo>
                  <a:pt x="14" y="11"/>
                  <a:pt x="23" y="27"/>
                  <a:pt x="23" y="46"/>
                </a:cubicBezTo>
                <a:cubicBezTo>
                  <a:pt x="23" y="65"/>
                  <a:pt x="14" y="82"/>
                  <a:pt x="0" y="92"/>
                </a:cubicBezTo>
                <a:cubicBezTo>
                  <a:pt x="184" y="92"/>
                  <a:pt x="184" y="92"/>
                  <a:pt x="184" y="92"/>
                </a:cubicBezTo>
                <a:cubicBezTo>
                  <a:pt x="209" y="92"/>
                  <a:pt x="230" y="72"/>
                  <a:pt x="230" y="46"/>
                </a:cubicBezTo>
                <a:cubicBezTo>
                  <a:pt x="230" y="46"/>
                  <a:pt x="230" y="46"/>
                  <a:pt x="230" y="46"/>
                </a:cubicBezTo>
                <a:cubicBezTo>
                  <a:pt x="230" y="21"/>
                  <a:pt x="209" y="0"/>
                  <a:pt x="184"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11" name="Freeform 9"/>
          <p:cNvSpPr>
            <a:spLocks/>
          </p:cNvSpPr>
          <p:nvPr/>
        </p:nvSpPr>
        <p:spPr bwMode="auto">
          <a:xfrm>
            <a:off x="4635501" y="1035050"/>
            <a:ext cx="1909763" cy="1355725"/>
          </a:xfrm>
          <a:custGeom>
            <a:avLst/>
            <a:gdLst>
              <a:gd name="T0" fmla="*/ 8 w 185"/>
              <a:gd name="T1" fmla="*/ 131 h 131"/>
              <a:gd name="T2" fmla="*/ 0 w 185"/>
              <a:gd name="T3" fmla="*/ 122 h 131"/>
              <a:gd name="T4" fmla="*/ 115 w 185"/>
              <a:gd name="T5" fmla="*/ 5 h 131"/>
              <a:gd name="T6" fmla="*/ 125 w 185"/>
              <a:gd name="T7" fmla="*/ 0 h 131"/>
              <a:gd name="T8" fmla="*/ 185 w 185"/>
              <a:gd name="T9" fmla="*/ 0 h 131"/>
              <a:gd name="T10" fmla="*/ 185 w 185"/>
              <a:gd name="T11" fmla="*/ 12 h 131"/>
              <a:gd name="T12" fmla="*/ 130 w 185"/>
              <a:gd name="T13" fmla="*/ 12 h 131"/>
              <a:gd name="T14" fmla="*/ 120 w 185"/>
              <a:gd name="T15" fmla="*/ 17 h 131"/>
              <a:gd name="T16" fmla="*/ 8 w 185"/>
              <a:gd name="T1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131">
                <a:moveTo>
                  <a:pt x="8" y="131"/>
                </a:moveTo>
                <a:cubicBezTo>
                  <a:pt x="0" y="122"/>
                  <a:pt x="0" y="122"/>
                  <a:pt x="0" y="122"/>
                </a:cubicBezTo>
                <a:cubicBezTo>
                  <a:pt x="115" y="5"/>
                  <a:pt x="115" y="5"/>
                  <a:pt x="115" y="5"/>
                </a:cubicBezTo>
                <a:cubicBezTo>
                  <a:pt x="117" y="2"/>
                  <a:pt x="121" y="0"/>
                  <a:pt x="125" y="0"/>
                </a:cubicBezTo>
                <a:cubicBezTo>
                  <a:pt x="185" y="0"/>
                  <a:pt x="185" y="0"/>
                  <a:pt x="185" y="0"/>
                </a:cubicBezTo>
                <a:cubicBezTo>
                  <a:pt x="185" y="12"/>
                  <a:pt x="185" y="12"/>
                  <a:pt x="185" y="12"/>
                </a:cubicBezTo>
                <a:cubicBezTo>
                  <a:pt x="130" y="12"/>
                  <a:pt x="130" y="12"/>
                  <a:pt x="130" y="12"/>
                </a:cubicBezTo>
                <a:cubicBezTo>
                  <a:pt x="126" y="12"/>
                  <a:pt x="122" y="14"/>
                  <a:pt x="120" y="17"/>
                </a:cubicBezTo>
                <a:lnTo>
                  <a:pt x="8" y="13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12" name="Freeform 10"/>
          <p:cNvSpPr>
            <a:spLocks noEditPoints="1"/>
          </p:cNvSpPr>
          <p:nvPr/>
        </p:nvSpPr>
        <p:spPr bwMode="auto">
          <a:xfrm>
            <a:off x="1952626" y="1882775"/>
            <a:ext cx="3198813" cy="3206750"/>
          </a:xfrm>
          <a:custGeom>
            <a:avLst/>
            <a:gdLst>
              <a:gd name="T0" fmla="*/ 298 w 310"/>
              <a:gd name="T1" fmla="*/ 143 h 310"/>
              <a:gd name="T2" fmla="*/ 288 w 310"/>
              <a:gd name="T3" fmla="*/ 101 h 310"/>
              <a:gd name="T4" fmla="*/ 299 w 310"/>
              <a:gd name="T5" fmla="*/ 95 h 310"/>
              <a:gd name="T6" fmla="*/ 310 w 310"/>
              <a:gd name="T7" fmla="*/ 143 h 310"/>
              <a:gd name="T8" fmla="*/ 298 w 310"/>
              <a:gd name="T9" fmla="*/ 143 h 310"/>
              <a:gd name="T10" fmla="*/ 299 w 310"/>
              <a:gd name="T11" fmla="*/ 215 h 310"/>
              <a:gd name="T12" fmla="*/ 310 w 310"/>
              <a:gd name="T13" fmla="*/ 167 h 310"/>
              <a:gd name="T14" fmla="*/ 298 w 310"/>
              <a:gd name="T15" fmla="*/ 167 h 310"/>
              <a:gd name="T16" fmla="*/ 288 w 310"/>
              <a:gd name="T17" fmla="*/ 210 h 310"/>
              <a:gd name="T18" fmla="*/ 299 w 310"/>
              <a:gd name="T19" fmla="*/ 215 h 310"/>
              <a:gd name="T20" fmla="*/ 264 w 310"/>
              <a:gd name="T21" fmla="*/ 249 h 310"/>
              <a:gd name="T22" fmla="*/ 272 w 310"/>
              <a:gd name="T23" fmla="*/ 257 h 310"/>
              <a:gd name="T24" fmla="*/ 288 w 310"/>
              <a:gd name="T25" fmla="*/ 236 h 310"/>
              <a:gd name="T26" fmla="*/ 277 w 310"/>
              <a:gd name="T27" fmla="*/ 231 h 310"/>
              <a:gd name="T28" fmla="*/ 264 w 310"/>
              <a:gd name="T29" fmla="*/ 249 h 310"/>
              <a:gd name="T30" fmla="*/ 247 w 310"/>
              <a:gd name="T31" fmla="*/ 266 h 310"/>
              <a:gd name="T32" fmla="*/ 155 w 310"/>
              <a:gd name="T33" fmla="*/ 299 h 310"/>
              <a:gd name="T34" fmla="*/ 12 w 310"/>
              <a:gd name="T35" fmla="*/ 155 h 310"/>
              <a:gd name="T36" fmla="*/ 155 w 310"/>
              <a:gd name="T37" fmla="*/ 12 h 310"/>
              <a:gd name="T38" fmla="*/ 277 w 310"/>
              <a:gd name="T39" fmla="*/ 80 h 310"/>
              <a:gd name="T40" fmla="*/ 288 w 310"/>
              <a:gd name="T41" fmla="*/ 74 h 310"/>
              <a:gd name="T42" fmla="*/ 155 w 310"/>
              <a:gd name="T43" fmla="*/ 0 h 310"/>
              <a:gd name="T44" fmla="*/ 0 w 310"/>
              <a:gd name="T45" fmla="*/ 155 h 310"/>
              <a:gd name="T46" fmla="*/ 155 w 310"/>
              <a:gd name="T47" fmla="*/ 310 h 310"/>
              <a:gd name="T48" fmla="*/ 255 w 310"/>
              <a:gd name="T49" fmla="*/ 274 h 310"/>
              <a:gd name="T50" fmla="*/ 247 w 310"/>
              <a:gd name="T51" fmla="*/ 26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0" h="310">
                <a:moveTo>
                  <a:pt x="298" y="143"/>
                </a:moveTo>
                <a:cubicBezTo>
                  <a:pt x="297" y="128"/>
                  <a:pt x="294" y="114"/>
                  <a:pt x="288" y="101"/>
                </a:cubicBezTo>
                <a:cubicBezTo>
                  <a:pt x="299" y="95"/>
                  <a:pt x="299" y="95"/>
                  <a:pt x="299" y="95"/>
                </a:cubicBezTo>
                <a:cubicBezTo>
                  <a:pt x="305" y="110"/>
                  <a:pt x="309" y="126"/>
                  <a:pt x="310" y="143"/>
                </a:cubicBezTo>
                <a:lnTo>
                  <a:pt x="298" y="143"/>
                </a:lnTo>
                <a:close/>
                <a:moveTo>
                  <a:pt x="299" y="215"/>
                </a:moveTo>
                <a:cubicBezTo>
                  <a:pt x="305" y="200"/>
                  <a:pt x="309" y="184"/>
                  <a:pt x="310" y="167"/>
                </a:cubicBezTo>
                <a:cubicBezTo>
                  <a:pt x="298" y="167"/>
                  <a:pt x="298" y="167"/>
                  <a:pt x="298" y="167"/>
                </a:cubicBezTo>
                <a:cubicBezTo>
                  <a:pt x="297" y="182"/>
                  <a:pt x="294" y="196"/>
                  <a:pt x="288" y="210"/>
                </a:cubicBezTo>
                <a:lnTo>
                  <a:pt x="299" y="215"/>
                </a:lnTo>
                <a:close/>
                <a:moveTo>
                  <a:pt x="264" y="249"/>
                </a:moveTo>
                <a:cubicBezTo>
                  <a:pt x="272" y="257"/>
                  <a:pt x="272" y="257"/>
                  <a:pt x="272" y="257"/>
                </a:cubicBezTo>
                <a:cubicBezTo>
                  <a:pt x="278" y="251"/>
                  <a:pt x="283" y="244"/>
                  <a:pt x="288" y="236"/>
                </a:cubicBezTo>
                <a:cubicBezTo>
                  <a:pt x="277" y="231"/>
                  <a:pt x="277" y="231"/>
                  <a:pt x="277" y="231"/>
                </a:cubicBezTo>
                <a:cubicBezTo>
                  <a:pt x="273" y="237"/>
                  <a:pt x="269" y="243"/>
                  <a:pt x="264" y="249"/>
                </a:cubicBezTo>
                <a:close/>
                <a:moveTo>
                  <a:pt x="247" y="266"/>
                </a:moveTo>
                <a:cubicBezTo>
                  <a:pt x="222" y="286"/>
                  <a:pt x="190" y="299"/>
                  <a:pt x="155" y="299"/>
                </a:cubicBezTo>
                <a:cubicBezTo>
                  <a:pt x="76" y="299"/>
                  <a:pt x="12" y="234"/>
                  <a:pt x="12" y="155"/>
                </a:cubicBezTo>
                <a:cubicBezTo>
                  <a:pt x="12" y="76"/>
                  <a:pt x="76" y="12"/>
                  <a:pt x="155" y="12"/>
                </a:cubicBezTo>
                <a:cubicBezTo>
                  <a:pt x="207" y="12"/>
                  <a:pt x="252" y="39"/>
                  <a:pt x="277" y="80"/>
                </a:cubicBezTo>
                <a:cubicBezTo>
                  <a:pt x="288" y="74"/>
                  <a:pt x="288" y="74"/>
                  <a:pt x="288" y="74"/>
                </a:cubicBezTo>
                <a:cubicBezTo>
                  <a:pt x="260" y="30"/>
                  <a:pt x="211" y="0"/>
                  <a:pt x="155" y="0"/>
                </a:cubicBezTo>
                <a:cubicBezTo>
                  <a:pt x="70" y="0"/>
                  <a:pt x="0" y="70"/>
                  <a:pt x="0" y="155"/>
                </a:cubicBezTo>
                <a:cubicBezTo>
                  <a:pt x="0" y="241"/>
                  <a:pt x="70" y="310"/>
                  <a:pt x="155" y="310"/>
                </a:cubicBezTo>
                <a:cubicBezTo>
                  <a:pt x="193" y="310"/>
                  <a:pt x="228" y="297"/>
                  <a:pt x="255" y="274"/>
                </a:cubicBezTo>
                <a:lnTo>
                  <a:pt x="247" y="26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13" name="Oval 11"/>
          <p:cNvSpPr>
            <a:spLocks noChangeArrowheads="1"/>
          </p:cNvSpPr>
          <p:nvPr/>
        </p:nvSpPr>
        <p:spPr bwMode="auto">
          <a:xfrm>
            <a:off x="6843713" y="1820863"/>
            <a:ext cx="949325" cy="9525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schemeClr val="bg1"/>
                </a:solidFill>
                <a:effectLst/>
                <a:uLnTx/>
                <a:uFillTx/>
                <a:latin typeface="Calibri" panose="020F0502020204030204"/>
                <a:ea typeface="+mn-ea"/>
                <a:cs typeface="+mn-cs"/>
              </a:rPr>
              <a:t>2</a:t>
            </a:r>
            <a:endParaRPr kumimoji="0" lang="ru-RU" sz="3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4" name="Freeform 12"/>
          <p:cNvSpPr>
            <a:spLocks/>
          </p:cNvSpPr>
          <p:nvPr/>
        </p:nvSpPr>
        <p:spPr bwMode="auto">
          <a:xfrm>
            <a:off x="7680326" y="1820863"/>
            <a:ext cx="4139562" cy="952500"/>
          </a:xfrm>
          <a:custGeom>
            <a:avLst/>
            <a:gdLst>
              <a:gd name="T0" fmla="*/ 184 w 230"/>
              <a:gd name="T1" fmla="*/ 0 h 92"/>
              <a:gd name="T2" fmla="*/ 0 w 230"/>
              <a:gd name="T3" fmla="*/ 0 h 92"/>
              <a:gd name="T4" fmla="*/ 23 w 230"/>
              <a:gd name="T5" fmla="*/ 46 h 92"/>
              <a:gd name="T6" fmla="*/ 0 w 230"/>
              <a:gd name="T7" fmla="*/ 92 h 92"/>
              <a:gd name="T8" fmla="*/ 184 w 230"/>
              <a:gd name="T9" fmla="*/ 92 h 92"/>
              <a:gd name="T10" fmla="*/ 230 w 230"/>
              <a:gd name="T11" fmla="*/ 46 h 92"/>
              <a:gd name="T12" fmla="*/ 230 w 230"/>
              <a:gd name="T13" fmla="*/ 46 h 92"/>
              <a:gd name="T14" fmla="*/ 184 w 230"/>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92">
                <a:moveTo>
                  <a:pt x="184" y="0"/>
                </a:moveTo>
                <a:cubicBezTo>
                  <a:pt x="0" y="0"/>
                  <a:pt x="0" y="0"/>
                  <a:pt x="0" y="0"/>
                </a:cubicBezTo>
                <a:cubicBezTo>
                  <a:pt x="14" y="10"/>
                  <a:pt x="23" y="27"/>
                  <a:pt x="23" y="46"/>
                </a:cubicBezTo>
                <a:cubicBezTo>
                  <a:pt x="23" y="65"/>
                  <a:pt x="14" y="81"/>
                  <a:pt x="0" y="92"/>
                </a:cubicBezTo>
                <a:cubicBezTo>
                  <a:pt x="184" y="92"/>
                  <a:pt x="184" y="92"/>
                  <a:pt x="184" y="92"/>
                </a:cubicBezTo>
                <a:cubicBezTo>
                  <a:pt x="209" y="92"/>
                  <a:pt x="230" y="71"/>
                  <a:pt x="230" y="46"/>
                </a:cubicBezTo>
                <a:cubicBezTo>
                  <a:pt x="230" y="46"/>
                  <a:pt x="230" y="46"/>
                  <a:pt x="230" y="46"/>
                </a:cubicBezTo>
                <a:cubicBezTo>
                  <a:pt x="230" y="20"/>
                  <a:pt x="209" y="0"/>
                  <a:pt x="184"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15" name="Freeform 13"/>
          <p:cNvSpPr>
            <a:spLocks/>
          </p:cNvSpPr>
          <p:nvPr/>
        </p:nvSpPr>
        <p:spPr bwMode="auto">
          <a:xfrm>
            <a:off x="4687888" y="2235200"/>
            <a:ext cx="2155825" cy="712787"/>
          </a:xfrm>
          <a:custGeom>
            <a:avLst/>
            <a:gdLst>
              <a:gd name="T0" fmla="*/ 6 w 209"/>
              <a:gd name="T1" fmla="*/ 69 h 69"/>
              <a:gd name="T2" fmla="*/ 0 w 209"/>
              <a:gd name="T3" fmla="*/ 58 h 69"/>
              <a:gd name="T4" fmla="*/ 112 w 209"/>
              <a:gd name="T5" fmla="*/ 1 h 69"/>
              <a:gd name="T6" fmla="*/ 119 w 209"/>
              <a:gd name="T7" fmla="*/ 0 h 69"/>
              <a:gd name="T8" fmla="*/ 209 w 209"/>
              <a:gd name="T9" fmla="*/ 0 h 69"/>
              <a:gd name="T10" fmla="*/ 209 w 209"/>
              <a:gd name="T11" fmla="*/ 12 h 69"/>
              <a:gd name="T12" fmla="*/ 121 w 209"/>
              <a:gd name="T13" fmla="*/ 12 h 69"/>
              <a:gd name="T14" fmla="*/ 115 w 209"/>
              <a:gd name="T15" fmla="*/ 13 h 69"/>
              <a:gd name="T16" fmla="*/ 6 w 209"/>
              <a:gd name="T1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69">
                <a:moveTo>
                  <a:pt x="6" y="69"/>
                </a:moveTo>
                <a:cubicBezTo>
                  <a:pt x="0" y="58"/>
                  <a:pt x="0" y="58"/>
                  <a:pt x="0" y="58"/>
                </a:cubicBezTo>
                <a:cubicBezTo>
                  <a:pt x="112" y="1"/>
                  <a:pt x="112" y="1"/>
                  <a:pt x="112" y="1"/>
                </a:cubicBezTo>
                <a:cubicBezTo>
                  <a:pt x="114" y="0"/>
                  <a:pt x="116" y="0"/>
                  <a:pt x="119" y="0"/>
                </a:cubicBezTo>
                <a:cubicBezTo>
                  <a:pt x="209" y="0"/>
                  <a:pt x="209" y="0"/>
                  <a:pt x="209" y="0"/>
                </a:cubicBezTo>
                <a:cubicBezTo>
                  <a:pt x="209" y="12"/>
                  <a:pt x="209" y="12"/>
                  <a:pt x="209" y="12"/>
                </a:cubicBezTo>
                <a:cubicBezTo>
                  <a:pt x="121" y="12"/>
                  <a:pt x="121" y="12"/>
                  <a:pt x="121" y="12"/>
                </a:cubicBezTo>
                <a:cubicBezTo>
                  <a:pt x="119" y="12"/>
                  <a:pt x="117" y="12"/>
                  <a:pt x="115" y="13"/>
                </a:cubicBezTo>
                <a:lnTo>
                  <a:pt x="6" y="6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16" name="Freeform 14"/>
          <p:cNvSpPr>
            <a:spLocks noEditPoints="1"/>
          </p:cNvSpPr>
          <p:nvPr/>
        </p:nvSpPr>
        <p:spPr bwMode="auto">
          <a:xfrm>
            <a:off x="2241551" y="2173288"/>
            <a:ext cx="2620963" cy="2625725"/>
          </a:xfrm>
          <a:custGeom>
            <a:avLst/>
            <a:gdLst>
              <a:gd name="T0" fmla="*/ 242 w 254"/>
              <a:gd name="T1" fmla="*/ 139 h 254"/>
              <a:gd name="T2" fmla="*/ 254 w 254"/>
              <a:gd name="T3" fmla="*/ 139 h 254"/>
              <a:gd name="T4" fmla="*/ 245 w 254"/>
              <a:gd name="T5" fmla="*/ 174 h 254"/>
              <a:gd name="T6" fmla="*/ 235 w 254"/>
              <a:gd name="T7" fmla="*/ 169 h 254"/>
              <a:gd name="T8" fmla="*/ 242 w 254"/>
              <a:gd name="T9" fmla="*/ 139 h 254"/>
              <a:gd name="T10" fmla="*/ 199 w 254"/>
              <a:gd name="T11" fmla="*/ 217 h 254"/>
              <a:gd name="T12" fmla="*/ 127 w 254"/>
              <a:gd name="T13" fmla="*/ 242 h 254"/>
              <a:gd name="T14" fmla="*/ 12 w 254"/>
              <a:gd name="T15" fmla="*/ 127 h 254"/>
              <a:gd name="T16" fmla="*/ 127 w 254"/>
              <a:gd name="T17" fmla="*/ 12 h 254"/>
              <a:gd name="T18" fmla="*/ 242 w 254"/>
              <a:gd name="T19" fmla="*/ 115 h 254"/>
              <a:gd name="T20" fmla="*/ 254 w 254"/>
              <a:gd name="T21" fmla="*/ 115 h 254"/>
              <a:gd name="T22" fmla="*/ 127 w 254"/>
              <a:gd name="T23" fmla="*/ 0 h 254"/>
              <a:gd name="T24" fmla="*/ 0 w 254"/>
              <a:gd name="T25" fmla="*/ 127 h 254"/>
              <a:gd name="T26" fmla="*/ 127 w 254"/>
              <a:gd name="T27" fmla="*/ 254 h 254"/>
              <a:gd name="T28" fmla="*/ 207 w 254"/>
              <a:gd name="T29" fmla="*/ 226 h 254"/>
              <a:gd name="T30" fmla="*/ 199 w 254"/>
              <a:gd name="T31" fmla="*/ 217 h 254"/>
              <a:gd name="T32" fmla="*/ 224 w 254"/>
              <a:gd name="T33" fmla="*/ 190 h 254"/>
              <a:gd name="T34" fmla="*/ 216 w 254"/>
              <a:gd name="T35" fmla="*/ 201 h 254"/>
              <a:gd name="T36" fmla="*/ 224 w 254"/>
              <a:gd name="T37" fmla="*/ 209 h 254"/>
              <a:gd name="T38" fmla="*/ 234 w 254"/>
              <a:gd name="T39" fmla="*/ 195 h 254"/>
              <a:gd name="T40" fmla="*/ 224 w 254"/>
              <a:gd name="T41"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254">
                <a:moveTo>
                  <a:pt x="242" y="139"/>
                </a:moveTo>
                <a:cubicBezTo>
                  <a:pt x="254" y="139"/>
                  <a:pt x="254" y="139"/>
                  <a:pt x="254" y="139"/>
                </a:cubicBezTo>
                <a:cubicBezTo>
                  <a:pt x="253" y="151"/>
                  <a:pt x="250" y="163"/>
                  <a:pt x="245" y="174"/>
                </a:cubicBezTo>
                <a:cubicBezTo>
                  <a:pt x="235" y="169"/>
                  <a:pt x="235" y="169"/>
                  <a:pt x="235" y="169"/>
                </a:cubicBezTo>
                <a:cubicBezTo>
                  <a:pt x="238" y="159"/>
                  <a:pt x="241" y="149"/>
                  <a:pt x="242" y="139"/>
                </a:cubicBezTo>
                <a:close/>
                <a:moveTo>
                  <a:pt x="199" y="217"/>
                </a:moveTo>
                <a:cubicBezTo>
                  <a:pt x="179" y="233"/>
                  <a:pt x="154" y="242"/>
                  <a:pt x="127" y="242"/>
                </a:cubicBezTo>
                <a:cubicBezTo>
                  <a:pt x="64" y="242"/>
                  <a:pt x="12" y="191"/>
                  <a:pt x="12" y="127"/>
                </a:cubicBezTo>
                <a:cubicBezTo>
                  <a:pt x="12" y="64"/>
                  <a:pt x="64" y="12"/>
                  <a:pt x="127" y="12"/>
                </a:cubicBezTo>
                <a:cubicBezTo>
                  <a:pt x="187" y="12"/>
                  <a:pt x="236" y="57"/>
                  <a:pt x="242" y="115"/>
                </a:cubicBezTo>
                <a:cubicBezTo>
                  <a:pt x="254" y="115"/>
                  <a:pt x="254" y="115"/>
                  <a:pt x="254" y="115"/>
                </a:cubicBezTo>
                <a:cubicBezTo>
                  <a:pt x="248" y="51"/>
                  <a:pt x="193" y="0"/>
                  <a:pt x="127" y="0"/>
                </a:cubicBezTo>
                <a:cubicBezTo>
                  <a:pt x="57" y="0"/>
                  <a:pt x="0" y="57"/>
                  <a:pt x="0" y="127"/>
                </a:cubicBezTo>
                <a:cubicBezTo>
                  <a:pt x="0" y="197"/>
                  <a:pt x="57" y="254"/>
                  <a:pt x="127" y="254"/>
                </a:cubicBezTo>
                <a:cubicBezTo>
                  <a:pt x="158" y="254"/>
                  <a:pt x="185" y="243"/>
                  <a:pt x="207" y="226"/>
                </a:cubicBezTo>
                <a:lnTo>
                  <a:pt x="199" y="217"/>
                </a:lnTo>
                <a:close/>
                <a:moveTo>
                  <a:pt x="224" y="190"/>
                </a:moveTo>
                <a:cubicBezTo>
                  <a:pt x="221" y="194"/>
                  <a:pt x="219" y="197"/>
                  <a:pt x="216" y="201"/>
                </a:cubicBezTo>
                <a:cubicBezTo>
                  <a:pt x="224" y="209"/>
                  <a:pt x="224" y="209"/>
                  <a:pt x="224" y="209"/>
                </a:cubicBezTo>
                <a:cubicBezTo>
                  <a:pt x="228" y="205"/>
                  <a:pt x="231" y="200"/>
                  <a:pt x="234" y="195"/>
                </a:cubicBezTo>
                <a:lnTo>
                  <a:pt x="224" y="19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17" name="Oval 15"/>
          <p:cNvSpPr>
            <a:spLocks noChangeArrowheads="1"/>
          </p:cNvSpPr>
          <p:nvPr/>
        </p:nvSpPr>
        <p:spPr bwMode="auto">
          <a:xfrm>
            <a:off x="7143751" y="3009900"/>
            <a:ext cx="949325" cy="9525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schemeClr val="bg1"/>
                </a:solidFill>
                <a:effectLst/>
                <a:uLnTx/>
                <a:uFillTx/>
                <a:latin typeface="Calibri" panose="020F0502020204030204"/>
                <a:ea typeface="+mn-ea"/>
                <a:cs typeface="+mn-cs"/>
              </a:rPr>
              <a:t>3</a:t>
            </a:r>
            <a:endParaRPr kumimoji="0" lang="ru-RU" sz="3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8" name="Freeform 16"/>
          <p:cNvSpPr>
            <a:spLocks/>
          </p:cNvSpPr>
          <p:nvPr/>
        </p:nvSpPr>
        <p:spPr bwMode="auto">
          <a:xfrm>
            <a:off x="7978775" y="3009900"/>
            <a:ext cx="3841113" cy="952500"/>
          </a:xfrm>
          <a:custGeom>
            <a:avLst/>
            <a:gdLst>
              <a:gd name="T0" fmla="*/ 184 w 230"/>
              <a:gd name="T1" fmla="*/ 0 h 92"/>
              <a:gd name="T2" fmla="*/ 0 w 230"/>
              <a:gd name="T3" fmla="*/ 0 h 92"/>
              <a:gd name="T4" fmla="*/ 23 w 230"/>
              <a:gd name="T5" fmla="*/ 46 h 92"/>
              <a:gd name="T6" fmla="*/ 0 w 230"/>
              <a:gd name="T7" fmla="*/ 92 h 92"/>
              <a:gd name="T8" fmla="*/ 184 w 230"/>
              <a:gd name="T9" fmla="*/ 92 h 92"/>
              <a:gd name="T10" fmla="*/ 230 w 230"/>
              <a:gd name="T11" fmla="*/ 46 h 92"/>
              <a:gd name="T12" fmla="*/ 230 w 230"/>
              <a:gd name="T13" fmla="*/ 46 h 92"/>
              <a:gd name="T14" fmla="*/ 184 w 230"/>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92">
                <a:moveTo>
                  <a:pt x="184" y="0"/>
                </a:moveTo>
                <a:cubicBezTo>
                  <a:pt x="0" y="0"/>
                  <a:pt x="0" y="0"/>
                  <a:pt x="0" y="0"/>
                </a:cubicBezTo>
                <a:cubicBezTo>
                  <a:pt x="14" y="11"/>
                  <a:pt x="23" y="27"/>
                  <a:pt x="23" y="46"/>
                </a:cubicBezTo>
                <a:cubicBezTo>
                  <a:pt x="23" y="65"/>
                  <a:pt x="14" y="82"/>
                  <a:pt x="0" y="92"/>
                </a:cubicBezTo>
                <a:cubicBezTo>
                  <a:pt x="184" y="92"/>
                  <a:pt x="184" y="92"/>
                  <a:pt x="184" y="92"/>
                </a:cubicBezTo>
                <a:cubicBezTo>
                  <a:pt x="210" y="92"/>
                  <a:pt x="230" y="72"/>
                  <a:pt x="230" y="46"/>
                </a:cubicBezTo>
                <a:cubicBezTo>
                  <a:pt x="230" y="46"/>
                  <a:pt x="230" y="46"/>
                  <a:pt x="230" y="46"/>
                </a:cubicBezTo>
                <a:cubicBezTo>
                  <a:pt x="230" y="21"/>
                  <a:pt x="210" y="0"/>
                  <a:pt x="184"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19" name="Rectangle 17"/>
          <p:cNvSpPr>
            <a:spLocks noChangeArrowheads="1"/>
          </p:cNvSpPr>
          <p:nvPr/>
        </p:nvSpPr>
        <p:spPr bwMode="auto">
          <a:xfrm>
            <a:off x="4584701" y="3424238"/>
            <a:ext cx="2568575" cy="1238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20" name="Freeform 18"/>
          <p:cNvSpPr>
            <a:spLocks noEditPoints="1"/>
          </p:cNvSpPr>
          <p:nvPr/>
        </p:nvSpPr>
        <p:spPr bwMode="auto">
          <a:xfrm>
            <a:off x="2520951" y="2452688"/>
            <a:ext cx="2063750" cy="2068512"/>
          </a:xfrm>
          <a:custGeom>
            <a:avLst/>
            <a:gdLst>
              <a:gd name="T0" fmla="*/ 153 w 200"/>
              <a:gd name="T1" fmla="*/ 171 h 200"/>
              <a:gd name="T2" fmla="*/ 161 w 200"/>
              <a:gd name="T3" fmla="*/ 179 h 200"/>
              <a:gd name="T4" fmla="*/ 100 w 200"/>
              <a:gd name="T5" fmla="*/ 200 h 200"/>
              <a:gd name="T6" fmla="*/ 0 w 200"/>
              <a:gd name="T7" fmla="*/ 100 h 200"/>
              <a:gd name="T8" fmla="*/ 100 w 200"/>
              <a:gd name="T9" fmla="*/ 0 h 200"/>
              <a:gd name="T10" fmla="*/ 200 w 200"/>
              <a:gd name="T11" fmla="*/ 100 h 200"/>
              <a:gd name="T12" fmla="*/ 194 w 200"/>
              <a:gd name="T13" fmla="*/ 135 h 200"/>
              <a:gd name="T14" fmla="*/ 184 w 200"/>
              <a:gd name="T15" fmla="*/ 129 h 200"/>
              <a:gd name="T16" fmla="*/ 189 w 200"/>
              <a:gd name="T17" fmla="*/ 100 h 200"/>
              <a:gd name="T18" fmla="*/ 100 w 200"/>
              <a:gd name="T19" fmla="*/ 12 h 200"/>
              <a:gd name="T20" fmla="*/ 12 w 200"/>
              <a:gd name="T21" fmla="*/ 100 h 200"/>
              <a:gd name="T22" fmla="*/ 100 w 200"/>
              <a:gd name="T23" fmla="*/ 189 h 200"/>
              <a:gd name="T24" fmla="*/ 153 w 200"/>
              <a:gd name="T25" fmla="*/ 171 h 200"/>
              <a:gd name="T26" fmla="*/ 173 w 200"/>
              <a:gd name="T27" fmla="*/ 150 h 200"/>
              <a:gd name="T28" fmla="*/ 170 w 200"/>
              <a:gd name="T29" fmla="*/ 154 h 200"/>
              <a:gd name="T30" fmla="*/ 178 w 200"/>
              <a:gd name="T31" fmla="*/ 163 h 200"/>
              <a:gd name="T32" fmla="*/ 183 w 200"/>
              <a:gd name="T33" fmla="*/ 156 h 200"/>
              <a:gd name="T34" fmla="*/ 173 w 200"/>
              <a:gd name="T35" fmla="*/ 1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153" y="171"/>
                </a:moveTo>
                <a:cubicBezTo>
                  <a:pt x="161" y="179"/>
                  <a:pt x="161" y="179"/>
                  <a:pt x="161" y="179"/>
                </a:cubicBezTo>
                <a:cubicBezTo>
                  <a:pt x="144" y="193"/>
                  <a:pt x="123" y="200"/>
                  <a:pt x="100" y="200"/>
                </a:cubicBezTo>
                <a:cubicBezTo>
                  <a:pt x="45" y="200"/>
                  <a:pt x="0" y="155"/>
                  <a:pt x="0" y="100"/>
                </a:cubicBezTo>
                <a:cubicBezTo>
                  <a:pt x="0" y="45"/>
                  <a:pt x="45" y="0"/>
                  <a:pt x="100" y="0"/>
                </a:cubicBezTo>
                <a:cubicBezTo>
                  <a:pt x="156" y="0"/>
                  <a:pt x="200" y="45"/>
                  <a:pt x="200" y="100"/>
                </a:cubicBezTo>
                <a:cubicBezTo>
                  <a:pt x="200" y="112"/>
                  <a:pt x="198" y="124"/>
                  <a:pt x="194" y="135"/>
                </a:cubicBezTo>
                <a:cubicBezTo>
                  <a:pt x="184" y="129"/>
                  <a:pt x="184" y="129"/>
                  <a:pt x="184" y="129"/>
                </a:cubicBezTo>
                <a:cubicBezTo>
                  <a:pt x="187" y="120"/>
                  <a:pt x="189" y="110"/>
                  <a:pt x="189" y="100"/>
                </a:cubicBezTo>
                <a:cubicBezTo>
                  <a:pt x="189" y="51"/>
                  <a:pt x="149" y="12"/>
                  <a:pt x="100" y="12"/>
                </a:cubicBezTo>
                <a:cubicBezTo>
                  <a:pt x="52" y="12"/>
                  <a:pt x="12" y="51"/>
                  <a:pt x="12" y="100"/>
                </a:cubicBezTo>
                <a:cubicBezTo>
                  <a:pt x="12" y="149"/>
                  <a:pt x="52" y="189"/>
                  <a:pt x="100" y="189"/>
                </a:cubicBezTo>
                <a:cubicBezTo>
                  <a:pt x="120" y="189"/>
                  <a:pt x="138" y="182"/>
                  <a:pt x="153" y="171"/>
                </a:cubicBezTo>
                <a:close/>
                <a:moveTo>
                  <a:pt x="173" y="150"/>
                </a:moveTo>
                <a:cubicBezTo>
                  <a:pt x="172" y="152"/>
                  <a:pt x="171" y="153"/>
                  <a:pt x="170" y="154"/>
                </a:cubicBezTo>
                <a:cubicBezTo>
                  <a:pt x="178" y="163"/>
                  <a:pt x="178" y="163"/>
                  <a:pt x="178" y="163"/>
                </a:cubicBezTo>
                <a:cubicBezTo>
                  <a:pt x="180" y="161"/>
                  <a:pt x="182" y="158"/>
                  <a:pt x="183" y="156"/>
                </a:cubicBezTo>
                <a:lnTo>
                  <a:pt x="173" y="15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21" name="Oval 19"/>
          <p:cNvSpPr>
            <a:spLocks noChangeArrowheads="1"/>
          </p:cNvSpPr>
          <p:nvPr/>
        </p:nvSpPr>
        <p:spPr bwMode="auto">
          <a:xfrm>
            <a:off x="6843713" y="4200525"/>
            <a:ext cx="949325" cy="960437"/>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schemeClr val="bg1"/>
                </a:solidFill>
                <a:effectLst/>
                <a:uLnTx/>
                <a:uFillTx/>
                <a:latin typeface="Calibri" panose="020F0502020204030204"/>
                <a:ea typeface="+mn-ea"/>
                <a:cs typeface="+mn-cs"/>
              </a:rPr>
              <a:t>4</a:t>
            </a:r>
            <a:endParaRPr kumimoji="0" lang="ru-RU" sz="3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2" name="Freeform 20"/>
          <p:cNvSpPr>
            <a:spLocks/>
          </p:cNvSpPr>
          <p:nvPr/>
        </p:nvSpPr>
        <p:spPr bwMode="auto">
          <a:xfrm>
            <a:off x="7680326" y="4200525"/>
            <a:ext cx="4139562" cy="960437"/>
          </a:xfrm>
          <a:custGeom>
            <a:avLst/>
            <a:gdLst>
              <a:gd name="T0" fmla="*/ 184 w 230"/>
              <a:gd name="T1" fmla="*/ 0 h 93"/>
              <a:gd name="T2" fmla="*/ 0 w 230"/>
              <a:gd name="T3" fmla="*/ 0 h 93"/>
              <a:gd name="T4" fmla="*/ 23 w 230"/>
              <a:gd name="T5" fmla="*/ 47 h 93"/>
              <a:gd name="T6" fmla="*/ 0 w 230"/>
              <a:gd name="T7" fmla="*/ 93 h 93"/>
              <a:gd name="T8" fmla="*/ 184 w 230"/>
              <a:gd name="T9" fmla="*/ 93 h 93"/>
              <a:gd name="T10" fmla="*/ 230 w 230"/>
              <a:gd name="T11" fmla="*/ 47 h 93"/>
              <a:gd name="T12" fmla="*/ 230 w 230"/>
              <a:gd name="T13" fmla="*/ 47 h 93"/>
              <a:gd name="T14" fmla="*/ 184 w 23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93">
                <a:moveTo>
                  <a:pt x="184" y="0"/>
                </a:moveTo>
                <a:cubicBezTo>
                  <a:pt x="0" y="0"/>
                  <a:pt x="0" y="0"/>
                  <a:pt x="0" y="0"/>
                </a:cubicBezTo>
                <a:cubicBezTo>
                  <a:pt x="14" y="11"/>
                  <a:pt x="23" y="28"/>
                  <a:pt x="23" y="47"/>
                </a:cubicBezTo>
                <a:cubicBezTo>
                  <a:pt x="23" y="65"/>
                  <a:pt x="14" y="82"/>
                  <a:pt x="0" y="93"/>
                </a:cubicBezTo>
                <a:cubicBezTo>
                  <a:pt x="184" y="93"/>
                  <a:pt x="184" y="93"/>
                  <a:pt x="184" y="93"/>
                </a:cubicBezTo>
                <a:cubicBezTo>
                  <a:pt x="209" y="93"/>
                  <a:pt x="230" y="72"/>
                  <a:pt x="230" y="47"/>
                </a:cubicBezTo>
                <a:cubicBezTo>
                  <a:pt x="230" y="47"/>
                  <a:pt x="230" y="47"/>
                  <a:pt x="230" y="47"/>
                </a:cubicBezTo>
                <a:cubicBezTo>
                  <a:pt x="230" y="21"/>
                  <a:pt x="209" y="0"/>
                  <a:pt x="184"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23" name="Freeform 21"/>
          <p:cNvSpPr>
            <a:spLocks/>
          </p:cNvSpPr>
          <p:nvPr/>
        </p:nvSpPr>
        <p:spPr bwMode="auto">
          <a:xfrm>
            <a:off x="4202113" y="3775075"/>
            <a:ext cx="2641600" cy="962025"/>
          </a:xfrm>
          <a:custGeom>
            <a:avLst/>
            <a:gdLst>
              <a:gd name="T0" fmla="*/ 256 w 256"/>
              <a:gd name="T1" fmla="*/ 93 h 93"/>
              <a:gd name="T2" fmla="*/ 166 w 256"/>
              <a:gd name="T3" fmla="*/ 93 h 93"/>
              <a:gd name="T4" fmla="*/ 159 w 256"/>
              <a:gd name="T5" fmla="*/ 92 h 93"/>
              <a:gd name="T6" fmla="*/ 0 w 256"/>
              <a:gd name="T7" fmla="*/ 11 h 93"/>
              <a:gd name="T8" fmla="*/ 5 w 256"/>
              <a:gd name="T9" fmla="*/ 0 h 93"/>
              <a:gd name="T10" fmla="*/ 162 w 256"/>
              <a:gd name="T11" fmla="*/ 80 h 93"/>
              <a:gd name="T12" fmla="*/ 168 w 256"/>
              <a:gd name="T13" fmla="*/ 82 h 93"/>
              <a:gd name="T14" fmla="*/ 256 w 256"/>
              <a:gd name="T15" fmla="*/ 82 h 93"/>
              <a:gd name="T16" fmla="*/ 256 w 256"/>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93">
                <a:moveTo>
                  <a:pt x="256" y="93"/>
                </a:moveTo>
                <a:cubicBezTo>
                  <a:pt x="166" y="93"/>
                  <a:pt x="166" y="93"/>
                  <a:pt x="166" y="93"/>
                </a:cubicBezTo>
                <a:cubicBezTo>
                  <a:pt x="163" y="93"/>
                  <a:pt x="161" y="93"/>
                  <a:pt x="159" y="92"/>
                </a:cubicBezTo>
                <a:cubicBezTo>
                  <a:pt x="0" y="11"/>
                  <a:pt x="0" y="11"/>
                  <a:pt x="0" y="11"/>
                </a:cubicBezTo>
                <a:cubicBezTo>
                  <a:pt x="5" y="0"/>
                  <a:pt x="5" y="0"/>
                  <a:pt x="5" y="0"/>
                </a:cubicBezTo>
                <a:cubicBezTo>
                  <a:pt x="162" y="80"/>
                  <a:pt x="162" y="80"/>
                  <a:pt x="162" y="80"/>
                </a:cubicBezTo>
                <a:cubicBezTo>
                  <a:pt x="164" y="81"/>
                  <a:pt x="166" y="82"/>
                  <a:pt x="168" y="82"/>
                </a:cubicBezTo>
                <a:cubicBezTo>
                  <a:pt x="256" y="82"/>
                  <a:pt x="256" y="82"/>
                  <a:pt x="256" y="82"/>
                </a:cubicBezTo>
                <a:lnTo>
                  <a:pt x="256" y="9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24" name="Freeform 22"/>
          <p:cNvSpPr>
            <a:spLocks/>
          </p:cNvSpPr>
          <p:nvPr/>
        </p:nvSpPr>
        <p:spPr bwMode="auto">
          <a:xfrm>
            <a:off x="2798763" y="2732088"/>
            <a:ext cx="1517650" cy="1519237"/>
          </a:xfrm>
          <a:custGeom>
            <a:avLst/>
            <a:gdLst>
              <a:gd name="T0" fmla="*/ 107 w 147"/>
              <a:gd name="T1" fmla="*/ 125 h 147"/>
              <a:gd name="T2" fmla="*/ 73 w 147"/>
              <a:gd name="T3" fmla="*/ 135 h 147"/>
              <a:gd name="T4" fmla="*/ 11 w 147"/>
              <a:gd name="T5" fmla="*/ 73 h 147"/>
              <a:gd name="T6" fmla="*/ 73 w 147"/>
              <a:gd name="T7" fmla="*/ 11 h 147"/>
              <a:gd name="T8" fmla="*/ 135 w 147"/>
              <a:gd name="T9" fmla="*/ 73 h 147"/>
              <a:gd name="T10" fmla="*/ 124 w 147"/>
              <a:gd name="T11" fmla="*/ 108 h 147"/>
              <a:gd name="T12" fmla="*/ 133 w 147"/>
              <a:gd name="T13" fmla="*/ 117 h 147"/>
              <a:gd name="T14" fmla="*/ 147 w 147"/>
              <a:gd name="T15" fmla="*/ 73 h 147"/>
              <a:gd name="T16" fmla="*/ 73 w 147"/>
              <a:gd name="T17" fmla="*/ 0 h 147"/>
              <a:gd name="T18" fmla="*/ 0 w 147"/>
              <a:gd name="T19" fmla="*/ 73 h 147"/>
              <a:gd name="T20" fmla="*/ 73 w 147"/>
              <a:gd name="T21" fmla="*/ 147 h 147"/>
              <a:gd name="T22" fmla="*/ 116 w 147"/>
              <a:gd name="T23" fmla="*/ 133 h 147"/>
              <a:gd name="T24" fmla="*/ 107 w 147"/>
              <a:gd name="T25" fmla="*/ 12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47">
                <a:moveTo>
                  <a:pt x="107" y="125"/>
                </a:moveTo>
                <a:cubicBezTo>
                  <a:pt x="98" y="131"/>
                  <a:pt x="86" y="135"/>
                  <a:pt x="73" y="135"/>
                </a:cubicBezTo>
                <a:cubicBezTo>
                  <a:pt x="39" y="135"/>
                  <a:pt x="11" y="107"/>
                  <a:pt x="11" y="73"/>
                </a:cubicBezTo>
                <a:cubicBezTo>
                  <a:pt x="11" y="39"/>
                  <a:pt x="39" y="11"/>
                  <a:pt x="73" y="11"/>
                </a:cubicBezTo>
                <a:cubicBezTo>
                  <a:pt x="107" y="11"/>
                  <a:pt x="135" y="39"/>
                  <a:pt x="135" y="73"/>
                </a:cubicBezTo>
                <a:cubicBezTo>
                  <a:pt x="135" y="86"/>
                  <a:pt x="131" y="98"/>
                  <a:pt x="124" y="108"/>
                </a:cubicBezTo>
                <a:cubicBezTo>
                  <a:pt x="133" y="117"/>
                  <a:pt x="133" y="117"/>
                  <a:pt x="133" y="117"/>
                </a:cubicBezTo>
                <a:cubicBezTo>
                  <a:pt x="142" y="105"/>
                  <a:pt x="147" y="89"/>
                  <a:pt x="147" y="73"/>
                </a:cubicBezTo>
                <a:cubicBezTo>
                  <a:pt x="147" y="33"/>
                  <a:pt x="114" y="0"/>
                  <a:pt x="73" y="0"/>
                </a:cubicBezTo>
                <a:cubicBezTo>
                  <a:pt x="33" y="0"/>
                  <a:pt x="0" y="33"/>
                  <a:pt x="0" y="73"/>
                </a:cubicBezTo>
                <a:cubicBezTo>
                  <a:pt x="0" y="114"/>
                  <a:pt x="33" y="147"/>
                  <a:pt x="73" y="147"/>
                </a:cubicBezTo>
                <a:cubicBezTo>
                  <a:pt x="89" y="147"/>
                  <a:pt x="104" y="142"/>
                  <a:pt x="116" y="133"/>
                </a:cubicBezTo>
                <a:lnTo>
                  <a:pt x="107" y="12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25" name="Freeform 23"/>
          <p:cNvSpPr>
            <a:spLocks noEditPoints="1"/>
          </p:cNvSpPr>
          <p:nvPr/>
        </p:nvSpPr>
        <p:spPr bwMode="auto">
          <a:xfrm>
            <a:off x="3078163" y="3009900"/>
            <a:ext cx="949325" cy="952500"/>
          </a:xfrm>
          <a:custGeom>
            <a:avLst/>
            <a:gdLst>
              <a:gd name="T0" fmla="*/ 46 w 92"/>
              <a:gd name="T1" fmla="*/ 92 h 92"/>
              <a:gd name="T2" fmla="*/ 0 w 92"/>
              <a:gd name="T3" fmla="*/ 46 h 92"/>
              <a:gd name="T4" fmla="*/ 46 w 92"/>
              <a:gd name="T5" fmla="*/ 0 h 92"/>
              <a:gd name="T6" fmla="*/ 92 w 92"/>
              <a:gd name="T7" fmla="*/ 46 h 92"/>
              <a:gd name="T8" fmla="*/ 46 w 92"/>
              <a:gd name="T9" fmla="*/ 92 h 92"/>
              <a:gd name="T10" fmla="*/ 46 w 92"/>
              <a:gd name="T11" fmla="*/ 12 h 92"/>
              <a:gd name="T12" fmla="*/ 12 w 92"/>
              <a:gd name="T13" fmla="*/ 46 h 92"/>
              <a:gd name="T14" fmla="*/ 46 w 92"/>
              <a:gd name="T15" fmla="*/ 81 h 92"/>
              <a:gd name="T16" fmla="*/ 81 w 92"/>
              <a:gd name="T17" fmla="*/ 46 h 92"/>
              <a:gd name="T18" fmla="*/ 46 w 92"/>
              <a:gd name="T19" fmla="*/ 1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21" y="92"/>
                  <a:pt x="0" y="72"/>
                  <a:pt x="0" y="46"/>
                </a:cubicBezTo>
                <a:cubicBezTo>
                  <a:pt x="0" y="21"/>
                  <a:pt x="21" y="0"/>
                  <a:pt x="46" y="0"/>
                </a:cubicBezTo>
                <a:cubicBezTo>
                  <a:pt x="72" y="0"/>
                  <a:pt x="92" y="21"/>
                  <a:pt x="92" y="46"/>
                </a:cubicBezTo>
                <a:cubicBezTo>
                  <a:pt x="92" y="72"/>
                  <a:pt x="72" y="92"/>
                  <a:pt x="46" y="92"/>
                </a:cubicBezTo>
                <a:close/>
                <a:moveTo>
                  <a:pt x="46" y="12"/>
                </a:moveTo>
                <a:cubicBezTo>
                  <a:pt x="27" y="12"/>
                  <a:pt x="12" y="27"/>
                  <a:pt x="12" y="46"/>
                </a:cubicBezTo>
                <a:cubicBezTo>
                  <a:pt x="12" y="65"/>
                  <a:pt x="27" y="81"/>
                  <a:pt x="46" y="81"/>
                </a:cubicBezTo>
                <a:cubicBezTo>
                  <a:pt x="65" y="81"/>
                  <a:pt x="81" y="65"/>
                  <a:pt x="81" y="46"/>
                </a:cubicBezTo>
                <a:cubicBezTo>
                  <a:pt x="81" y="27"/>
                  <a:pt x="65" y="12"/>
                  <a:pt x="46"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26" name="Oval 24"/>
          <p:cNvSpPr>
            <a:spLocks noChangeArrowheads="1"/>
          </p:cNvSpPr>
          <p:nvPr/>
        </p:nvSpPr>
        <p:spPr bwMode="auto">
          <a:xfrm>
            <a:off x="6534151" y="5399088"/>
            <a:ext cx="949325" cy="9525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schemeClr val="bg1"/>
                </a:solidFill>
                <a:effectLst/>
                <a:uLnTx/>
                <a:uFillTx/>
                <a:latin typeface="Calibri" panose="020F0502020204030204"/>
                <a:ea typeface="+mn-ea"/>
                <a:cs typeface="+mn-cs"/>
              </a:rPr>
              <a:t>5</a:t>
            </a:r>
            <a:endParaRPr kumimoji="0" lang="ru-RU" sz="3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7" name="Freeform 25"/>
          <p:cNvSpPr>
            <a:spLocks/>
          </p:cNvSpPr>
          <p:nvPr/>
        </p:nvSpPr>
        <p:spPr bwMode="auto">
          <a:xfrm>
            <a:off x="7370763" y="5399088"/>
            <a:ext cx="4449125" cy="952500"/>
          </a:xfrm>
          <a:custGeom>
            <a:avLst/>
            <a:gdLst>
              <a:gd name="T0" fmla="*/ 184 w 230"/>
              <a:gd name="T1" fmla="*/ 0 h 92"/>
              <a:gd name="T2" fmla="*/ 0 w 230"/>
              <a:gd name="T3" fmla="*/ 0 h 92"/>
              <a:gd name="T4" fmla="*/ 23 w 230"/>
              <a:gd name="T5" fmla="*/ 46 h 92"/>
              <a:gd name="T6" fmla="*/ 0 w 230"/>
              <a:gd name="T7" fmla="*/ 92 h 92"/>
              <a:gd name="T8" fmla="*/ 184 w 230"/>
              <a:gd name="T9" fmla="*/ 92 h 92"/>
              <a:gd name="T10" fmla="*/ 230 w 230"/>
              <a:gd name="T11" fmla="*/ 46 h 92"/>
              <a:gd name="T12" fmla="*/ 230 w 230"/>
              <a:gd name="T13" fmla="*/ 46 h 92"/>
              <a:gd name="T14" fmla="*/ 184 w 230"/>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92">
                <a:moveTo>
                  <a:pt x="184" y="0"/>
                </a:moveTo>
                <a:cubicBezTo>
                  <a:pt x="0" y="0"/>
                  <a:pt x="0" y="0"/>
                  <a:pt x="0" y="0"/>
                </a:cubicBezTo>
                <a:cubicBezTo>
                  <a:pt x="14" y="10"/>
                  <a:pt x="23" y="27"/>
                  <a:pt x="23" y="46"/>
                </a:cubicBezTo>
                <a:cubicBezTo>
                  <a:pt x="23" y="65"/>
                  <a:pt x="14" y="82"/>
                  <a:pt x="0" y="92"/>
                </a:cubicBezTo>
                <a:cubicBezTo>
                  <a:pt x="184" y="92"/>
                  <a:pt x="184" y="92"/>
                  <a:pt x="184" y="92"/>
                </a:cubicBezTo>
                <a:cubicBezTo>
                  <a:pt x="209" y="92"/>
                  <a:pt x="230" y="71"/>
                  <a:pt x="230" y="46"/>
                </a:cubicBezTo>
                <a:cubicBezTo>
                  <a:pt x="230" y="46"/>
                  <a:pt x="230" y="46"/>
                  <a:pt x="230" y="46"/>
                </a:cubicBezTo>
                <a:cubicBezTo>
                  <a:pt x="230" y="21"/>
                  <a:pt x="209" y="0"/>
                  <a:pt x="18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28" name="Freeform 26"/>
          <p:cNvSpPr>
            <a:spLocks/>
          </p:cNvSpPr>
          <p:nvPr/>
        </p:nvSpPr>
        <p:spPr bwMode="auto">
          <a:xfrm>
            <a:off x="3841751" y="3786188"/>
            <a:ext cx="2703513" cy="2151062"/>
          </a:xfrm>
          <a:custGeom>
            <a:avLst/>
            <a:gdLst>
              <a:gd name="T0" fmla="*/ 262 w 262"/>
              <a:gd name="T1" fmla="*/ 208 h 208"/>
              <a:gd name="T2" fmla="*/ 202 w 262"/>
              <a:gd name="T3" fmla="*/ 208 h 208"/>
              <a:gd name="T4" fmla="*/ 192 w 262"/>
              <a:gd name="T5" fmla="*/ 203 h 208"/>
              <a:gd name="T6" fmla="*/ 0 w 262"/>
              <a:gd name="T7" fmla="*/ 8 h 208"/>
              <a:gd name="T8" fmla="*/ 9 w 262"/>
              <a:gd name="T9" fmla="*/ 0 h 208"/>
              <a:gd name="T10" fmla="*/ 197 w 262"/>
              <a:gd name="T11" fmla="*/ 192 h 208"/>
              <a:gd name="T12" fmla="*/ 207 w 262"/>
              <a:gd name="T13" fmla="*/ 196 h 208"/>
              <a:gd name="T14" fmla="*/ 262 w 262"/>
              <a:gd name="T15" fmla="*/ 196 h 208"/>
              <a:gd name="T16" fmla="*/ 262 w 262"/>
              <a:gd name="T1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208">
                <a:moveTo>
                  <a:pt x="262" y="208"/>
                </a:moveTo>
                <a:cubicBezTo>
                  <a:pt x="202" y="208"/>
                  <a:pt x="202" y="208"/>
                  <a:pt x="202" y="208"/>
                </a:cubicBezTo>
                <a:cubicBezTo>
                  <a:pt x="198" y="208"/>
                  <a:pt x="194" y="206"/>
                  <a:pt x="192" y="203"/>
                </a:cubicBezTo>
                <a:cubicBezTo>
                  <a:pt x="0" y="8"/>
                  <a:pt x="0" y="8"/>
                  <a:pt x="0" y="8"/>
                </a:cubicBezTo>
                <a:cubicBezTo>
                  <a:pt x="9" y="0"/>
                  <a:pt x="9" y="0"/>
                  <a:pt x="9" y="0"/>
                </a:cubicBezTo>
                <a:cubicBezTo>
                  <a:pt x="197" y="192"/>
                  <a:pt x="197" y="192"/>
                  <a:pt x="197" y="192"/>
                </a:cubicBezTo>
                <a:cubicBezTo>
                  <a:pt x="199" y="195"/>
                  <a:pt x="203" y="196"/>
                  <a:pt x="207" y="196"/>
                </a:cubicBezTo>
                <a:cubicBezTo>
                  <a:pt x="262" y="196"/>
                  <a:pt x="262" y="196"/>
                  <a:pt x="262" y="196"/>
                </a:cubicBezTo>
                <a:lnTo>
                  <a:pt x="262" y="20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34" name="Rectangle 32"/>
          <p:cNvSpPr>
            <a:spLocks noChangeArrowheads="1"/>
          </p:cNvSpPr>
          <p:nvPr/>
        </p:nvSpPr>
        <p:spPr bwMode="auto">
          <a:xfrm>
            <a:off x="8087725" y="5705476"/>
            <a:ext cx="22345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IN" altLang="ru-RU" sz="2000" b="1" dirty="0">
                <a:solidFill>
                  <a:prstClr val="white"/>
                </a:solidFill>
                <a:latin typeface="Open Sans" panose="020B0606030504020204" pitchFamily="34" charset="0"/>
              </a:rPr>
              <a:t>TECHNOLOGY USE</a:t>
            </a:r>
            <a:endParaRPr kumimoji="0" lang="ru-RU" altLang="ru-RU"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Rectangle 33"/>
          <p:cNvSpPr>
            <a:spLocks noChangeArrowheads="1"/>
          </p:cNvSpPr>
          <p:nvPr/>
        </p:nvSpPr>
        <p:spPr bwMode="auto">
          <a:xfrm>
            <a:off x="8302626" y="4533900"/>
            <a:ext cx="2453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IN" altLang="ru-RU" sz="2000" b="1" dirty="0">
                <a:solidFill>
                  <a:prstClr val="white"/>
                </a:solidFill>
                <a:latin typeface="Open Sans" panose="020B0606030504020204" pitchFamily="34" charset="0"/>
              </a:rPr>
              <a:t>SYSTEMS THINKING</a:t>
            </a:r>
            <a:endParaRPr kumimoji="0" lang="ru-RU" altLang="ru-RU"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6" name="Rectangle 34"/>
          <p:cNvSpPr>
            <a:spLocks noChangeArrowheads="1"/>
          </p:cNvSpPr>
          <p:nvPr/>
        </p:nvSpPr>
        <p:spPr bwMode="auto">
          <a:xfrm>
            <a:off x="8488363" y="3316288"/>
            <a:ext cx="31336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IN" altLang="ru-RU" sz="2000" b="1" dirty="0">
                <a:solidFill>
                  <a:prstClr val="white"/>
                </a:solidFill>
                <a:latin typeface="Open Sans" panose="020B0606030504020204" pitchFamily="34" charset="0"/>
              </a:rPr>
              <a:t>COMMUNICATION SKILLS</a:t>
            </a:r>
            <a:endParaRPr kumimoji="0" lang="ru-RU" altLang="ru-RU"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7" name="Rectangle 35"/>
          <p:cNvSpPr>
            <a:spLocks noChangeArrowheads="1"/>
          </p:cNvSpPr>
          <p:nvPr/>
        </p:nvSpPr>
        <p:spPr bwMode="auto">
          <a:xfrm>
            <a:off x="7940676" y="927100"/>
            <a:ext cx="32186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IN" altLang="ru-RU" sz="2000" b="1" dirty="0">
                <a:solidFill>
                  <a:prstClr val="white"/>
                </a:solidFill>
                <a:latin typeface="Open Sans" panose="020B0606030504020204" pitchFamily="34" charset="0"/>
              </a:rPr>
              <a:t>RESOURCE MANAGEMENT</a:t>
            </a:r>
            <a:endParaRPr kumimoji="0" lang="ru-RU" altLang="ru-RU"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8" name="Rectangle 36"/>
          <p:cNvSpPr>
            <a:spLocks noChangeArrowheads="1"/>
          </p:cNvSpPr>
          <p:nvPr/>
        </p:nvSpPr>
        <p:spPr bwMode="auto">
          <a:xfrm>
            <a:off x="8178801" y="2116138"/>
            <a:ext cx="23513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IN" altLang="ru-RU" sz="2000" b="1" dirty="0">
                <a:solidFill>
                  <a:prstClr val="white"/>
                </a:solidFill>
                <a:latin typeface="Open Sans" panose="020B0606030504020204" pitchFamily="34" charset="0"/>
              </a:rPr>
              <a:t>INFORMATION USE</a:t>
            </a:r>
            <a:endParaRPr kumimoji="0" lang="ru-RU" altLang="ru-RU"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EBC34CDF-2B72-4B90-8404-A229C74ECE40}"/>
              </a:ext>
            </a:extLst>
          </p:cNvPr>
          <p:cNvSpPr/>
          <p:nvPr/>
        </p:nvSpPr>
        <p:spPr>
          <a:xfrm>
            <a:off x="598489" y="457656"/>
            <a:ext cx="6096000" cy="144655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4400" b="1" i="0" u="none" strike="noStrike" kern="0" cap="none" spc="0" normalizeH="0" baseline="0" noProof="0" dirty="0">
                <a:ln>
                  <a:noFill/>
                </a:ln>
                <a:solidFill>
                  <a:prstClr val="black"/>
                </a:solidFill>
                <a:effectLst/>
                <a:uLnTx/>
                <a:uFillTx/>
                <a:latin typeface="Calibri Light" panose="020F0302020204030204"/>
                <a:ea typeface="+mj-ea"/>
                <a:cs typeface="+mj-cs"/>
              </a:rPr>
              <a:t>Workspace</a:t>
            </a:r>
            <a:br>
              <a:rPr kumimoji="0" lang="en-IN" sz="4400" b="1" i="0" u="none" strike="noStrike" kern="0" cap="none" spc="0" normalizeH="0" baseline="0" noProof="0" dirty="0">
                <a:ln>
                  <a:noFill/>
                </a:ln>
                <a:solidFill>
                  <a:prstClr val="black"/>
                </a:solidFill>
                <a:effectLst/>
                <a:uLnTx/>
                <a:uFillTx/>
                <a:latin typeface="Calibri Light" panose="020F0302020204030204"/>
                <a:ea typeface="+mj-ea"/>
                <a:cs typeface="+mj-cs"/>
              </a:rPr>
            </a:br>
            <a:r>
              <a:rPr kumimoji="0" lang="en-IN" sz="4400" b="1" i="0" u="none" strike="noStrike" kern="0" cap="none" spc="0" normalizeH="0" baseline="0" noProof="0" dirty="0">
                <a:ln>
                  <a:noFill/>
                </a:ln>
                <a:solidFill>
                  <a:prstClr val="black"/>
                </a:solidFill>
                <a:effectLst/>
                <a:uLnTx/>
                <a:uFillTx/>
                <a:latin typeface="Calibri Light" panose="020F0302020204030204"/>
                <a:ea typeface="+mj-ea"/>
                <a:cs typeface="+mj-cs"/>
              </a:rPr>
              <a:t>Skills</a:t>
            </a:r>
            <a:endParaRPr kumimoji="0" lang="en-IN" sz="1800" b="0" i="0"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438FB2C0-DACA-42F1-9361-5B9201B14B68}"/>
                  </a:ext>
                </a:extLst>
              </p14:cNvPr>
              <p14:cNvContentPartPr/>
              <p14:nvPr/>
            </p14:nvContentPartPr>
            <p14:xfrm>
              <a:off x="7631640" y="219960"/>
              <a:ext cx="4508280" cy="406080"/>
            </p14:xfrm>
          </p:contentPart>
        </mc:Choice>
        <mc:Fallback>
          <p:pic>
            <p:nvPicPr>
              <p:cNvPr id="3" name="Ink 2">
                <a:extLst>
                  <a:ext uri="{FF2B5EF4-FFF2-40B4-BE49-F238E27FC236}">
                    <a16:creationId xmlns:a16="http://schemas.microsoft.com/office/drawing/2014/main" id="{438FB2C0-DACA-42F1-9361-5B9201B14B68}"/>
                  </a:ext>
                </a:extLst>
              </p:cNvPr>
              <p:cNvPicPr/>
              <p:nvPr/>
            </p:nvPicPr>
            <p:blipFill>
              <a:blip r:embed="rId3"/>
              <a:stretch>
                <a:fillRect/>
              </a:stretch>
            </p:blipFill>
            <p:spPr>
              <a:xfrm>
                <a:off x="7622280" y="210600"/>
                <a:ext cx="4527000" cy="424800"/>
              </a:xfrm>
              <a:prstGeom prst="rect">
                <a:avLst/>
              </a:prstGeom>
            </p:spPr>
          </p:pic>
        </mc:Fallback>
      </mc:AlternateContent>
    </p:spTree>
    <p:extLst>
      <p:ext uri="{BB962C8B-B14F-4D97-AF65-F5344CB8AC3E}">
        <p14:creationId xmlns:p14="http://schemas.microsoft.com/office/powerpoint/2010/main" val="28592650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par>
                              <p:cTn id="20" fill="hold">
                                <p:stCondLst>
                                  <p:cond delay="1500"/>
                                </p:stCondLst>
                                <p:childTnLst>
                                  <p:par>
                                    <p:cTn id="21" presetID="2" presetClass="entr" presetSubtype="2" fill="hold" grpId="0" nodeType="afterEffect" p14:presetBounceEnd="67000">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14:bounceEnd="67000">
                                          <p:cBhvr additive="base">
                                            <p:cTn id="23" dur="1000" fill="hold"/>
                                            <p:tgtEl>
                                              <p:spTgt spid="27"/>
                                            </p:tgtEl>
                                            <p:attrNameLst>
                                              <p:attrName>ppt_x</p:attrName>
                                            </p:attrNameLst>
                                          </p:cBhvr>
                                          <p:tavLst>
                                            <p:tav tm="0">
                                              <p:val>
                                                <p:strVal val="1+#ppt_w/2"/>
                                              </p:val>
                                            </p:tav>
                                            <p:tav tm="100000">
                                              <p:val>
                                                <p:strVal val="#ppt_x"/>
                                              </p:val>
                                            </p:tav>
                                          </p:tavLst>
                                        </p:anim>
                                        <p:anim calcmode="lin" valueType="num" p14:bounceEnd="67000">
                                          <p:cBhvr additive="base">
                                            <p:cTn id="24" dur="1000" fill="hold"/>
                                            <p:tgtEl>
                                              <p:spTgt spid="2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4500"/>
                                </p:stCondLst>
                                <p:childTnLst>
                                  <p:par>
                                    <p:cTn id="48" presetID="2" presetClass="entr" presetSubtype="2" fill="hold" grpId="0" nodeType="afterEffect" p14:presetBounceEnd="67000">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14:bounceEnd="67000">
                                          <p:cBhvr additive="base">
                                            <p:cTn id="50" dur="1000" fill="hold"/>
                                            <p:tgtEl>
                                              <p:spTgt spid="22"/>
                                            </p:tgtEl>
                                            <p:attrNameLst>
                                              <p:attrName>ppt_x</p:attrName>
                                            </p:attrNameLst>
                                          </p:cBhvr>
                                          <p:tavLst>
                                            <p:tav tm="0">
                                              <p:val>
                                                <p:strVal val="1+#ppt_w/2"/>
                                              </p:val>
                                            </p:tav>
                                            <p:tav tm="100000">
                                              <p:val>
                                                <p:strVal val="#ppt_x"/>
                                              </p:val>
                                            </p:tav>
                                          </p:tavLst>
                                        </p:anim>
                                        <p:anim calcmode="lin" valueType="num" p14:bounceEnd="67000">
                                          <p:cBhvr additive="base">
                                            <p:cTn id="51" dur="1000" fill="hold"/>
                                            <p:tgtEl>
                                              <p:spTgt spid="22"/>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childTnLst>
                              </p:cTn>
                            </p:par>
                            <p:par>
                              <p:cTn id="74" fill="hold">
                                <p:stCondLst>
                                  <p:cond delay="7500"/>
                                </p:stCondLst>
                                <p:childTnLst>
                                  <p:par>
                                    <p:cTn id="75" presetID="2" presetClass="entr" presetSubtype="2" fill="hold" grpId="0" nodeType="afterEffect" p14:presetBounceEnd="67000">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14:bounceEnd="67000">
                                          <p:cBhvr additive="base">
                                            <p:cTn id="77" dur="1000" fill="hold"/>
                                            <p:tgtEl>
                                              <p:spTgt spid="18"/>
                                            </p:tgtEl>
                                            <p:attrNameLst>
                                              <p:attrName>ppt_x</p:attrName>
                                            </p:attrNameLst>
                                          </p:cBhvr>
                                          <p:tavLst>
                                            <p:tav tm="0">
                                              <p:val>
                                                <p:strVal val="1+#ppt_w/2"/>
                                              </p:val>
                                            </p:tav>
                                            <p:tav tm="100000">
                                              <p:val>
                                                <p:strVal val="#ppt_x"/>
                                              </p:val>
                                            </p:tav>
                                          </p:tavLst>
                                        </p:anim>
                                        <p:anim calcmode="lin" valueType="num" p14:bounceEnd="67000">
                                          <p:cBhvr additive="base">
                                            <p:cTn id="78" dur="1000" fill="hold"/>
                                            <p:tgtEl>
                                              <p:spTgt spid="18"/>
                                            </p:tgtEl>
                                            <p:attrNameLst>
                                              <p:attrName>ppt_y</p:attrName>
                                            </p:attrNameLst>
                                          </p:cBhvr>
                                          <p:tavLst>
                                            <p:tav tm="0">
                                              <p:val>
                                                <p:strVal val="#ppt_y"/>
                                              </p:val>
                                            </p:tav>
                                            <p:tav tm="100000">
                                              <p:val>
                                                <p:strVal val="#ppt_y"/>
                                              </p:val>
                                            </p:tav>
                                          </p:tavLst>
                                        </p:anim>
                                      </p:childTnLst>
                                    </p:cTn>
                                  </p:par>
                                </p:childTnLst>
                              </p:cTn>
                            </p:par>
                            <p:par>
                              <p:cTn id="79" fill="hold">
                                <p:stCondLst>
                                  <p:cond delay="8500"/>
                                </p:stCondLst>
                                <p:childTnLst>
                                  <p:par>
                                    <p:cTn id="80" presetID="53" presetClass="entr" presetSubtype="16"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p:cTn id="82" dur="500" fill="hold"/>
                                            <p:tgtEl>
                                              <p:spTgt spid="36"/>
                                            </p:tgtEl>
                                            <p:attrNameLst>
                                              <p:attrName>ppt_w</p:attrName>
                                            </p:attrNameLst>
                                          </p:cBhvr>
                                          <p:tavLst>
                                            <p:tav tm="0">
                                              <p:val>
                                                <p:fltVal val="0"/>
                                              </p:val>
                                            </p:tav>
                                            <p:tav tm="100000">
                                              <p:val>
                                                <p:strVal val="#ppt_w"/>
                                              </p:val>
                                            </p:tav>
                                          </p:tavLst>
                                        </p:anim>
                                        <p:anim calcmode="lin" valueType="num">
                                          <p:cBhvr>
                                            <p:cTn id="83" dur="500" fill="hold"/>
                                            <p:tgtEl>
                                              <p:spTgt spid="36"/>
                                            </p:tgtEl>
                                            <p:attrNameLst>
                                              <p:attrName>ppt_h</p:attrName>
                                            </p:attrNameLst>
                                          </p:cBhvr>
                                          <p:tavLst>
                                            <p:tav tm="0">
                                              <p:val>
                                                <p:fltVal val="0"/>
                                              </p:val>
                                            </p:tav>
                                            <p:tav tm="100000">
                                              <p:val>
                                                <p:strVal val="#ppt_h"/>
                                              </p:val>
                                            </p:tav>
                                          </p:tavLst>
                                        </p:anim>
                                        <p:animEffect transition="in" filter="fade">
                                          <p:cBhvr>
                                            <p:cTn id="84" dur="500"/>
                                            <p:tgtEl>
                                              <p:spTgt spid="36"/>
                                            </p:tgtEl>
                                          </p:cBhvr>
                                        </p:animEffect>
                                      </p:childTnLst>
                                    </p:cTn>
                                  </p:par>
                                </p:childTnLst>
                              </p:cTn>
                            </p:par>
                            <p:par>
                              <p:cTn id="85" fill="hold">
                                <p:stCondLst>
                                  <p:cond delay="9000"/>
                                </p:stCondLst>
                                <p:childTnLst>
                                  <p:par>
                                    <p:cTn id="86" presetID="53" presetClass="entr" presetSubtype="16"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p:cTn id="88" dur="500" fill="hold"/>
                                            <p:tgtEl>
                                              <p:spTgt spid="16"/>
                                            </p:tgtEl>
                                            <p:attrNameLst>
                                              <p:attrName>ppt_w</p:attrName>
                                            </p:attrNameLst>
                                          </p:cBhvr>
                                          <p:tavLst>
                                            <p:tav tm="0">
                                              <p:val>
                                                <p:fltVal val="0"/>
                                              </p:val>
                                            </p:tav>
                                            <p:tav tm="100000">
                                              <p:val>
                                                <p:strVal val="#ppt_w"/>
                                              </p:val>
                                            </p:tav>
                                          </p:tavLst>
                                        </p:anim>
                                        <p:anim calcmode="lin" valueType="num">
                                          <p:cBhvr>
                                            <p:cTn id="89" dur="500" fill="hold"/>
                                            <p:tgtEl>
                                              <p:spTgt spid="16"/>
                                            </p:tgtEl>
                                            <p:attrNameLst>
                                              <p:attrName>ppt_h</p:attrName>
                                            </p:attrNameLst>
                                          </p:cBhvr>
                                          <p:tavLst>
                                            <p:tav tm="0">
                                              <p:val>
                                                <p:fltVal val="0"/>
                                              </p:val>
                                            </p:tav>
                                            <p:tav tm="100000">
                                              <p:val>
                                                <p:strVal val="#ppt_h"/>
                                              </p:val>
                                            </p:tav>
                                          </p:tavLst>
                                        </p:anim>
                                        <p:animEffect transition="in" filter="fade">
                                          <p:cBhvr>
                                            <p:cTn id="90" dur="500"/>
                                            <p:tgtEl>
                                              <p:spTgt spid="16"/>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left)">
                                          <p:cBhvr>
                                            <p:cTn id="94" dur="500"/>
                                            <p:tgtEl>
                                              <p:spTgt spid="15"/>
                                            </p:tgtEl>
                                          </p:cBhvr>
                                        </p:animEffect>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p:cTn id="98" dur="500" fill="hold"/>
                                            <p:tgtEl>
                                              <p:spTgt spid="13"/>
                                            </p:tgtEl>
                                            <p:attrNameLst>
                                              <p:attrName>ppt_w</p:attrName>
                                            </p:attrNameLst>
                                          </p:cBhvr>
                                          <p:tavLst>
                                            <p:tav tm="0">
                                              <p:val>
                                                <p:fltVal val="0"/>
                                              </p:val>
                                            </p:tav>
                                            <p:tav tm="100000">
                                              <p:val>
                                                <p:strVal val="#ppt_w"/>
                                              </p:val>
                                            </p:tav>
                                          </p:tavLst>
                                        </p:anim>
                                        <p:anim calcmode="lin" valueType="num">
                                          <p:cBhvr>
                                            <p:cTn id="99" dur="500" fill="hold"/>
                                            <p:tgtEl>
                                              <p:spTgt spid="13"/>
                                            </p:tgtEl>
                                            <p:attrNameLst>
                                              <p:attrName>ppt_h</p:attrName>
                                            </p:attrNameLst>
                                          </p:cBhvr>
                                          <p:tavLst>
                                            <p:tav tm="0">
                                              <p:val>
                                                <p:fltVal val="0"/>
                                              </p:val>
                                            </p:tav>
                                            <p:tav tm="100000">
                                              <p:val>
                                                <p:strVal val="#ppt_h"/>
                                              </p:val>
                                            </p:tav>
                                          </p:tavLst>
                                        </p:anim>
                                        <p:animEffect transition="in" filter="fade">
                                          <p:cBhvr>
                                            <p:cTn id="100" dur="500"/>
                                            <p:tgtEl>
                                              <p:spTgt spid="13"/>
                                            </p:tgtEl>
                                          </p:cBhvr>
                                        </p:animEffect>
                                      </p:childTnLst>
                                    </p:cTn>
                                  </p:par>
                                </p:childTnLst>
                              </p:cTn>
                            </p:par>
                            <p:par>
                              <p:cTn id="101" fill="hold">
                                <p:stCondLst>
                                  <p:cond delay="10500"/>
                                </p:stCondLst>
                                <p:childTnLst>
                                  <p:par>
                                    <p:cTn id="102" presetID="2" presetClass="entr" presetSubtype="2" fill="hold" grpId="0" nodeType="afterEffect" p14:presetBounceEnd="67000">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14:bounceEnd="67000">
                                          <p:cBhvr additive="base">
                                            <p:cTn id="104" dur="1000" fill="hold"/>
                                            <p:tgtEl>
                                              <p:spTgt spid="14"/>
                                            </p:tgtEl>
                                            <p:attrNameLst>
                                              <p:attrName>ppt_x</p:attrName>
                                            </p:attrNameLst>
                                          </p:cBhvr>
                                          <p:tavLst>
                                            <p:tav tm="0">
                                              <p:val>
                                                <p:strVal val="1+#ppt_w/2"/>
                                              </p:val>
                                            </p:tav>
                                            <p:tav tm="100000">
                                              <p:val>
                                                <p:strVal val="#ppt_x"/>
                                              </p:val>
                                            </p:tav>
                                          </p:tavLst>
                                        </p:anim>
                                        <p:anim calcmode="lin" valueType="num" p14:bounceEnd="67000">
                                          <p:cBhvr additive="base">
                                            <p:cTn id="105" dur="1000" fill="hold"/>
                                            <p:tgtEl>
                                              <p:spTgt spid="14"/>
                                            </p:tgtEl>
                                            <p:attrNameLst>
                                              <p:attrName>ppt_y</p:attrName>
                                            </p:attrNameLst>
                                          </p:cBhvr>
                                          <p:tavLst>
                                            <p:tav tm="0">
                                              <p:val>
                                                <p:strVal val="#ppt_y"/>
                                              </p:val>
                                            </p:tav>
                                            <p:tav tm="100000">
                                              <p:val>
                                                <p:strVal val="#ppt_y"/>
                                              </p:val>
                                            </p:tav>
                                          </p:tavLst>
                                        </p:anim>
                                      </p:childTnLst>
                                    </p:cTn>
                                  </p:par>
                                </p:childTnLst>
                              </p:cTn>
                            </p:par>
                            <p:par>
                              <p:cTn id="106" fill="hold">
                                <p:stCondLst>
                                  <p:cond delay="11500"/>
                                </p:stCondLst>
                                <p:childTnLst>
                                  <p:par>
                                    <p:cTn id="107" presetID="53" presetClass="entr" presetSubtype="16"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 calcmode="lin" valueType="num">
                                          <p:cBhvr>
                                            <p:cTn id="109" dur="500" fill="hold"/>
                                            <p:tgtEl>
                                              <p:spTgt spid="38"/>
                                            </p:tgtEl>
                                            <p:attrNameLst>
                                              <p:attrName>ppt_w</p:attrName>
                                            </p:attrNameLst>
                                          </p:cBhvr>
                                          <p:tavLst>
                                            <p:tav tm="0">
                                              <p:val>
                                                <p:fltVal val="0"/>
                                              </p:val>
                                            </p:tav>
                                            <p:tav tm="100000">
                                              <p:val>
                                                <p:strVal val="#ppt_w"/>
                                              </p:val>
                                            </p:tav>
                                          </p:tavLst>
                                        </p:anim>
                                        <p:anim calcmode="lin" valueType="num">
                                          <p:cBhvr>
                                            <p:cTn id="110" dur="500" fill="hold"/>
                                            <p:tgtEl>
                                              <p:spTgt spid="38"/>
                                            </p:tgtEl>
                                            <p:attrNameLst>
                                              <p:attrName>ppt_h</p:attrName>
                                            </p:attrNameLst>
                                          </p:cBhvr>
                                          <p:tavLst>
                                            <p:tav tm="0">
                                              <p:val>
                                                <p:fltVal val="0"/>
                                              </p:val>
                                            </p:tav>
                                            <p:tav tm="100000">
                                              <p:val>
                                                <p:strVal val="#ppt_h"/>
                                              </p:val>
                                            </p:tav>
                                          </p:tavLst>
                                        </p:anim>
                                        <p:animEffect transition="in" filter="fade">
                                          <p:cBhvr>
                                            <p:cTn id="111" dur="500"/>
                                            <p:tgtEl>
                                              <p:spTgt spid="38"/>
                                            </p:tgtEl>
                                          </p:cBhvr>
                                        </p:animEffect>
                                      </p:childTnLst>
                                    </p:cTn>
                                  </p:par>
                                </p:childTnLst>
                              </p:cTn>
                            </p:par>
                            <p:par>
                              <p:cTn id="112" fill="hold">
                                <p:stCondLst>
                                  <p:cond delay="12000"/>
                                </p:stCondLst>
                                <p:childTnLst>
                                  <p:par>
                                    <p:cTn id="113" presetID="53" presetClass="entr" presetSubtype="16"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500" fill="hold"/>
                                            <p:tgtEl>
                                              <p:spTgt spid="12"/>
                                            </p:tgtEl>
                                            <p:attrNameLst>
                                              <p:attrName>ppt_w</p:attrName>
                                            </p:attrNameLst>
                                          </p:cBhvr>
                                          <p:tavLst>
                                            <p:tav tm="0">
                                              <p:val>
                                                <p:fltVal val="0"/>
                                              </p:val>
                                            </p:tav>
                                            <p:tav tm="100000">
                                              <p:val>
                                                <p:strVal val="#ppt_w"/>
                                              </p:val>
                                            </p:tav>
                                          </p:tavLst>
                                        </p:anim>
                                        <p:anim calcmode="lin" valueType="num">
                                          <p:cBhvr>
                                            <p:cTn id="116" dur="500" fill="hold"/>
                                            <p:tgtEl>
                                              <p:spTgt spid="12"/>
                                            </p:tgtEl>
                                            <p:attrNameLst>
                                              <p:attrName>ppt_h</p:attrName>
                                            </p:attrNameLst>
                                          </p:cBhvr>
                                          <p:tavLst>
                                            <p:tav tm="0">
                                              <p:val>
                                                <p:fltVal val="0"/>
                                              </p:val>
                                            </p:tav>
                                            <p:tav tm="100000">
                                              <p:val>
                                                <p:strVal val="#ppt_h"/>
                                              </p:val>
                                            </p:tav>
                                          </p:tavLst>
                                        </p:anim>
                                        <p:animEffect transition="in" filter="fade">
                                          <p:cBhvr>
                                            <p:cTn id="117" dur="500"/>
                                            <p:tgtEl>
                                              <p:spTgt spid="12"/>
                                            </p:tgtEl>
                                          </p:cBhvr>
                                        </p:animEffect>
                                      </p:childTnLst>
                                    </p:cTn>
                                  </p:par>
                                </p:childTnLst>
                              </p:cTn>
                            </p:par>
                            <p:par>
                              <p:cTn id="118" fill="hold">
                                <p:stCondLst>
                                  <p:cond delay="12500"/>
                                </p:stCondLst>
                                <p:childTnLst>
                                  <p:par>
                                    <p:cTn id="119" presetID="22" presetClass="entr" presetSubtype="8"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wipe(left)">
                                          <p:cBhvr>
                                            <p:cTn id="121" dur="500"/>
                                            <p:tgtEl>
                                              <p:spTgt spid="11"/>
                                            </p:tgtEl>
                                          </p:cBhvr>
                                        </p:animEffect>
                                      </p:childTnLst>
                                    </p:cTn>
                                  </p:par>
                                </p:childTnLst>
                              </p:cTn>
                            </p:par>
                            <p:par>
                              <p:cTn id="122" fill="hold">
                                <p:stCondLst>
                                  <p:cond delay="13000"/>
                                </p:stCondLst>
                                <p:childTnLst>
                                  <p:par>
                                    <p:cTn id="123" presetID="53" presetClass="entr" presetSubtype="16" fill="hold" grpId="0" nodeType="afterEffect">
                                      <p:stCondLst>
                                        <p:cond delay="0"/>
                                      </p:stCondLst>
                                      <p:childTnLst>
                                        <p:set>
                                          <p:cBhvr>
                                            <p:cTn id="124" dur="1" fill="hold">
                                              <p:stCondLst>
                                                <p:cond delay="0"/>
                                              </p:stCondLst>
                                            </p:cTn>
                                            <p:tgtEl>
                                              <p:spTgt spid="9"/>
                                            </p:tgtEl>
                                            <p:attrNameLst>
                                              <p:attrName>style.visibility</p:attrName>
                                            </p:attrNameLst>
                                          </p:cBhvr>
                                          <p:to>
                                            <p:strVal val="visible"/>
                                          </p:to>
                                        </p:set>
                                        <p:anim calcmode="lin" valueType="num">
                                          <p:cBhvr>
                                            <p:cTn id="125" dur="500" fill="hold"/>
                                            <p:tgtEl>
                                              <p:spTgt spid="9"/>
                                            </p:tgtEl>
                                            <p:attrNameLst>
                                              <p:attrName>ppt_w</p:attrName>
                                            </p:attrNameLst>
                                          </p:cBhvr>
                                          <p:tavLst>
                                            <p:tav tm="0">
                                              <p:val>
                                                <p:fltVal val="0"/>
                                              </p:val>
                                            </p:tav>
                                            <p:tav tm="100000">
                                              <p:val>
                                                <p:strVal val="#ppt_w"/>
                                              </p:val>
                                            </p:tav>
                                          </p:tavLst>
                                        </p:anim>
                                        <p:anim calcmode="lin" valueType="num">
                                          <p:cBhvr>
                                            <p:cTn id="126" dur="500" fill="hold"/>
                                            <p:tgtEl>
                                              <p:spTgt spid="9"/>
                                            </p:tgtEl>
                                            <p:attrNameLst>
                                              <p:attrName>ppt_h</p:attrName>
                                            </p:attrNameLst>
                                          </p:cBhvr>
                                          <p:tavLst>
                                            <p:tav tm="0">
                                              <p:val>
                                                <p:fltVal val="0"/>
                                              </p:val>
                                            </p:tav>
                                            <p:tav tm="100000">
                                              <p:val>
                                                <p:strVal val="#ppt_h"/>
                                              </p:val>
                                            </p:tav>
                                          </p:tavLst>
                                        </p:anim>
                                        <p:animEffect transition="in" filter="fade">
                                          <p:cBhvr>
                                            <p:cTn id="127" dur="500"/>
                                            <p:tgtEl>
                                              <p:spTgt spid="9"/>
                                            </p:tgtEl>
                                          </p:cBhvr>
                                        </p:animEffect>
                                      </p:childTnLst>
                                    </p:cTn>
                                  </p:par>
                                </p:childTnLst>
                              </p:cTn>
                            </p:par>
                            <p:par>
                              <p:cTn id="128" fill="hold">
                                <p:stCondLst>
                                  <p:cond delay="13500"/>
                                </p:stCondLst>
                                <p:childTnLst>
                                  <p:par>
                                    <p:cTn id="129" presetID="2" presetClass="entr" presetSubtype="2" fill="hold" grpId="0" nodeType="afterEffect" p14:presetBounceEnd="67000">
                                      <p:stCondLst>
                                        <p:cond delay="0"/>
                                      </p:stCondLst>
                                      <p:childTnLst>
                                        <p:set>
                                          <p:cBhvr>
                                            <p:cTn id="130" dur="1" fill="hold">
                                              <p:stCondLst>
                                                <p:cond delay="0"/>
                                              </p:stCondLst>
                                            </p:cTn>
                                            <p:tgtEl>
                                              <p:spTgt spid="10"/>
                                            </p:tgtEl>
                                            <p:attrNameLst>
                                              <p:attrName>style.visibility</p:attrName>
                                            </p:attrNameLst>
                                          </p:cBhvr>
                                          <p:to>
                                            <p:strVal val="visible"/>
                                          </p:to>
                                        </p:set>
                                        <p:anim calcmode="lin" valueType="num" p14:bounceEnd="67000">
                                          <p:cBhvr additive="base">
                                            <p:cTn id="131" dur="1000" fill="hold"/>
                                            <p:tgtEl>
                                              <p:spTgt spid="10"/>
                                            </p:tgtEl>
                                            <p:attrNameLst>
                                              <p:attrName>ppt_x</p:attrName>
                                            </p:attrNameLst>
                                          </p:cBhvr>
                                          <p:tavLst>
                                            <p:tav tm="0">
                                              <p:val>
                                                <p:strVal val="1+#ppt_w/2"/>
                                              </p:val>
                                            </p:tav>
                                            <p:tav tm="100000">
                                              <p:val>
                                                <p:strVal val="#ppt_x"/>
                                              </p:val>
                                            </p:tav>
                                          </p:tavLst>
                                        </p:anim>
                                        <p:anim calcmode="lin" valueType="num" p14:bounceEnd="67000">
                                          <p:cBhvr additive="base">
                                            <p:cTn id="132" dur="1000" fill="hold"/>
                                            <p:tgtEl>
                                              <p:spTgt spid="10"/>
                                            </p:tgtEl>
                                            <p:attrNameLst>
                                              <p:attrName>ppt_y</p:attrName>
                                            </p:attrNameLst>
                                          </p:cBhvr>
                                          <p:tavLst>
                                            <p:tav tm="0">
                                              <p:val>
                                                <p:strVal val="#ppt_y"/>
                                              </p:val>
                                            </p:tav>
                                            <p:tav tm="100000">
                                              <p:val>
                                                <p:strVal val="#ppt_y"/>
                                              </p:val>
                                            </p:tav>
                                          </p:tavLst>
                                        </p:anim>
                                      </p:childTnLst>
                                    </p:cTn>
                                  </p:par>
                                </p:childTnLst>
                              </p:cTn>
                            </p:par>
                            <p:par>
                              <p:cTn id="133" fill="hold">
                                <p:stCondLst>
                                  <p:cond delay="14500"/>
                                </p:stCondLst>
                                <p:childTnLst>
                                  <p:par>
                                    <p:cTn id="134" presetID="53" presetClass="entr" presetSubtype="16"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p:cTn id="136" dur="500" fill="hold"/>
                                            <p:tgtEl>
                                              <p:spTgt spid="37"/>
                                            </p:tgtEl>
                                            <p:attrNameLst>
                                              <p:attrName>ppt_w</p:attrName>
                                            </p:attrNameLst>
                                          </p:cBhvr>
                                          <p:tavLst>
                                            <p:tav tm="0">
                                              <p:val>
                                                <p:fltVal val="0"/>
                                              </p:val>
                                            </p:tav>
                                            <p:tav tm="100000">
                                              <p:val>
                                                <p:strVal val="#ppt_w"/>
                                              </p:val>
                                            </p:tav>
                                          </p:tavLst>
                                        </p:anim>
                                        <p:anim calcmode="lin" valueType="num">
                                          <p:cBhvr>
                                            <p:cTn id="137" dur="500" fill="hold"/>
                                            <p:tgtEl>
                                              <p:spTgt spid="37"/>
                                            </p:tgtEl>
                                            <p:attrNameLst>
                                              <p:attrName>ppt_h</p:attrName>
                                            </p:attrNameLst>
                                          </p:cBhvr>
                                          <p:tavLst>
                                            <p:tav tm="0">
                                              <p:val>
                                                <p:fltVal val="0"/>
                                              </p:val>
                                            </p:tav>
                                            <p:tav tm="100000">
                                              <p:val>
                                                <p:strVal val="#ppt_h"/>
                                              </p:val>
                                            </p:tav>
                                          </p:tavLst>
                                        </p:anim>
                                        <p:animEffect transition="in" filter="fade">
                                          <p:cBhvr>
                                            <p:cTn id="1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4" grpId="0"/>
          <p:bldP spid="35" grpId="0"/>
          <p:bldP spid="36" grpId="0"/>
          <p:bldP spid="37"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1+#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4500"/>
                                </p:stCondLst>
                                <p:childTnLst>
                                  <p:par>
                                    <p:cTn id="48" presetID="2" presetClass="entr" presetSubtype="2"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1000" fill="hold"/>
                                            <p:tgtEl>
                                              <p:spTgt spid="22"/>
                                            </p:tgtEl>
                                            <p:attrNameLst>
                                              <p:attrName>ppt_x</p:attrName>
                                            </p:attrNameLst>
                                          </p:cBhvr>
                                          <p:tavLst>
                                            <p:tav tm="0">
                                              <p:val>
                                                <p:strVal val="1+#ppt_w/2"/>
                                              </p:val>
                                            </p:tav>
                                            <p:tav tm="100000">
                                              <p:val>
                                                <p:strVal val="#ppt_x"/>
                                              </p:val>
                                            </p:tav>
                                          </p:tavLst>
                                        </p:anim>
                                        <p:anim calcmode="lin" valueType="num">
                                          <p:cBhvr additive="base">
                                            <p:cTn id="51" dur="1000" fill="hold"/>
                                            <p:tgtEl>
                                              <p:spTgt spid="22"/>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childTnLst>
                              </p:cTn>
                            </p:par>
                            <p:par>
                              <p:cTn id="74" fill="hold">
                                <p:stCondLst>
                                  <p:cond delay="7500"/>
                                </p:stCondLst>
                                <p:childTnLst>
                                  <p:par>
                                    <p:cTn id="75" presetID="2" presetClass="entr" presetSubtype="2"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1000" fill="hold"/>
                                            <p:tgtEl>
                                              <p:spTgt spid="18"/>
                                            </p:tgtEl>
                                            <p:attrNameLst>
                                              <p:attrName>ppt_x</p:attrName>
                                            </p:attrNameLst>
                                          </p:cBhvr>
                                          <p:tavLst>
                                            <p:tav tm="0">
                                              <p:val>
                                                <p:strVal val="1+#ppt_w/2"/>
                                              </p:val>
                                            </p:tav>
                                            <p:tav tm="100000">
                                              <p:val>
                                                <p:strVal val="#ppt_x"/>
                                              </p:val>
                                            </p:tav>
                                          </p:tavLst>
                                        </p:anim>
                                        <p:anim calcmode="lin" valueType="num">
                                          <p:cBhvr additive="base">
                                            <p:cTn id="78" dur="1000" fill="hold"/>
                                            <p:tgtEl>
                                              <p:spTgt spid="18"/>
                                            </p:tgtEl>
                                            <p:attrNameLst>
                                              <p:attrName>ppt_y</p:attrName>
                                            </p:attrNameLst>
                                          </p:cBhvr>
                                          <p:tavLst>
                                            <p:tav tm="0">
                                              <p:val>
                                                <p:strVal val="#ppt_y"/>
                                              </p:val>
                                            </p:tav>
                                            <p:tav tm="100000">
                                              <p:val>
                                                <p:strVal val="#ppt_y"/>
                                              </p:val>
                                            </p:tav>
                                          </p:tavLst>
                                        </p:anim>
                                      </p:childTnLst>
                                    </p:cTn>
                                  </p:par>
                                </p:childTnLst>
                              </p:cTn>
                            </p:par>
                            <p:par>
                              <p:cTn id="79" fill="hold">
                                <p:stCondLst>
                                  <p:cond delay="8500"/>
                                </p:stCondLst>
                                <p:childTnLst>
                                  <p:par>
                                    <p:cTn id="80" presetID="53" presetClass="entr" presetSubtype="16"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p:cTn id="82" dur="500" fill="hold"/>
                                            <p:tgtEl>
                                              <p:spTgt spid="36"/>
                                            </p:tgtEl>
                                            <p:attrNameLst>
                                              <p:attrName>ppt_w</p:attrName>
                                            </p:attrNameLst>
                                          </p:cBhvr>
                                          <p:tavLst>
                                            <p:tav tm="0">
                                              <p:val>
                                                <p:fltVal val="0"/>
                                              </p:val>
                                            </p:tav>
                                            <p:tav tm="100000">
                                              <p:val>
                                                <p:strVal val="#ppt_w"/>
                                              </p:val>
                                            </p:tav>
                                          </p:tavLst>
                                        </p:anim>
                                        <p:anim calcmode="lin" valueType="num">
                                          <p:cBhvr>
                                            <p:cTn id="83" dur="500" fill="hold"/>
                                            <p:tgtEl>
                                              <p:spTgt spid="36"/>
                                            </p:tgtEl>
                                            <p:attrNameLst>
                                              <p:attrName>ppt_h</p:attrName>
                                            </p:attrNameLst>
                                          </p:cBhvr>
                                          <p:tavLst>
                                            <p:tav tm="0">
                                              <p:val>
                                                <p:fltVal val="0"/>
                                              </p:val>
                                            </p:tav>
                                            <p:tav tm="100000">
                                              <p:val>
                                                <p:strVal val="#ppt_h"/>
                                              </p:val>
                                            </p:tav>
                                          </p:tavLst>
                                        </p:anim>
                                        <p:animEffect transition="in" filter="fade">
                                          <p:cBhvr>
                                            <p:cTn id="84" dur="500"/>
                                            <p:tgtEl>
                                              <p:spTgt spid="36"/>
                                            </p:tgtEl>
                                          </p:cBhvr>
                                        </p:animEffect>
                                      </p:childTnLst>
                                    </p:cTn>
                                  </p:par>
                                </p:childTnLst>
                              </p:cTn>
                            </p:par>
                            <p:par>
                              <p:cTn id="85" fill="hold">
                                <p:stCondLst>
                                  <p:cond delay="9000"/>
                                </p:stCondLst>
                                <p:childTnLst>
                                  <p:par>
                                    <p:cTn id="86" presetID="53" presetClass="entr" presetSubtype="16"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p:cTn id="88" dur="500" fill="hold"/>
                                            <p:tgtEl>
                                              <p:spTgt spid="16"/>
                                            </p:tgtEl>
                                            <p:attrNameLst>
                                              <p:attrName>ppt_w</p:attrName>
                                            </p:attrNameLst>
                                          </p:cBhvr>
                                          <p:tavLst>
                                            <p:tav tm="0">
                                              <p:val>
                                                <p:fltVal val="0"/>
                                              </p:val>
                                            </p:tav>
                                            <p:tav tm="100000">
                                              <p:val>
                                                <p:strVal val="#ppt_w"/>
                                              </p:val>
                                            </p:tav>
                                          </p:tavLst>
                                        </p:anim>
                                        <p:anim calcmode="lin" valueType="num">
                                          <p:cBhvr>
                                            <p:cTn id="89" dur="500" fill="hold"/>
                                            <p:tgtEl>
                                              <p:spTgt spid="16"/>
                                            </p:tgtEl>
                                            <p:attrNameLst>
                                              <p:attrName>ppt_h</p:attrName>
                                            </p:attrNameLst>
                                          </p:cBhvr>
                                          <p:tavLst>
                                            <p:tav tm="0">
                                              <p:val>
                                                <p:fltVal val="0"/>
                                              </p:val>
                                            </p:tav>
                                            <p:tav tm="100000">
                                              <p:val>
                                                <p:strVal val="#ppt_h"/>
                                              </p:val>
                                            </p:tav>
                                          </p:tavLst>
                                        </p:anim>
                                        <p:animEffect transition="in" filter="fade">
                                          <p:cBhvr>
                                            <p:cTn id="90" dur="500"/>
                                            <p:tgtEl>
                                              <p:spTgt spid="16"/>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left)">
                                          <p:cBhvr>
                                            <p:cTn id="94" dur="500"/>
                                            <p:tgtEl>
                                              <p:spTgt spid="15"/>
                                            </p:tgtEl>
                                          </p:cBhvr>
                                        </p:animEffect>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p:cTn id="98" dur="500" fill="hold"/>
                                            <p:tgtEl>
                                              <p:spTgt spid="13"/>
                                            </p:tgtEl>
                                            <p:attrNameLst>
                                              <p:attrName>ppt_w</p:attrName>
                                            </p:attrNameLst>
                                          </p:cBhvr>
                                          <p:tavLst>
                                            <p:tav tm="0">
                                              <p:val>
                                                <p:fltVal val="0"/>
                                              </p:val>
                                            </p:tav>
                                            <p:tav tm="100000">
                                              <p:val>
                                                <p:strVal val="#ppt_w"/>
                                              </p:val>
                                            </p:tav>
                                          </p:tavLst>
                                        </p:anim>
                                        <p:anim calcmode="lin" valueType="num">
                                          <p:cBhvr>
                                            <p:cTn id="99" dur="500" fill="hold"/>
                                            <p:tgtEl>
                                              <p:spTgt spid="13"/>
                                            </p:tgtEl>
                                            <p:attrNameLst>
                                              <p:attrName>ppt_h</p:attrName>
                                            </p:attrNameLst>
                                          </p:cBhvr>
                                          <p:tavLst>
                                            <p:tav tm="0">
                                              <p:val>
                                                <p:fltVal val="0"/>
                                              </p:val>
                                            </p:tav>
                                            <p:tav tm="100000">
                                              <p:val>
                                                <p:strVal val="#ppt_h"/>
                                              </p:val>
                                            </p:tav>
                                          </p:tavLst>
                                        </p:anim>
                                        <p:animEffect transition="in" filter="fade">
                                          <p:cBhvr>
                                            <p:cTn id="100" dur="500"/>
                                            <p:tgtEl>
                                              <p:spTgt spid="13"/>
                                            </p:tgtEl>
                                          </p:cBhvr>
                                        </p:animEffect>
                                      </p:childTnLst>
                                    </p:cTn>
                                  </p:par>
                                </p:childTnLst>
                              </p:cTn>
                            </p:par>
                            <p:par>
                              <p:cTn id="101" fill="hold">
                                <p:stCondLst>
                                  <p:cond delay="10500"/>
                                </p:stCondLst>
                                <p:childTnLst>
                                  <p:par>
                                    <p:cTn id="102" presetID="2" presetClass="entr" presetSubtype="2" fill="hold" grpId="0"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additive="base">
                                            <p:cTn id="104" dur="1000" fill="hold"/>
                                            <p:tgtEl>
                                              <p:spTgt spid="14"/>
                                            </p:tgtEl>
                                            <p:attrNameLst>
                                              <p:attrName>ppt_x</p:attrName>
                                            </p:attrNameLst>
                                          </p:cBhvr>
                                          <p:tavLst>
                                            <p:tav tm="0">
                                              <p:val>
                                                <p:strVal val="1+#ppt_w/2"/>
                                              </p:val>
                                            </p:tav>
                                            <p:tav tm="100000">
                                              <p:val>
                                                <p:strVal val="#ppt_x"/>
                                              </p:val>
                                            </p:tav>
                                          </p:tavLst>
                                        </p:anim>
                                        <p:anim calcmode="lin" valueType="num">
                                          <p:cBhvr additive="base">
                                            <p:cTn id="105" dur="1000" fill="hold"/>
                                            <p:tgtEl>
                                              <p:spTgt spid="14"/>
                                            </p:tgtEl>
                                            <p:attrNameLst>
                                              <p:attrName>ppt_y</p:attrName>
                                            </p:attrNameLst>
                                          </p:cBhvr>
                                          <p:tavLst>
                                            <p:tav tm="0">
                                              <p:val>
                                                <p:strVal val="#ppt_y"/>
                                              </p:val>
                                            </p:tav>
                                            <p:tav tm="100000">
                                              <p:val>
                                                <p:strVal val="#ppt_y"/>
                                              </p:val>
                                            </p:tav>
                                          </p:tavLst>
                                        </p:anim>
                                      </p:childTnLst>
                                    </p:cTn>
                                  </p:par>
                                </p:childTnLst>
                              </p:cTn>
                            </p:par>
                            <p:par>
                              <p:cTn id="106" fill="hold">
                                <p:stCondLst>
                                  <p:cond delay="11500"/>
                                </p:stCondLst>
                                <p:childTnLst>
                                  <p:par>
                                    <p:cTn id="107" presetID="53" presetClass="entr" presetSubtype="16"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 calcmode="lin" valueType="num">
                                          <p:cBhvr>
                                            <p:cTn id="109" dur="500" fill="hold"/>
                                            <p:tgtEl>
                                              <p:spTgt spid="38"/>
                                            </p:tgtEl>
                                            <p:attrNameLst>
                                              <p:attrName>ppt_w</p:attrName>
                                            </p:attrNameLst>
                                          </p:cBhvr>
                                          <p:tavLst>
                                            <p:tav tm="0">
                                              <p:val>
                                                <p:fltVal val="0"/>
                                              </p:val>
                                            </p:tav>
                                            <p:tav tm="100000">
                                              <p:val>
                                                <p:strVal val="#ppt_w"/>
                                              </p:val>
                                            </p:tav>
                                          </p:tavLst>
                                        </p:anim>
                                        <p:anim calcmode="lin" valueType="num">
                                          <p:cBhvr>
                                            <p:cTn id="110" dur="500" fill="hold"/>
                                            <p:tgtEl>
                                              <p:spTgt spid="38"/>
                                            </p:tgtEl>
                                            <p:attrNameLst>
                                              <p:attrName>ppt_h</p:attrName>
                                            </p:attrNameLst>
                                          </p:cBhvr>
                                          <p:tavLst>
                                            <p:tav tm="0">
                                              <p:val>
                                                <p:fltVal val="0"/>
                                              </p:val>
                                            </p:tav>
                                            <p:tav tm="100000">
                                              <p:val>
                                                <p:strVal val="#ppt_h"/>
                                              </p:val>
                                            </p:tav>
                                          </p:tavLst>
                                        </p:anim>
                                        <p:animEffect transition="in" filter="fade">
                                          <p:cBhvr>
                                            <p:cTn id="111" dur="500"/>
                                            <p:tgtEl>
                                              <p:spTgt spid="38"/>
                                            </p:tgtEl>
                                          </p:cBhvr>
                                        </p:animEffect>
                                      </p:childTnLst>
                                    </p:cTn>
                                  </p:par>
                                </p:childTnLst>
                              </p:cTn>
                            </p:par>
                            <p:par>
                              <p:cTn id="112" fill="hold">
                                <p:stCondLst>
                                  <p:cond delay="12000"/>
                                </p:stCondLst>
                                <p:childTnLst>
                                  <p:par>
                                    <p:cTn id="113" presetID="53" presetClass="entr" presetSubtype="16"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500" fill="hold"/>
                                            <p:tgtEl>
                                              <p:spTgt spid="12"/>
                                            </p:tgtEl>
                                            <p:attrNameLst>
                                              <p:attrName>ppt_w</p:attrName>
                                            </p:attrNameLst>
                                          </p:cBhvr>
                                          <p:tavLst>
                                            <p:tav tm="0">
                                              <p:val>
                                                <p:fltVal val="0"/>
                                              </p:val>
                                            </p:tav>
                                            <p:tav tm="100000">
                                              <p:val>
                                                <p:strVal val="#ppt_w"/>
                                              </p:val>
                                            </p:tav>
                                          </p:tavLst>
                                        </p:anim>
                                        <p:anim calcmode="lin" valueType="num">
                                          <p:cBhvr>
                                            <p:cTn id="116" dur="500" fill="hold"/>
                                            <p:tgtEl>
                                              <p:spTgt spid="12"/>
                                            </p:tgtEl>
                                            <p:attrNameLst>
                                              <p:attrName>ppt_h</p:attrName>
                                            </p:attrNameLst>
                                          </p:cBhvr>
                                          <p:tavLst>
                                            <p:tav tm="0">
                                              <p:val>
                                                <p:fltVal val="0"/>
                                              </p:val>
                                            </p:tav>
                                            <p:tav tm="100000">
                                              <p:val>
                                                <p:strVal val="#ppt_h"/>
                                              </p:val>
                                            </p:tav>
                                          </p:tavLst>
                                        </p:anim>
                                        <p:animEffect transition="in" filter="fade">
                                          <p:cBhvr>
                                            <p:cTn id="117" dur="500"/>
                                            <p:tgtEl>
                                              <p:spTgt spid="12"/>
                                            </p:tgtEl>
                                          </p:cBhvr>
                                        </p:animEffect>
                                      </p:childTnLst>
                                    </p:cTn>
                                  </p:par>
                                </p:childTnLst>
                              </p:cTn>
                            </p:par>
                            <p:par>
                              <p:cTn id="118" fill="hold">
                                <p:stCondLst>
                                  <p:cond delay="12500"/>
                                </p:stCondLst>
                                <p:childTnLst>
                                  <p:par>
                                    <p:cTn id="119" presetID="22" presetClass="entr" presetSubtype="8"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wipe(left)">
                                          <p:cBhvr>
                                            <p:cTn id="121" dur="500"/>
                                            <p:tgtEl>
                                              <p:spTgt spid="11"/>
                                            </p:tgtEl>
                                          </p:cBhvr>
                                        </p:animEffect>
                                      </p:childTnLst>
                                    </p:cTn>
                                  </p:par>
                                </p:childTnLst>
                              </p:cTn>
                            </p:par>
                            <p:par>
                              <p:cTn id="122" fill="hold">
                                <p:stCondLst>
                                  <p:cond delay="13000"/>
                                </p:stCondLst>
                                <p:childTnLst>
                                  <p:par>
                                    <p:cTn id="123" presetID="53" presetClass="entr" presetSubtype="16" fill="hold" grpId="0" nodeType="afterEffect">
                                      <p:stCondLst>
                                        <p:cond delay="0"/>
                                      </p:stCondLst>
                                      <p:childTnLst>
                                        <p:set>
                                          <p:cBhvr>
                                            <p:cTn id="124" dur="1" fill="hold">
                                              <p:stCondLst>
                                                <p:cond delay="0"/>
                                              </p:stCondLst>
                                            </p:cTn>
                                            <p:tgtEl>
                                              <p:spTgt spid="9"/>
                                            </p:tgtEl>
                                            <p:attrNameLst>
                                              <p:attrName>style.visibility</p:attrName>
                                            </p:attrNameLst>
                                          </p:cBhvr>
                                          <p:to>
                                            <p:strVal val="visible"/>
                                          </p:to>
                                        </p:set>
                                        <p:anim calcmode="lin" valueType="num">
                                          <p:cBhvr>
                                            <p:cTn id="125" dur="500" fill="hold"/>
                                            <p:tgtEl>
                                              <p:spTgt spid="9"/>
                                            </p:tgtEl>
                                            <p:attrNameLst>
                                              <p:attrName>ppt_w</p:attrName>
                                            </p:attrNameLst>
                                          </p:cBhvr>
                                          <p:tavLst>
                                            <p:tav tm="0">
                                              <p:val>
                                                <p:fltVal val="0"/>
                                              </p:val>
                                            </p:tav>
                                            <p:tav tm="100000">
                                              <p:val>
                                                <p:strVal val="#ppt_w"/>
                                              </p:val>
                                            </p:tav>
                                          </p:tavLst>
                                        </p:anim>
                                        <p:anim calcmode="lin" valueType="num">
                                          <p:cBhvr>
                                            <p:cTn id="126" dur="500" fill="hold"/>
                                            <p:tgtEl>
                                              <p:spTgt spid="9"/>
                                            </p:tgtEl>
                                            <p:attrNameLst>
                                              <p:attrName>ppt_h</p:attrName>
                                            </p:attrNameLst>
                                          </p:cBhvr>
                                          <p:tavLst>
                                            <p:tav tm="0">
                                              <p:val>
                                                <p:fltVal val="0"/>
                                              </p:val>
                                            </p:tav>
                                            <p:tav tm="100000">
                                              <p:val>
                                                <p:strVal val="#ppt_h"/>
                                              </p:val>
                                            </p:tav>
                                          </p:tavLst>
                                        </p:anim>
                                        <p:animEffect transition="in" filter="fade">
                                          <p:cBhvr>
                                            <p:cTn id="127" dur="500"/>
                                            <p:tgtEl>
                                              <p:spTgt spid="9"/>
                                            </p:tgtEl>
                                          </p:cBhvr>
                                        </p:animEffect>
                                      </p:childTnLst>
                                    </p:cTn>
                                  </p:par>
                                </p:childTnLst>
                              </p:cTn>
                            </p:par>
                            <p:par>
                              <p:cTn id="128" fill="hold">
                                <p:stCondLst>
                                  <p:cond delay="13500"/>
                                </p:stCondLst>
                                <p:childTnLst>
                                  <p:par>
                                    <p:cTn id="129" presetID="2" presetClass="entr" presetSubtype="2" fill="hold" grpId="0" nodeType="afterEffect">
                                      <p:stCondLst>
                                        <p:cond delay="0"/>
                                      </p:stCondLst>
                                      <p:childTnLst>
                                        <p:set>
                                          <p:cBhvr>
                                            <p:cTn id="130" dur="1" fill="hold">
                                              <p:stCondLst>
                                                <p:cond delay="0"/>
                                              </p:stCondLst>
                                            </p:cTn>
                                            <p:tgtEl>
                                              <p:spTgt spid="10"/>
                                            </p:tgtEl>
                                            <p:attrNameLst>
                                              <p:attrName>style.visibility</p:attrName>
                                            </p:attrNameLst>
                                          </p:cBhvr>
                                          <p:to>
                                            <p:strVal val="visible"/>
                                          </p:to>
                                        </p:set>
                                        <p:anim calcmode="lin" valueType="num">
                                          <p:cBhvr additive="base">
                                            <p:cTn id="131" dur="1000" fill="hold"/>
                                            <p:tgtEl>
                                              <p:spTgt spid="10"/>
                                            </p:tgtEl>
                                            <p:attrNameLst>
                                              <p:attrName>ppt_x</p:attrName>
                                            </p:attrNameLst>
                                          </p:cBhvr>
                                          <p:tavLst>
                                            <p:tav tm="0">
                                              <p:val>
                                                <p:strVal val="1+#ppt_w/2"/>
                                              </p:val>
                                            </p:tav>
                                            <p:tav tm="100000">
                                              <p:val>
                                                <p:strVal val="#ppt_x"/>
                                              </p:val>
                                            </p:tav>
                                          </p:tavLst>
                                        </p:anim>
                                        <p:anim calcmode="lin" valueType="num">
                                          <p:cBhvr additive="base">
                                            <p:cTn id="132" dur="1000" fill="hold"/>
                                            <p:tgtEl>
                                              <p:spTgt spid="10"/>
                                            </p:tgtEl>
                                            <p:attrNameLst>
                                              <p:attrName>ppt_y</p:attrName>
                                            </p:attrNameLst>
                                          </p:cBhvr>
                                          <p:tavLst>
                                            <p:tav tm="0">
                                              <p:val>
                                                <p:strVal val="#ppt_y"/>
                                              </p:val>
                                            </p:tav>
                                            <p:tav tm="100000">
                                              <p:val>
                                                <p:strVal val="#ppt_y"/>
                                              </p:val>
                                            </p:tav>
                                          </p:tavLst>
                                        </p:anim>
                                      </p:childTnLst>
                                    </p:cTn>
                                  </p:par>
                                </p:childTnLst>
                              </p:cTn>
                            </p:par>
                            <p:par>
                              <p:cTn id="133" fill="hold">
                                <p:stCondLst>
                                  <p:cond delay="14500"/>
                                </p:stCondLst>
                                <p:childTnLst>
                                  <p:par>
                                    <p:cTn id="134" presetID="53" presetClass="entr" presetSubtype="16"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p:cTn id="136" dur="500" fill="hold"/>
                                            <p:tgtEl>
                                              <p:spTgt spid="37"/>
                                            </p:tgtEl>
                                            <p:attrNameLst>
                                              <p:attrName>ppt_w</p:attrName>
                                            </p:attrNameLst>
                                          </p:cBhvr>
                                          <p:tavLst>
                                            <p:tav tm="0">
                                              <p:val>
                                                <p:fltVal val="0"/>
                                              </p:val>
                                            </p:tav>
                                            <p:tav tm="100000">
                                              <p:val>
                                                <p:strVal val="#ppt_w"/>
                                              </p:val>
                                            </p:tav>
                                          </p:tavLst>
                                        </p:anim>
                                        <p:anim calcmode="lin" valueType="num">
                                          <p:cBhvr>
                                            <p:cTn id="137" dur="500" fill="hold"/>
                                            <p:tgtEl>
                                              <p:spTgt spid="37"/>
                                            </p:tgtEl>
                                            <p:attrNameLst>
                                              <p:attrName>ppt_h</p:attrName>
                                            </p:attrNameLst>
                                          </p:cBhvr>
                                          <p:tavLst>
                                            <p:tav tm="0">
                                              <p:val>
                                                <p:fltVal val="0"/>
                                              </p:val>
                                            </p:tav>
                                            <p:tav tm="100000">
                                              <p:val>
                                                <p:strVal val="#ppt_h"/>
                                              </p:val>
                                            </p:tav>
                                          </p:tavLst>
                                        </p:anim>
                                        <p:animEffect transition="in" filter="fade">
                                          <p:cBhvr>
                                            <p:cTn id="1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4" grpId="0"/>
          <p:bldP spid="35" grpId="0"/>
          <p:bldP spid="36" grpId="0"/>
          <p:bldP spid="37" grpId="0"/>
          <p:bldP spid="3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0167-A67B-4B0F-878A-DB1C40A28DC9}"/>
              </a:ext>
            </a:extLst>
          </p:cNvPr>
          <p:cNvSpPr>
            <a:spLocks noGrp="1"/>
          </p:cNvSpPr>
          <p:nvPr>
            <p:ph type="title"/>
          </p:nvPr>
        </p:nvSpPr>
        <p:spPr/>
        <p:txBody>
          <a:bodyPr/>
          <a:lstStyle/>
          <a:p>
            <a:r>
              <a:rPr lang="en-IN" b="1" dirty="0"/>
              <a:t>Applied Knowledge Skills</a:t>
            </a:r>
          </a:p>
        </p:txBody>
      </p:sp>
      <p:graphicFrame>
        <p:nvGraphicFramePr>
          <p:cNvPr id="4" name="Content Placeholder 3">
            <a:extLst>
              <a:ext uri="{FF2B5EF4-FFF2-40B4-BE49-F238E27FC236}">
                <a16:creationId xmlns:a16="http://schemas.microsoft.com/office/drawing/2014/main" id="{97F3673D-E813-4BE6-ADB9-62188A58CD1C}"/>
              </a:ext>
            </a:extLst>
          </p:cNvPr>
          <p:cNvGraphicFramePr>
            <a:graphicFrameLocks noGrp="1"/>
          </p:cNvGraphicFramePr>
          <p:nvPr>
            <p:ph idx="1"/>
            <p:extLst>
              <p:ext uri="{D42A27DB-BD31-4B8C-83A1-F6EECF244321}">
                <p14:modId xmlns:p14="http://schemas.microsoft.com/office/powerpoint/2010/main" val="900535910"/>
              </p:ext>
            </p:extLst>
          </p:nvPr>
        </p:nvGraphicFramePr>
        <p:xfrm>
          <a:off x="287383" y="1410789"/>
          <a:ext cx="13169537" cy="5636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22D8B17F-84D3-4D68-9015-7D65FA03A431}"/>
              </a:ext>
            </a:extLst>
          </p:cNvPr>
          <p:cNvSpPr>
            <a:spLocks noGrp="1"/>
          </p:cNvSpPr>
          <p:nvPr>
            <p:ph type="dt" sz="half" idx="10"/>
          </p:nvPr>
        </p:nvSpPr>
        <p:spPr/>
        <p:txBody>
          <a:bodyPr/>
          <a:lstStyle/>
          <a:p>
            <a:r>
              <a:rPr lang="en-US"/>
              <a:t>June 3, 2022</a:t>
            </a:r>
            <a:endParaRPr lang="en-IN"/>
          </a:p>
        </p:txBody>
      </p:sp>
      <p:sp>
        <p:nvSpPr>
          <p:cNvPr id="5" name="Footer Placeholder 4">
            <a:extLst>
              <a:ext uri="{FF2B5EF4-FFF2-40B4-BE49-F238E27FC236}">
                <a16:creationId xmlns:a16="http://schemas.microsoft.com/office/drawing/2014/main" id="{98833798-86D9-498D-9CF5-A356E4A0AB5C}"/>
              </a:ext>
            </a:extLst>
          </p:cNvPr>
          <p:cNvSpPr>
            <a:spLocks noGrp="1"/>
          </p:cNvSpPr>
          <p:nvPr>
            <p:ph type="ftr" sz="quarter" idx="11"/>
          </p:nvPr>
        </p:nvSpPr>
        <p:spPr/>
        <p:txBody>
          <a:bodyPr/>
          <a:lstStyle/>
          <a:p>
            <a:r>
              <a:rPr lang="en-IN"/>
              <a:t>Design of SEM in Courses by Prof. S. V. Dudul</a:t>
            </a:r>
          </a:p>
        </p:txBody>
      </p:sp>
      <p:sp>
        <p:nvSpPr>
          <p:cNvPr id="6" name="Slide Number Placeholder 5">
            <a:extLst>
              <a:ext uri="{FF2B5EF4-FFF2-40B4-BE49-F238E27FC236}">
                <a16:creationId xmlns:a16="http://schemas.microsoft.com/office/drawing/2014/main" id="{B74E506D-4E7E-42F8-966B-3AAA644F1450}"/>
              </a:ext>
            </a:extLst>
          </p:cNvPr>
          <p:cNvSpPr>
            <a:spLocks noGrp="1"/>
          </p:cNvSpPr>
          <p:nvPr>
            <p:ph type="sldNum" sz="quarter" idx="12"/>
          </p:nvPr>
        </p:nvSpPr>
        <p:spPr/>
        <p:txBody>
          <a:bodyPr/>
          <a:lstStyle/>
          <a:p>
            <a:fld id="{7C82916C-3746-4AEE-ACC9-17B67736068B}" type="slidenum">
              <a:rPr lang="en-IN" smtClean="0"/>
              <a:t>16</a:t>
            </a:fld>
            <a:endParaRPr lang="en-IN"/>
          </a:p>
        </p:txBody>
      </p:sp>
    </p:spTree>
    <p:extLst>
      <p:ext uri="{BB962C8B-B14F-4D97-AF65-F5344CB8AC3E}">
        <p14:creationId xmlns:p14="http://schemas.microsoft.com/office/powerpoint/2010/main" val="4076086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1F53-4122-4B59-A36D-6ABB8F77010A}"/>
              </a:ext>
            </a:extLst>
          </p:cNvPr>
          <p:cNvSpPr>
            <a:spLocks noGrp="1"/>
          </p:cNvSpPr>
          <p:nvPr>
            <p:ph type="title"/>
          </p:nvPr>
        </p:nvSpPr>
        <p:spPr>
          <a:xfrm>
            <a:off x="1522810" y="381000"/>
            <a:ext cx="9146383" cy="905256"/>
          </a:xfrm>
        </p:spPr>
        <p:txBody>
          <a:bodyPr>
            <a:normAutofit fontScale="90000"/>
          </a:bodyPr>
          <a:lstStyle/>
          <a:p>
            <a:r>
              <a:rPr lang="en-IN" sz="4000" b="1" dirty="0"/>
              <a:t>Identify Employability Skills </a:t>
            </a:r>
            <a:r>
              <a:rPr lang="en-IN" dirty="0"/>
              <a:t>in a DSC/DSE</a:t>
            </a:r>
          </a:p>
        </p:txBody>
      </p:sp>
      <p:sp>
        <p:nvSpPr>
          <p:cNvPr id="4" name="Footer Placeholder 3">
            <a:extLst>
              <a:ext uri="{FF2B5EF4-FFF2-40B4-BE49-F238E27FC236}">
                <a16:creationId xmlns:a16="http://schemas.microsoft.com/office/drawing/2014/main" id="{34C7B58B-8182-43F6-85BA-BDE512EF9CAA}"/>
              </a:ext>
            </a:extLst>
          </p:cNvPr>
          <p:cNvSpPr>
            <a:spLocks noGrp="1"/>
          </p:cNvSpPr>
          <p:nvPr>
            <p:ph type="ftr" sz="quarter" idx="11"/>
          </p:nvPr>
        </p:nvSpPr>
        <p:spPr/>
        <p:txBody>
          <a:bodyPr/>
          <a:lstStyle/>
          <a:p>
            <a:r>
              <a:rPr lang="en-IN"/>
              <a:t>Design of SEM in Courses by Prof. S. V. Dudul</a:t>
            </a:r>
          </a:p>
        </p:txBody>
      </p:sp>
      <p:sp>
        <p:nvSpPr>
          <p:cNvPr id="5" name="Date Placeholder 4">
            <a:extLst>
              <a:ext uri="{FF2B5EF4-FFF2-40B4-BE49-F238E27FC236}">
                <a16:creationId xmlns:a16="http://schemas.microsoft.com/office/drawing/2014/main" id="{DC33575F-A5D6-41CC-8A81-C71C0F59EA98}"/>
              </a:ext>
            </a:extLst>
          </p:cNvPr>
          <p:cNvSpPr>
            <a:spLocks noGrp="1"/>
          </p:cNvSpPr>
          <p:nvPr>
            <p:ph type="dt" sz="half" idx="10"/>
          </p:nvPr>
        </p:nvSpPr>
        <p:spPr/>
        <p:txBody>
          <a:bodyPr/>
          <a:lstStyle/>
          <a:p>
            <a:r>
              <a:rPr lang="en-US"/>
              <a:t>June 3, 2022</a:t>
            </a:r>
            <a:endParaRPr lang="en-IN"/>
          </a:p>
        </p:txBody>
      </p:sp>
      <p:sp>
        <p:nvSpPr>
          <p:cNvPr id="6" name="Slide Number Placeholder 5">
            <a:extLst>
              <a:ext uri="{FF2B5EF4-FFF2-40B4-BE49-F238E27FC236}">
                <a16:creationId xmlns:a16="http://schemas.microsoft.com/office/drawing/2014/main" id="{49BA9352-D0F4-4ECF-A3FB-418E5CAF5059}"/>
              </a:ext>
            </a:extLst>
          </p:cNvPr>
          <p:cNvSpPr>
            <a:spLocks noGrp="1"/>
          </p:cNvSpPr>
          <p:nvPr>
            <p:ph type="sldNum" sz="quarter" idx="12"/>
          </p:nvPr>
        </p:nvSpPr>
        <p:spPr/>
        <p:txBody>
          <a:bodyPr/>
          <a:lstStyle/>
          <a:p>
            <a:fld id="{5E257C21-560F-46E8-B2FF-CAF5379B61F0}" type="slidenum">
              <a:rPr lang="en-IN" smtClean="0"/>
              <a:t>17</a:t>
            </a:fld>
            <a:endParaRPr lang="en-IN"/>
          </a:p>
        </p:txBody>
      </p:sp>
      <p:sp>
        <p:nvSpPr>
          <p:cNvPr id="8" name="TextBox 7">
            <a:extLst>
              <a:ext uri="{FF2B5EF4-FFF2-40B4-BE49-F238E27FC236}">
                <a16:creationId xmlns:a16="http://schemas.microsoft.com/office/drawing/2014/main" id="{9CB504D0-70C0-420F-B939-20197989C96F}"/>
              </a:ext>
            </a:extLst>
          </p:cNvPr>
          <p:cNvSpPr txBox="1"/>
          <p:nvPr/>
        </p:nvSpPr>
        <p:spPr>
          <a:xfrm>
            <a:off x="787114" y="1539240"/>
            <a:ext cx="2672861" cy="4524315"/>
          </a:xfrm>
          <a:prstGeom prst="rect">
            <a:avLst/>
          </a:prstGeom>
          <a:noFill/>
        </p:spPr>
        <p:txBody>
          <a:bodyPr wrap="square" rtlCol="0">
            <a:spAutoFit/>
          </a:bodyPr>
          <a:lstStyle/>
          <a:p>
            <a:r>
              <a:rPr lang="en-IN" sz="3600" b="1" u="sng" dirty="0"/>
              <a:t>Outcomes :</a:t>
            </a:r>
          </a:p>
          <a:p>
            <a:r>
              <a:rPr lang="en-IN" sz="3600" b="1" dirty="0">
                <a:solidFill>
                  <a:srgbClr val="C00000"/>
                </a:solidFill>
              </a:rPr>
              <a:t>What do you want students to learn or experience in the course?</a:t>
            </a:r>
          </a:p>
        </p:txBody>
      </p:sp>
      <p:sp>
        <p:nvSpPr>
          <p:cNvPr id="3" name="Content Placeholder 2">
            <a:extLst>
              <a:ext uri="{FF2B5EF4-FFF2-40B4-BE49-F238E27FC236}">
                <a16:creationId xmlns:a16="http://schemas.microsoft.com/office/drawing/2014/main" id="{789291FC-25DC-47CD-AC2C-56AA4F901A13}"/>
              </a:ext>
            </a:extLst>
          </p:cNvPr>
          <p:cNvSpPr>
            <a:spLocks noGrp="1"/>
          </p:cNvSpPr>
          <p:nvPr>
            <p:ph idx="1"/>
          </p:nvPr>
        </p:nvSpPr>
        <p:spPr/>
        <p:txBody>
          <a:bodyPr/>
          <a:lstStyle/>
          <a:p>
            <a:endParaRPr lang="en-IN" dirty="0"/>
          </a:p>
        </p:txBody>
      </p:sp>
      <p:graphicFrame>
        <p:nvGraphicFramePr>
          <p:cNvPr id="9" name="Content Placeholder 6">
            <a:extLst>
              <a:ext uri="{FF2B5EF4-FFF2-40B4-BE49-F238E27FC236}">
                <a16:creationId xmlns:a16="http://schemas.microsoft.com/office/drawing/2014/main" id="{0794238B-F147-45C9-9E2F-54C7C2DA2234}"/>
              </a:ext>
            </a:extLst>
          </p:cNvPr>
          <p:cNvGraphicFramePr>
            <a:graphicFrameLocks/>
          </p:cNvGraphicFramePr>
          <p:nvPr>
            <p:extLst>
              <p:ext uri="{D42A27DB-BD31-4B8C-83A1-F6EECF244321}">
                <p14:modId xmlns:p14="http://schemas.microsoft.com/office/powerpoint/2010/main" val="3822435379"/>
              </p:ext>
            </p:extLst>
          </p:nvPr>
        </p:nvGraphicFramePr>
        <p:xfrm>
          <a:off x="934414" y="1076500"/>
          <a:ext cx="12618720" cy="5699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156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E84E-852B-4972-8E8A-59744C620454}"/>
              </a:ext>
            </a:extLst>
          </p:cNvPr>
          <p:cNvSpPr>
            <a:spLocks noGrp="1"/>
          </p:cNvSpPr>
          <p:nvPr>
            <p:ph type="title"/>
          </p:nvPr>
        </p:nvSpPr>
        <p:spPr>
          <a:xfrm>
            <a:off x="1522810" y="381000"/>
            <a:ext cx="9146383" cy="957470"/>
          </a:xfrm>
        </p:spPr>
        <p:txBody>
          <a:bodyPr>
            <a:normAutofit fontScale="90000"/>
          </a:bodyPr>
          <a:lstStyle/>
          <a:p>
            <a:r>
              <a:rPr lang="en-IN" sz="5400" dirty="0"/>
              <a:t>Communication/People Skill</a:t>
            </a:r>
          </a:p>
        </p:txBody>
      </p:sp>
      <p:graphicFrame>
        <p:nvGraphicFramePr>
          <p:cNvPr id="7" name="Table 7">
            <a:extLst>
              <a:ext uri="{FF2B5EF4-FFF2-40B4-BE49-F238E27FC236}">
                <a16:creationId xmlns:a16="http://schemas.microsoft.com/office/drawing/2014/main" id="{C27B9E1E-9F4A-4EFA-984E-A147529719E4}"/>
              </a:ext>
            </a:extLst>
          </p:cNvPr>
          <p:cNvGraphicFramePr>
            <a:graphicFrameLocks noGrp="1"/>
          </p:cNvGraphicFramePr>
          <p:nvPr>
            <p:ph idx="1"/>
            <p:extLst>
              <p:ext uri="{D42A27DB-BD31-4B8C-83A1-F6EECF244321}">
                <p14:modId xmlns:p14="http://schemas.microsoft.com/office/powerpoint/2010/main" val="729670875"/>
              </p:ext>
            </p:extLst>
          </p:nvPr>
        </p:nvGraphicFramePr>
        <p:xfrm>
          <a:off x="587829" y="1434547"/>
          <a:ext cx="11495315" cy="4316896"/>
        </p:xfrm>
        <a:graphic>
          <a:graphicData uri="http://schemas.openxmlformats.org/drawingml/2006/table">
            <a:tbl>
              <a:tblPr firstRow="1" bandRow="1">
                <a:tableStyleId>{5C22544A-7EE6-4342-B048-85BDC9FD1C3A}</a:tableStyleId>
              </a:tblPr>
              <a:tblGrid>
                <a:gridCol w="2299063">
                  <a:extLst>
                    <a:ext uri="{9D8B030D-6E8A-4147-A177-3AD203B41FA5}">
                      <a16:colId xmlns:a16="http://schemas.microsoft.com/office/drawing/2014/main" val="3526962565"/>
                    </a:ext>
                  </a:extLst>
                </a:gridCol>
                <a:gridCol w="2299063">
                  <a:extLst>
                    <a:ext uri="{9D8B030D-6E8A-4147-A177-3AD203B41FA5}">
                      <a16:colId xmlns:a16="http://schemas.microsoft.com/office/drawing/2014/main" val="3447240241"/>
                    </a:ext>
                  </a:extLst>
                </a:gridCol>
                <a:gridCol w="2299063">
                  <a:extLst>
                    <a:ext uri="{9D8B030D-6E8A-4147-A177-3AD203B41FA5}">
                      <a16:colId xmlns:a16="http://schemas.microsoft.com/office/drawing/2014/main" val="2852175919"/>
                    </a:ext>
                  </a:extLst>
                </a:gridCol>
                <a:gridCol w="2299063">
                  <a:extLst>
                    <a:ext uri="{9D8B030D-6E8A-4147-A177-3AD203B41FA5}">
                      <a16:colId xmlns:a16="http://schemas.microsoft.com/office/drawing/2014/main" val="1824521394"/>
                    </a:ext>
                  </a:extLst>
                </a:gridCol>
                <a:gridCol w="2299063">
                  <a:extLst>
                    <a:ext uri="{9D8B030D-6E8A-4147-A177-3AD203B41FA5}">
                      <a16:colId xmlns:a16="http://schemas.microsoft.com/office/drawing/2014/main" val="2830517350"/>
                    </a:ext>
                  </a:extLst>
                </a:gridCol>
              </a:tblGrid>
              <a:tr h="811696">
                <a:tc>
                  <a:txBody>
                    <a:bodyPr/>
                    <a:lstStyle/>
                    <a:p>
                      <a:r>
                        <a:rPr lang="en-IN" sz="3600" dirty="0" err="1"/>
                        <a:t>Advertize</a:t>
                      </a:r>
                      <a:endParaRPr lang="en-IN" sz="3600" dirty="0"/>
                    </a:p>
                  </a:txBody>
                  <a:tcPr/>
                </a:tc>
                <a:tc>
                  <a:txBody>
                    <a:bodyPr/>
                    <a:lstStyle/>
                    <a:p>
                      <a:r>
                        <a:rPr lang="en-IN" sz="3600" dirty="0"/>
                        <a:t>Contact</a:t>
                      </a:r>
                    </a:p>
                  </a:txBody>
                  <a:tcPr/>
                </a:tc>
                <a:tc>
                  <a:txBody>
                    <a:bodyPr/>
                    <a:lstStyle/>
                    <a:p>
                      <a:r>
                        <a:rPr lang="en-IN" sz="3600" dirty="0"/>
                        <a:t>Judge</a:t>
                      </a:r>
                    </a:p>
                  </a:txBody>
                  <a:tcPr/>
                </a:tc>
                <a:tc>
                  <a:txBody>
                    <a:bodyPr/>
                    <a:lstStyle/>
                    <a:p>
                      <a:r>
                        <a:rPr lang="en-IN" sz="3600" dirty="0"/>
                        <a:t>Recruit</a:t>
                      </a:r>
                    </a:p>
                  </a:txBody>
                  <a:tcPr/>
                </a:tc>
                <a:tc>
                  <a:txBody>
                    <a:bodyPr/>
                    <a:lstStyle/>
                    <a:p>
                      <a:r>
                        <a:rPr lang="en-IN" sz="3600" dirty="0"/>
                        <a:t>Convince</a:t>
                      </a:r>
                    </a:p>
                  </a:txBody>
                  <a:tcPr/>
                </a:tc>
                <a:extLst>
                  <a:ext uri="{0D108BD9-81ED-4DB2-BD59-A6C34878D82A}">
                    <a16:rowId xmlns:a16="http://schemas.microsoft.com/office/drawing/2014/main" val="1845403557"/>
                  </a:ext>
                </a:extLst>
              </a:tr>
              <a:tr h="811696">
                <a:tc>
                  <a:txBody>
                    <a:bodyPr/>
                    <a:lstStyle/>
                    <a:p>
                      <a:r>
                        <a:rPr lang="en-IN" sz="3600" dirty="0"/>
                        <a:t>Author</a:t>
                      </a:r>
                    </a:p>
                  </a:txBody>
                  <a:tcPr/>
                </a:tc>
                <a:tc>
                  <a:txBody>
                    <a:bodyPr/>
                    <a:lstStyle/>
                    <a:p>
                      <a:r>
                        <a:rPr lang="en-IN" sz="3600" dirty="0"/>
                        <a:t>Debate</a:t>
                      </a:r>
                    </a:p>
                  </a:txBody>
                  <a:tcPr/>
                </a:tc>
                <a:tc>
                  <a:txBody>
                    <a:bodyPr/>
                    <a:lstStyle/>
                    <a:p>
                      <a:r>
                        <a:rPr lang="en-IN" sz="3600" dirty="0"/>
                        <a:t>Mediate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3200" dirty="0"/>
                        <a:t>Summarize</a:t>
                      </a:r>
                    </a:p>
                    <a:p>
                      <a:endParaRPr lang="en-IN" sz="3600" dirty="0"/>
                    </a:p>
                  </a:txBody>
                  <a:tcPr/>
                </a:tc>
                <a:tc>
                  <a:txBody>
                    <a:bodyPr/>
                    <a:lstStyle/>
                    <a:p>
                      <a:r>
                        <a:rPr lang="en-IN" sz="3600" dirty="0"/>
                        <a:t>Edit</a:t>
                      </a:r>
                    </a:p>
                  </a:txBody>
                  <a:tcPr/>
                </a:tc>
                <a:extLst>
                  <a:ext uri="{0D108BD9-81ED-4DB2-BD59-A6C34878D82A}">
                    <a16:rowId xmlns:a16="http://schemas.microsoft.com/office/drawing/2014/main" val="343548800"/>
                  </a:ext>
                </a:extLst>
              </a:tr>
              <a:tr h="811696">
                <a:tc>
                  <a:txBody>
                    <a:bodyPr/>
                    <a:lstStyle/>
                    <a:p>
                      <a:r>
                        <a:rPr lang="en-IN" sz="3600" dirty="0"/>
                        <a:t>Compose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3600" dirty="0"/>
                        <a:t>Persuade</a:t>
                      </a:r>
                    </a:p>
                    <a:p>
                      <a:endParaRPr lang="en-IN" sz="3600" dirty="0"/>
                    </a:p>
                  </a:txBody>
                  <a:tcPr/>
                </a:tc>
                <a:tc>
                  <a:txBody>
                    <a:bodyPr/>
                    <a:lstStyle/>
                    <a:p>
                      <a:r>
                        <a:rPr lang="en-IN" sz="3600" dirty="0"/>
                        <a:t>Outline</a:t>
                      </a:r>
                    </a:p>
                  </a:txBody>
                  <a:tcPr/>
                </a:tc>
                <a:tc>
                  <a:txBody>
                    <a:bodyPr/>
                    <a:lstStyle/>
                    <a:p>
                      <a:r>
                        <a:rPr lang="en-IN" sz="3600" dirty="0"/>
                        <a:t>Speak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3600" dirty="0"/>
                        <a:t>Compere</a:t>
                      </a:r>
                    </a:p>
                  </a:txBody>
                  <a:tcPr/>
                </a:tc>
                <a:extLst>
                  <a:ext uri="{0D108BD9-81ED-4DB2-BD59-A6C34878D82A}">
                    <a16:rowId xmlns:a16="http://schemas.microsoft.com/office/drawing/2014/main" val="1743904403"/>
                  </a:ext>
                </a:extLst>
              </a:tr>
              <a:tr h="8116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3600" dirty="0"/>
                        <a:t>Arrange</a:t>
                      </a:r>
                    </a:p>
                    <a:p>
                      <a:endParaRPr lang="en-IN" sz="3600" dirty="0"/>
                    </a:p>
                  </a:txBody>
                  <a:tcPr/>
                </a:tc>
                <a:tc>
                  <a:txBody>
                    <a:bodyPr/>
                    <a:lstStyle/>
                    <a:p>
                      <a:r>
                        <a:rPr lang="en-IN" sz="3600" dirty="0"/>
                        <a:t>Interpret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3600" dirty="0"/>
                        <a:t>Publicize</a:t>
                      </a:r>
                    </a:p>
                    <a:p>
                      <a:endParaRPr lang="en-IN" sz="3600" dirty="0"/>
                    </a:p>
                  </a:txBody>
                  <a:tcPr/>
                </a:tc>
                <a:tc>
                  <a:txBody>
                    <a:bodyPr/>
                    <a:lstStyle/>
                    <a:p>
                      <a:r>
                        <a:rPr lang="en-IN" sz="3600" dirty="0"/>
                        <a:t>Translate</a:t>
                      </a:r>
                    </a:p>
                  </a:txBody>
                  <a:tcPr/>
                </a:tc>
                <a:tc>
                  <a:txBody>
                    <a:bodyPr/>
                    <a:lstStyle/>
                    <a:p>
                      <a:endParaRPr lang="en-IN" sz="3600" dirty="0"/>
                    </a:p>
                  </a:txBody>
                  <a:tcPr/>
                </a:tc>
                <a:extLst>
                  <a:ext uri="{0D108BD9-81ED-4DB2-BD59-A6C34878D82A}">
                    <a16:rowId xmlns:a16="http://schemas.microsoft.com/office/drawing/2014/main" val="3824878684"/>
                  </a:ext>
                </a:extLst>
              </a:tr>
            </a:tbl>
          </a:graphicData>
        </a:graphic>
      </p:graphicFrame>
      <p:sp>
        <p:nvSpPr>
          <p:cNvPr id="4" name="Footer Placeholder 3">
            <a:extLst>
              <a:ext uri="{FF2B5EF4-FFF2-40B4-BE49-F238E27FC236}">
                <a16:creationId xmlns:a16="http://schemas.microsoft.com/office/drawing/2014/main" id="{159868C3-FB87-41D2-AA12-81DD01442578}"/>
              </a:ext>
            </a:extLst>
          </p:cNvPr>
          <p:cNvSpPr>
            <a:spLocks noGrp="1"/>
          </p:cNvSpPr>
          <p:nvPr>
            <p:ph type="ftr" sz="quarter" idx="11"/>
          </p:nvPr>
        </p:nvSpPr>
        <p:spPr/>
        <p:txBody>
          <a:bodyPr/>
          <a:lstStyle/>
          <a:p>
            <a:r>
              <a:rPr lang="en-IN"/>
              <a:t>Design of SEM in Courses by Prof. S. V. Dudul</a:t>
            </a:r>
          </a:p>
        </p:txBody>
      </p:sp>
      <p:sp>
        <p:nvSpPr>
          <p:cNvPr id="5" name="Date Placeholder 4">
            <a:extLst>
              <a:ext uri="{FF2B5EF4-FFF2-40B4-BE49-F238E27FC236}">
                <a16:creationId xmlns:a16="http://schemas.microsoft.com/office/drawing/2014/main" id="{351BB275-464C-416A-BC09-FB67BD292097}"/>
              </a:ext>
            </a:extLst>
          </p:cNvPr>
          <p:cNvSpPr>
            <a:spLocks noGrp="1"/>
          </p:cNvSpPr>
          <p:nvPr>
            <p:ph type="dt" sz="half" idx="10"/>
          </p:nvPr>
        </p:nvSpPr>
        <p:spPr/>
        <p:txBody>
          <a:bodyPr/>
          <a:lstStyle/>
          <a:p>
            <a:r>
              <a:rPr lang="en-US"/>
              <a:t>June 3, 2022</a:t>
            </a:r>
            <a:endParaRPr lang="en-IN"/>
          </a:p>
        </p:txBody>
      </p:sp>
      <p:sp>
        <p:nvSpPr>
          <p:cNvPr id="6" name="Slide Number Placeholder 5">
            <a:extLst>
              <a:ext uri="{FF2B5EF4-FFF2-40B4-BE49-F238E27FC236}">
                <a16:creationId xmlns:a16="http://schemas.microsoft.com/office/drawing/2014/main" id="{A2403782-6DBF-48F8-8150-844F0B17340F}"/>
              </a:ext>
            </a:extLst>
          </p:cNvPr>
          <p:cNvSpPr>
            <a:spLocks noGrp="1"/>
          </p:cNvSpPr>
          <p:nvPr>
            <p:ph type="sldNum" sz="quarter" idx="12"/>
          </p:nvPr>
        </p:nvSpPr>
        <p:spPr/>
        <p:txBody>
          <a:bodyPr/>
          <a:lstStyle/>
          <a:p>
            <a:fld id="{5E257C21-560F-46E8-B2FF-CAF5379B61F0}" type="slidenum">
              <a:rPr lang="en-IN" smtClean="0"/>
              <a:t>18</a:t>
            </a:fld>
            <a:endParaRPr lang="en-IN"/>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B30F5352-4E24-4969-89E1-6956F294936C}"/>
                  </a:ext>
                </a:extLst>
              </p14:cNvPr>
              <p14:cNvContentPartPr/>
              <p14:nvPr/>
            </p14:nvContentPartPr>
            <p14:xfrm>
              <a:off x="166320" y="2406240"/>
              <a:ext cx="10258920" cy="2747880"/>
            </p14:xfrm>
          </p:contentPart>
        </mc:Choice>
        <mc:Fallback>
          <p:pic>
            <p:nvPicPr>
              <p:cNvPr id="3" name="Ink 2">
                <a:extLst>
                  <a:ext uri="{FF2B5EF4-FFF2-40B4-BE49-F238E27FC236}">
                    <a16:creationId xmlns:a16="http://schemas.microsoft.com/office/drawing/2014/main" id="{B30F5352-4E24-4969-89E1-6956F294936C}"/>
                  </a:ext>
                </a:extLst>
              </p:cNvPr>
              <p:cNvPicPr/>
              <p:nvPr/>
            </p:nvPicPr>
            <p:blipFill>
              <a:blip r:embed="rId3"/>
              <a:stretch>
                <a:fillRect/>
              </a:stretch>
            </p:blipFill>
            <p:spPr>
              <a:xfrm>
                <a:off x="156960" y="2396880"/>
                <a:ext cx="10277640" cy="2766600"/>
              </a:xfrm>
              <a:prstGeom prst="rect">
                <a:avLst/>
              </a:prstGeom>
            </p:spPr>
          </p:pic>
        </mc:Fallback>
      </mc:AlternateContent>
    </p:spTree>
    <p:extLst>
      <p:ext uri="{BB962C8B-B14F-4D97-AF65-F5344CB8AC3E}">
        <p14:creationId xmlns:p14="http://schemas.microsoft.com/office/powerpoint/2010/main" val="338574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C6792-CB76-4883-8C70-A94125E478F3}"/>
              </a:ext>
            </a:extLst>
          </p:cNvPr>
          <p:cNvSpPr>
            <a:spLocks noGrp="1"/>
          </p:cNvSpPr>
          <p:nvPr>
            <p:ph type="title"/>
          </p:nvPr>
        </p:nvSpPr>
        <p:spPr>
          <a:xfrm>
            <a:off x="1522810" y="381000"/>
            <a:ext cx="9146383" cy="1041400"/>
          </a:xfrm>
        </p:spPr>
        <p:txBody>
          <a:bodyPr>
            <a:normAutofit/>
          </a:bodyPr>
          <a:lstStyle/>
          <a:p>
            <a:r>
              <a:rPr lang="en-IN" sz="6000" dirty="0"/>
              <a:t>Creative Skills</a:t>
            </a:r>
          </a:p>
        </p:txBody>
      </p:sp>
      <p:graphicFrame>
        <p:nvGraphicFramePr>
          <p:cNvPr id="7" name="Table 7">
            <a:extLst>
              <a:ext uri="{FF2B5EF4-FFF2-40B4-BE49-F238E27FC236}">
                <a16:creationId xmlns:a16="http://schemas.microsoft.com/office/drawing/2014/main" id="{CE123DE6-0A2F-4720-B11A-2A3B38ED8ED5}"/>
              </a:ext>
            </a:extLst>
          </p:cNvPr>
          <p:cNvGraphicFramePr>
            <a:graphicFrameLocks noGrp="1"/>
          </p:cNvGraphicFramePr>
          <p:nvPr>
            <p:ph idx="1"/>
            <p:extLst>
              <p:ext uri="{D42A27DB-BD31-4B8C-83A1-F6EECF244321}">
                <p14:modId xmlns:p14="http://schemas.microsoft.com/office/powerpoint/2010/main" val="2827504109"/>
              </p:ext>
            </p:extLst>
          </p:nvPr>
        </p:nvGraphicFramePr>
        <p:xfrm>
          <a:off x="1033670" y="1904999"/>
          <a:ext cx="10058400" cy="402336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367268374"/>
                    </a:ext>
                  </a:extLst>
                </a:gridCol>
                <a:gridCol w="5029200">
                  <a:extLst>
                    <a:ext uri="{9D8B030D-6E8A-4147-A177-3AD203B41FA5}">
                      <a16:colId xmlns:a16="http://schemas.microsoft.com/office/drawing/2014/main" val="1649710377"/>
                    </a:ext>
                  </a:extLst>
                </a:gridCol>
              </a:tblGrid>
              <a:tr h="830249">
                <a:tc>
                  <a:txBody>
                    <a:bodyPr/>
                    <a:lstStyle/>
                    <a:p>
                      <a:r>
                        <a:rPr lang="en-IN" sz="6000" dirty="0"/>
                        <a:t>Conceptualize</a:t>
                      </a:r>
                    </a:p>
                  </a:txBody>
                  <a:tcPr/>
                </a:tc>
                <a:tc>
                  <a:txBody>
                    <a:bodyPr/>
                    <a:lstStyle/>
                    <a:p>
                      <a:r>
                        <a:rPr lang="en-IN" sz="6000" dirty="0"/>
                        <a:t>Model</a:t>
                      </a:r>
                    </a:p>
                  </a:txBody>
                  <a:tcPr/>
                </a:tc>
                <a:extLst>
                  <a:ext uri="{0D108BD9-81ED-4DB2-BD59-A6C34878D82A}">
                    <a16:rowId xmlns:a16="http://schemas.microsoft.com/office/drawing/2014/main" val="657107409"/>
                  </a:ext>
                </a:extLst>
              </a:tr>
              <a:tr h="830249">
                <a:tc>
                  <a:txBody>
                    <a:bodyPr/>
                    <a:lstStyle/>
                    <a:p>
                      <a:r>
                        <a:rPr lang="en-IN" sz="6000" dirty="0"/>
                        <a:t>Create</a:t>
                      </a:r>
                    </a:p>
                  </a:txBody>
                  <a:tcPr/>
                </a:tc>
                <a:tc>
                  <a:txBody>
                    <a:bodyPr/>
                    <a:lstStyle/>
                    <a:p>
                      <a:r>
                        <a:rPr lang="en-IN" sz="6000" dirty="0"/>
                        <a:t>Photograph</a:t>
                      </a:r>
                    </a:p>
                  </a:txBody>
                  <a:tcPr/>
                </a:tc>
                <a:extLst>
                  <a:ext uri="{0D108BD9-81ED-4DB2-BD59-A6C34878D82A}">
                    <a16:rowId xmlns:a16="http://schemas.microsoft.com/office/drawing/2014/main" val="4247972808"/>
                  </a:ext>
                </a:extLst>
              </a:tr>
              <a:tr h="830249">
                <a:tc>
                  <a:txBody>
                    <a:bodyPr/>
                    <a:lstStyle/>
                    <a:p>
                      <a:r>
                        <a:rPr lang="en-IN" sz="6000" dirty="0"/>
                        <a:t>Design</a:t>
                      </a:r>
                    </a:p>
                  </a:txBody>
                  <a:tcPr/>
                </a:tc>
                <a:tc>
                  <a:txBody>
                    <a:bodyPr/>
                    <a:lstStyle/>
                    <a:p>
                      <a:r>
                        <a:rPr lang="en-IN" sz="6000" dirty="0"/>
                        <a:t>Direct</a:t>
                      </a:r>
                    </a:p>
                  </a:txBody>
                  <a:tcPr/>
                </a:tc>
                <a:extLst>
                  <a:ext uri="{0D108BD9-81ED-4DB2-BD59-A6C34878D82A}">
                    <a16:rowId xmlns:a16="http://schemas.microsoft.com/office/drawing/2014/main" val="1600121923"/>
                  </a:ext>
                </a:extLst>
              </a:tr>
              <a:tr h="8302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6000" dirty="0"/>
                        <a:t>Draw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6000" dirty="0"/>
                        <a:t>Formulate</a:t>
                      </a:r>
                    </a:p>
                  </a:txBody>
                  <a:tcPr/>
                </a:tc>
                <a:extLst>
                  <a:ext uri="{0D108BD9-81ED-4DB2-BD59-A6C34878D82A}">
                    <a16:rowId xmlns:a16="http://schemas.microsoft.com/office/drawing/2014/main" val="2680307079"/>
                  </a:ext>
                </a:extLst>
              </a:tr>
            </a:tbl>
          </a:graphicData>
        </a:graphic>
      </p:graphicFrame>
      <p:sp>
        <p:nvSpPr>
          <p:cNvPr id="4" name="Footer Placeholder 3">
            <a:extLst>
              <a:ext uri="{FF2B5EF4-FFF2-40B4-BE49-F238E27FC236}">
                <a16:creationId xmlns:a16="http://schemas.microsoft.com/office/drawing/2014/main" id="{94DAD752-5179-430A-9E5F-33B325DDFC83}"/>
              </a:ext>
            </a:extLst>
          </p:cNvPr>
          <p:cNvSpPr>
            <a:spLocks noGrp="1"/>
          </p:cNvSpPr>
          <p:nvPr>
            <p:ph type="ftr" sz="quarter" idx="11"/>
          </p:nvPr>
        </p:nvSpPr>
        <p:spPr/>
        <p:txBody>
          <a:bodyPr/>
          <a:lstStyle/>
          <a:p>
            <a:r>
              <a:rPr lang="en-IN"/>
              <a:t>Design of SEM in Courses by Prof. S. V. Dudul</a:t>
            </a:r>
          </a:p>
        </p:txBody>
      </p:sp>
      <p:sp>
        <p:nvSpPr>
          <p:cNvPr id="5" name="Date Placeholder 4">
            <a:extLst>
              <a:ext uri="{FF2B5EF4-FFF2-40B4-BE49-F238E27FC236}">
                <a16:creationId xmlns:a16="http://schemas.microsoft.com/office/drawing/2014/main" id="{061B7CD1-B163-403D-B25E-11CFD4274E02}"/>
              </a:ext>
            </a:extLst>
          </p:cNvPr>
          <p:cNvSpPr>
            <a:spLocks noGrp="1"/>
          </p:cNvSpPr>
          <p:nvPr>
            <p:ph type="dt" sz="half" idx="10"/>
          </p:nvPr>
        </p:nvSpPr>
        <p:spPr/>
        <p:txBody>
          <a:bodyPr/>
          <a:lstStyle/>
          <a:p>
            <a:r>
              <a:rPr lang="en-US"/>
              <a:t>June 3, 2022</a:t>
            </a:r>
            <a:endParaRPr lang="en-IN"/>
          </a:p>
        </p:txBody>
      </p:sp>
      <p:sp>
        <p:nvSpPr>
          <p:cNvPr id="6" name="Slide Number Placeholder 5">
            <a:extLst>
              <a:ext uri="{FF2B5EF4-FFF2-40B4-BE49-F238E27FC236}">
                <a16:creationId xmlns:a16="http://schemas.microsoft.com/office/drawing/2014/main" id="{7F7DA9A8-D9AE-4921-97ED-291ABD7EFDA0}"/>
              </a:ext>
            </a:extLst>
          </p:cNvPr>
          <p:cNvSpPr>
            <a:spLocks noGrp="1"/>
          </p:cNvSpPr>
          <p:nvPr>
            <p:ph type="sldNum" sz="quarter" idx="12"/>
          </p:nvPr>
        </p:nvSpPr>
        <p:spPr/>
        <p:txBody>
          <a:bodyPr/>
          <a:lstStyle/>
          <a:p>
            <a:fld id="{5E257C21-560F-46E8-B2FF-CAF5379B61F0}" type="slidenum">
              <a:rPr lang="en-IN" smtClean="0"/>
              <a:t>19</a:t>
            </a:fld>
            <a:endParaRPr lang="en-IN"/>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3161D2BF-7826-49FE-BA95-D3740410994F}"/>
                  </a:ext>
                </a:extLst>
              </p14:cNvPr>
              <p14:cNvContentPartPr/>
              <p14:nvPr/>
            </p14:nvContentPartPr>
            <p14:xfrm>
              <a:off x="692280" y="3326040"/>
              <a:ext cx="6089400" cy="2357640"/>
            </p14:xfrm>
          </p:contentPart>
        </mc:Choice>
        <mc:Fallback>
          <p:pic>
            <p:nvPicPr>
              <p:cNvPr id="3" name="Ink 2">
                <a:extLst>
                  <a:ext uri="{FF2B5EF4-FFF2-40B4-BE49-F238E27FC236}">
                    <a16:creationId xmlns:a16="http://schemas.microsoft.com/office/drawing/2014/main" id="{3161D2BF-7826-49FE-BA95-D3740410994F}"/>
                  </a:ext>
                </a:extLst>
              </p:cNvPr>
              <p:cNvPicPr/>
              <p:nvPr/>
            </p:nvPicPr>
            <p:blipFill>
              <a:blip r:embed="rId3"/>
              <a:stretch>
                <a:fillRect/>
              </a:stretch>
            </p:blipFill>
            <p:spPr>
              <a:xfrm>
                <a:off x="682920" y="3316680"/>
                <a:ext cx="6108120" cy="2376360"/>
              </a:xfrm>
              <a:prstGeom prst="rect">
                <a:avLst/>
              </a:prstGeom>
            </p:spPr>
          </p:pic>
        </mc:Fallback>
      </mc:AlternateContent>
    </p:spTree>
    <p:extLst>
      <p:ext uri="{BB962C8B-B14F-4D97-AF65-F5344CB8AC3E}">
        <p14:creationId xmlns:p14="http://schemas.microsoft.com/office/powerpoint/2010/main" val="324082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085F72C-4B72-4F7E-BC4E-7E7417689B4C}"/>
              </a:ext>
            </a:extLst>
          </p:cNvPr>
          <p:cNvGraphicFramePr>
            <a:graphicFrameLocks/>
          </p:cNvGraphicFramePr>
          <p:nvPr>
            <p:extLst>
              <p:ext uri="{D42A27DB-BD31-4B8C-83A1-F6EECF244321}">
                <p14:modId xmlns:p14="http://schemas.microsoft.com/office/powerpoint/2010/main" val="3052647759"/>
              </p:ext>
            </p:extLst>
          </p:nvPr>
        </p:nvGraphicFramePr>
        <p:xfrm>
          <a:off x="641325" y="55689"/>
          <a:ext cx="10742262" cy="6210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E298AF3-80CF-441C-9A4A-6FE5AC732283}"/>
              </a:ext>
            </a:extLst>
          </p:cNvPr>
          <p:cNvSpPr txBox="1"/>
          <p:nvPr/>
        </p:nvSpPr>
        <p:spPr>
          <a:xfrm>
            <a:off x="8617759" y="487093"/>
            <a:ext cx="3129741" cy="4985980"/>
          </a:xfrm>
          <a:prstGeom prst="rect">
            <a:avLst/>
          </a:prstGeom>
          <a:noFill/>
        </p:spPr>
        <p:txBody>
          <a:bodyPr wrap="square" rtlCol="0">
            <a:spAutoFit/>
          </a:bodyPr>
          <a:lstStyle/>
          <a:p>
            <a:pPr marL="285750" indent="-285750">
              <a:buFont typeface="Wingdings" panose="05000000000000000000" pitchFamily="2" charset="2"/>
              <a:buChar char="ü"/>
            </a:pPr>
            <a:r>
              <a:rPr lang="en-IN" sz="2000" dirty="0">
                <a:latin typeface="Arial Nova" panose="020B0504020202020204" pitchFamily="34" charset="0"/>
              </a:rPr>
              <a:t>Internship/Apprenticeship/Field Work/                  Work Experience</a:t>
            </a:r>
          </a:p>
          <a:p>
            <a:pPr marL="285750" indent="-285750">
              <a:buFont typeface="Wingdings" panose="05000000000000000000" pitchFamily="2" charset="2"/>
              <a:buChar char="ü"/>
            </a:pPr>
            <a:endParaRPr lang="en-IN" sz="2000" dirty="0">
              <a:latin typeface="Arial Nova" panose="020B0504020202020204" pitchFamily="34" charset="0"/>
            </a:endParaRPr>
          </a:p>
          <a:p>
            <a:pPr marL="285750" indent="-285750">
              <a:buFont typeface="Wingdings" panose="05000000000000000000" pitchFamily="2" charset="2"/>
              <a:buChar char="ü"/>
            </a:pPr>
            <a:r>
              <a:rPr lang="en-IN" sz="2000" dirty="0">
                <a:latin typeface="Arial Nova" panose="020B0504020202020204" pitchFamily="34" charset="0"/>
              </a:rPr>
              <a:t>Open Elective/GIC/Open Skill/MOOC</a:t>
            </a:r>
          </a:p>
          <a:p>
            <a:pPr marL="285750" indent="-285750">
              <a:buFont typeface="Wingdings" panose="05000000000000000000" pitchFamily="2" charset="2"/>
              <a:buChar char="ü"/>
            </a:pPr>
            <a:endParaRPr lang="en-IN" sz="2000" dirty="0">
              <a:latin typeface="Arial Nova" panose="020B0504020202020204" pitchFamily="34" charset="0"/>
            </a:endParaRPr>
          </a:p>
          <a:p>
            <a:pPr marL="285750" indent="-285750">
              <a:buFont typeface="Wingdings" panose="05000000000000000000" pitchFamily="2" charset="2"/>
              <a:buChar char="ü"/>
            </a:pPr>
            <a:r>
              <a:rPr lang="en-IN" sz="2000" dirty="0">
                <a:latin typeface="Arial Nova" panose="020B0504020202020204" pitchFamily="34" charset="0"/>
              </a:rPr>
              <a:t>Concerned BOS to identify and suggest Courses for DSC, DSE, OEC, Open Skill, MOOC, GIC, etc.</a:t>
            </a:r>
          </a:p>
          <a:p>
            <a:pPr marL="285750" indent="-285750">
              <a:buFont typeface="Wingdings" panose="05000000000000000000" pitchFamily="2" charset="2"/>
              <a:buChar char="ü"/>
            </a:pPr>
            <a:r>
              <a:rPr lang="en-IN" sz="2000" dirty="0">
                <a:latin typeface="Arial Nova" panose="020B0504020202020204" pitchFamily="34" charset="0"/>
              </a:rPr>
              <a:t>Internship: 150 Hours (5 Credits)</a:t>
            </a:r>
          </a:p>
          <a:p>
            <a:endParaRPr lang="en-IN" dirty="0"/>
          </a:p>
        </p:txBody>
      </p:sp>
      <p:sp>
        <p:nvSpPr>
          <p:cNvPr id="6" name="TextBox 5">
            <a:extLst>
              <a:ext uri="{FF2B5EF4-FFF2-40B4-BE49-F238E27FC236}">
                <a16:creationId xmlns:a16="http://schemas.microsoft.com/office/drawing/2014/main" id="{DA95A146-2465-4D9A-A4E7-E9C6DC73A100}"/>
              </a:ext>
            </a:extLst>
          </p:cNvPr>
          <p:cNvSpPr txBox="1"/>
          <p:nvPr/>
        </p:nvSpPr>
        <p:spPr>
          <a:xfrm>
            <a:off x="444500" y="1536700"/>
            <a:ext cx="2692400" cy="2616101"/>
          </a:xfrm>
          <a:prstGeom prst="rect">
            <a:avLst/>
          </a:prstGeom>
          <a:noFill/>
        </p:spPr>
        <p:txBody>
          <a:bodyPr wrap="square" rtlCol="0">
            <a:spAutoFit/>
          </a:bodyPr>
          <a:lstStyle/>
          <a:p>
            <a:pPr marL="342900" indent="-342900">
              <a:buFont typeface="Wingdings" panose="05000000000000000000" pitchFamily="2" charset="2"/>
              <a:buChar char="ü"/>
            </a:pPr>
            <a:r>
              <a:rPr lang="en-IN" sz="2400" dirty="0">
                <a:latin typeface="Arial Nova" panose="020B0504020202020204" pitchFamily="34" charset="0"/>
              </a:rPr>
              <a:t>SEM included in every</a:t>
            </a:r>
          </a:p>
          <a:p>
            <a:endParaRPr lang="en-IN" sz="2400" dirty="0">
              <a:latin typeface="Arial Nova" panose="020B0504020202020204" pitchFamily="34" charset="0"/>
            </a:endParaRPr>
          </a:p>
          <a:p>
            <a:pPr marL="342900" indent="-342900">
              <a:buFont typeface="Wingdings" panose="05000000000000000000" pitchFamily="2" charset="2"/>
              <a:buChar char="ü"/>
            </a:pPr>
            <a:r>
              <a:rPr lang="en-IN" sz="2400" dirty="0">
                <a:latin typeface="Arial Nova" panose="020B0504020202020204" pitchFamily="34" charset="0"/>
              </a:rPr>
              <a:t>DSC and DSE as an Additional Unit</a:t>
            </a:r>
          </a:p>
          <a:p>
            <a:pPr marL="342900" indent="-342900">
              <a:buFont typeface="Wingdings" panose="05000000000000000000" pitchFamily="2" charset="2"/>
              <a:buChar char="ü"/>
            </a:pPr>
            <a:endParaRPr lang="en-IN" sz="2000" dirty="0">
              <a:latin typeface="Arial Nova" panose="020B0504020202020204" pitchFamily="34" charset="0"/>
            </a:endParaRPr>
          </a:p>
        </p:txBody>
      </p:sp>
      <p:sp>
        <p:nvSpPr>
          <p:cNvPr id="2" name="Date Placeholder 1">
            <a:extLst>
              <a:ext uri="{FF2B5EF4-FFF2-40B4-BE49-F238E27FC236}">
                <a16:creationId xmlns:a16="http://schemas.microsoft.com/office/drawing/2014/main" id="{217657A2-AC3B-4EF2-8751-EEF533F1269D}"/>
              </a:ext>
            </a:extLst>
          </p:cNvPr>
          <p:cNvSpPr>
            <a:spLocks noGrp="1"/>
          </p:cNvSpPr>
          <p:nvPr>
            <p:ph type="dt" sz="half" idx="10"/>
          </p:nvPr>
        </p:nvSpPr>
        <p:spPr/>
        <p:txBody>
          <a:bodyPr/>
          <a:lstStyle/>
          <a:p>
            <a:fld id="{4475EF92-0143-4333-B4DB-4521E77451F0}" type="datetime1">
              <a:rPr lang="en-US" smtClean="0"/>
              <a:t>6/3/2022</a:t>
            </a:fld>
            <a:endParaRPr lang="en-IN"/>
          </a:p>
        </p:txBody>
      </p:sp>
      <p:sp>
        <p:nvSpPr>
          <p:cNvPr id="8" name="Footer Placeholder 7">
            <a:extLst>
              <a:ext uri="{FF2B5EF4-FFF2-40B4-BE49-F238E27FC236}">
                <a16:creationId xmlns:a16="http://schemas.microsoft.com/office/drawing/2014/main" id="{7A14E60D-7BBA-4E20-A81D-3EADAF9D19E9}"/>
              </a:ext>
            </a:extLst>
          </p:cNvPr>
          <p:cNvSpPr>
            <a:spLocks noGrp="1"/>
          </p:cNvSpPr>
          <p:nvPr>
            <p:ph type="ftr" sz="quarter" idx="11"/>
          </p:nvPr>
        </p:nvSpPr>
        <p:spPr>
          <a:xfrm>
            <a:off x="4038600" y="6356350"/>
            <a:ext cx="5224670" cy="365125"/>
          </a:xfrm>
        </p:spPr>
        <p:txBody>
          <a:bodyPr/>
          <a:lstStyle/>
          <a:p>
            <a:r>
              <a:rPr lang="en-IN"/>
              <a:t>What to expect from BOS  by Prof. S. V. Dudul</a:t>
            </a:r>
            <a:endParaRPr lang="en-IN" dirty="0"/>
          </a:p>
        </p:txBody>
      </p:sp>
      <p:sp>
        <p:nvSpPr>
          <p:cNvPr id="9" name="Slide Number Placeholder 8">
            <a:extLst>
              <a:ext uri="{FF2B5EF4-FFF2-40B4-BE49-F238E27FC236}">
                <a16:creationId xmlns:a16="http://schemas.microsoft.com/office/drawing/2014/main" id="{3336F3A3-BE42-4185-849C-ECEEB55A1941}"/>
              </a:ext>
            </a:extLst>
          </p:cNvPr>
          <p:cNvSpPr>
            <a:spLocks noGrp="1"/>
          </p:cNvSpPr>
          <p:nvPr>
            <p:ph type="sldNum" sz="quarter" idx="12"/>
          </p:nvPr>
        </p:nvSpPr>
        <p:spPr/>
        <p:txBody>
          <a:bodyPr/>
          <a:lstStyle/>
          <a:p>
            <a:fld id="{6D3B4FCF-DF9A-4185-A19C-A37EE83B24A0}" type="slidenum">
              <a:rPr lang="en-IN" smtClean="0"/>
              <a:t>2</a:t>
            </a:fld>
            <a:endParaRPr lang="en-IN"/>
          </a:p>
        </p:txBody>
      </p:sp>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3AB4811A-92AD-4396-BBAB-6974DA290D0A}"/>
                  </a:ext>
                </a:extLst>
              </p14:cNvPr>
              <p14:cNvContentPartPr/>
              <p14:nvPr/>
            </p14:nvContentPartPr>
            <p14:xfrm>
              <a:off x="3139611" y="3404160"/>
              <a:ext cx="668880" cy="279720"/>
            </p14:xfrm>
          </p:contentPart>
        </mc:Choice>
        <mc:Fallback xmlns="">
          <p:pic>
            <p:nvPicPr>
              <p:cNvPr id="7" name="Ink 6">
                <a:extLst>
                  <a:ext uri="{FF2B5EF4-FFF2-40B4-BE49-F238E27FC236}">
                    <a16:creationId xmlns:a16="http://schemas.microsoft.com/office/drawing/2014/main" id="{3AB4811A-92AD-4396-BBAB-6974DA290D0A}"/>
                  </a:ext>
                </a:extLst>
              </p:cNvPr>
              <p:cNvPicPr/>
              <p:nvPr/>
            </p:nvPicPr>
            <p:blipFill>
              <a:blip r:embed="rId8"/>
              <a:stretch>
                <a:fillRect/>
              </a:stretch>
            </p:blipFill>
            <p:spPr>
              <a:xfrm>
                <a:off x="3103611" y="3368160"/>
                <a:ext cx="74052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500A84DD-AE1B-42CE-B330-7D2260A6E028}"/>
                  </a:ext>
                </a:extLst>
              </p14:cNvPr>
              <p14:cNvContentPartPr/>
              <p14:nvPr/>
            </p14:nvContentPartPr>
            <p14:xfrm>
              <a:off x="3127371" y="3958560"/>
              <a:ext cx="683280" cy="252360"/>
            </p14:xfrm>
          </p:contentPart>
        </mc:Choice>
        <mc:Fallback xmlns="">
          <p:pic>
            <p:nvPicPr>
              <p:cNvPr id="10" name="Ink 9">
                <a:extLst>
                  <a:ext uri="{FF2B5EF4-FFF2-40B4-BE49-F238E27FC236}">
                    <a16:creationId xmlns:a16="http://schemas.microsoft.com/office/drawing/2014/main" id="{500A84DD-AE1B-42CE-B330-7D2260A6E028}"/>
                  </a:ext>
                </a:extLst>
              </p:cNvPr>
              <p:cNvPicPr/>
              <p:nvPr/>
            </p:nvPicPr>
            <p:blipFill>
              <a:blip r:embed="rId10"/>
              <a:stretch>
                <a:fillRect/>
              </a:stretch>
            </p:blipFill>
            <p:spPr>
              <a:xfrm>
                <a:off x="3091371" y="3922560"/>
                <a:ext cx="7549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55CB682F-0F57-4D83-802A-064DCEE164C9}"/>
                  </a:ext>
                </a:extLst>
              </p14:cNvPr>
              <p14:cNvContentPartPr/>
              <p14:nvPr/>
            </p14:nvContentPartPr>
            <p14:xfrm>
              <a:off x="3219171" y="4576680"/>
              <a:ext cx="648720" cy="195120"/>
            </p14:xfrm>
          </p:contentPart>
        </mc:Choice>
        <mc:Fallback xmlns="">
          <p:pic>
            <p:nvPicPr>
              <p:cNvPr id="11" name="Ink 10">
                <a:extLst>
                  <a:ext uri="{FF2B5EF4-FFF2-40B4-BE49-F238E27FC236}">
                    <a16:creationId xmlns:a16="http://schemas.microsoft.com/office/drawing/2014/main" id="{55CB682F-0F57-4D83-802A-064DCEE164C9}"/>
                  </a:ext>
                </a:extLst>
              </p:cNvPr>
              <p:cNvPicPr/>
              <p:nvPr/>
            </p:nvPicPr>
            <p:blipFill>
              <a:blip r:embed="rId12"/>
              <a:stretch>
                <a:fillRect/>
              </a:stretch>
            </p:blipFill>
            <p:spPr>
              <a:xfrm>
                <a:off x="3183171" y="4540680"/>
                <a:ext cx="7203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F999D793-70FD-4CE5-81EE-7C48C3258FE8}"/>
                  </a:ext>
                </a:extLst>
              </p14:cNvPr>
              <p14:cNvContentPartPr/>
              <p14:nvPr/>
            </p14:nvContentPartPr>
            <p14:xfrm>
              <a:off x="3222411" y="5059800"/>
              <a:ext cx="654480" cy="221040"/>
            </p14:xfrm>
          </p:contentPart>
        </mc:Choice>
        <mc:Fallback xmlns="">
          <p:pic>
            <p:nvPicPr>
              <p:cNvPr id="12" name="Ink 11">
                <a:extLst>
                  <a:ext uri="{FF2B5EF4-FFF2-40B4-BE49-F238E27FC236}">
                    <a16:creationId xmlns:a16="http://schemas.microsoft.com/office/drawing/2014/main" id="{F999D793-70FD-4CE5-81EE-7C48C3258FE8}"/>
                  </a:ext>
                </a:extLst>
              </p:cNvPr>
              <p:cNvPicPr/>
              <p:nvPr/>
            </p:nvPicPr>
            <p:blipFill>
              <a:blip r:embed="rId14"/>
              <a:stretch>
                <a:fillRect/>
              </a:stretch>
            </p:blipFill>
            <p:spPr>
              <a:xfrm>
                <a:off x="3186411" y="5023800"/>
                <a:ext cx="7261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8A938723-FDDB-46EC-B66B-9F5EF5F6471E}"/>
                  </a:ext>
                </a:extLst>
              </p14:cNvPr>
              <p14:cNvContentPartPr/>
              <p14:nvPr/>
            </p14:nvContentPartPr>
            <p14:xfrm>
              <a:off x="10400811" y="3828960"/>
              <a:ext cx="1261440" cy="76320"/>
            </p14:xfrm>
          </p:contentPart>
        </mc:Choice>
        <mc:Fallback xmlns="">
          <p:pic>
            <p:nvPicPr>
              <p:cNvPr id="15" name="Ink 14">
                <a:extLst>
                  <a:ext uri="{FF2B5EF4-FFF2-40B4-BE49-F238E27FC236}">
                    <a16:creationId xmlns:a16="http://schemas.microsoft.com/office/drawing/2014/main" id="{8A938723-FDDB-46EC-B66B-9F5EF5F6471E}"/>
                  </a:ext>
                </a:extLst>
              </p:cNvPr>
              <p:cNvPicPr/>
              <p:nvPr/>
            </p:nvPicPr>
            <p:blipFill>
              <a:blip r:embed="rId16"/>
              <a:stretch>
                <a:fillRect/>
              </a:stretch>
            </p:blipFill>
            <p:spPr>
              <a:xfrm>
                <a:off x="10364811" y="3792960"/>
                <a:ext cx="13330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F1D00056-5D21-445C-A21F-DEDA96ADC32C}"/>
                  </a:ext>
                </a:extLst>
              </p14:cNvPr>
              <p14:cNvContentPartPr/>
              <p14:nvPr/>
            </p14:nvContentPartPr>
            <p14:xfrm>
              <a:off x="8980971" y="4178880"/>
              <a:ext cx="649080" cy="43920"/>
            </p14:xfrm>
          </p:contentPart>
        </mc:Choice>
        <mc:Fallback xmlns="">
          <p:pic>
            <p:nvPicPr>
              <p:cNvPr id="16" name="Ink 15">
                <a:extLst>
                  <a:ext uri="{FF2B5EF4-FFF2-40B4-BE49-F238E27FC236}">
                    <a16:creationId xmlns:a16="http://schemas.microsoft.com/office/drawing/2014/main" id="{F1D00056-5D21-445C-A21F-DEDA96ADC32C}"/>
                  </a:ext>
                </a:extLst>
              </p:cNvPr>
              <p:cNvPicPr/>
              <p:nvPr/>
            </p:nvPicPr>
            <p:blipFill>
              <a:blip r:embed="rId18"/>
              <a:stretch>
                <a:fillRect/>
              </a:stretch>
            </p:blipFill>
            <p:spPr>
              <a:xfrm>
                <a:off x="8944971" y="4142880"/>
                <a:ext cx="720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BA9EE757-029C-4F65-A50F-AD3FBF2656D0}"/>
                  </a:ext>
                </a:extLst>
              </p14:cNvPr>
              <p14:cNvContentPartPr/>
              <p14:nvPr/>
            </p14:nvContentPartPr>
            <p14:xfrm>
              <a:off x="9199851" y="4430880"/>
              <a:ext cx="1139400" cy="96480"/>
            </p14:xfrm>
          </p:contentPart>
        </mc:Choice>
        <mc:Fallback xmlns="">
          <p:pic>
            <p:nvPicPr>
              <p:cNvPr id="17" name="Ink 16">
                <a:extLst>
                  <a:ext uri="{FF2B5EF4-FFF2-40B4-BE49-F238E27FC236}">
                    <a16:creationId xmlns:a16="http://schemas.microsoft.com/office/drawing/2014/main" id="{BA9EE757-029C-4F65-A50F-AD3FBF2656D0}"/>
                  </a:ext>
                </a:extLst>
              </p:cNvPr>
              <p:cNvPicPr/>
              <p:nvPr/>
            </p:nvPicPr>
            <p:blipFill>
              <a:blip r:embed="rId20"/>
              <a:stretch>
                <a:fillRect/>
              </a:stretch>
            </p:blipFill>
            <p:spPr>
              <a:xfrm>
                <a:off x="9163851" y="4394880"/>
                <a:ext cx="12110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Ink 25">
                <a:extLst>
                  <a:ext uri="{FF2B5EF4-FFF2-40B4-BE49-F238E27FC236}">
                    <a16:creationId xmlns:a16="http://schemas.microsoft.com/office/drawing/2014/main" id="{76A12BF5-F31B-4311-A352-41D7B2A671CB}"/>
                  </a:ext>
                </a:extLst>
              </p14:cNvPr>
              <p14:cNvContentPartPr/>
              <p14:nvPr/>
            </p14:nvContentPartPr>
            <p14:xfrm>
              <a:off x="10290651" y="4833000"/>
              <a:ext cx="1087920" cy="300240"/>
            </p14:xfrm>
          </p:contentPart>
        </mc:Choice>
        <mc:Fallback xmlns="">
          <p:pic>
            <p:nvPicPr>
              <p:cNvPr id="26" name="Ink 25">
                <a:extLst>
                  <a:ext uri="{FF2B5EF4-FFF2-40B4-BE49-F238E27FC236}">
                    <a16:creationId xmlns:a16="http://schemas.microsoft.com/office/drawing/2014/main" id="{76A12BF5-F31B-4311-A352-41D7B2A671CB}"/>
                  </a:ext>
                </a:extLst>
              </p:cNvPr>
              <p:cNvPicPr/>
              <p:nvPr/>
            </p:nvPicPr>
            <p:blipFill>
              <a:blip r:embed="rId22"/>
              <a:stretch>
                <a:fillRect/>
              </a:stretch>
            </p:blipFill>
            <p:spPr>
              <a:xfrm>
                <a:off x="10254651" y="4797000"/>
                <a:ext cx="115956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 name="Ink 2">
                <a:extLst>
                  <a:ext uri="{FF2B5EF4-FFF2-40B4-BE49-F238E27FC236}">
                    <a16:creationId xmlns:a16="http://schemas.microsoft.com/office/drawing/2014/main" id="{73C0FF6F-8662-4202-ADFD-ADB960818A9B}"/>
                  </a:ext>
                </a:extLst>
              </p14:cNvPr>
              <p14:cNvContentPartPr/>
              <p14:nvPr/>
            </p14:nvContentPartPr>
            <p14:xfrm>
              <a:off x="4940640" y="4981320"/>
              <a:ext cx="2950920" cy="390240"/>
            </p14:xfrm>
          </p:contentPart>
        </mc:Choice>
        <mc:Fallback>
          <p:pic>
            <p:nvPicPr>
              <p:cNvPr id="3" name="Ink 2">
                <a:extLst>
                  <a:ext uri="{FF2B5EF4-FFF2-40B4-BE49-F238E27FC236}">
                    <a16:creationId xmlns:a16="http://schemas.microsoft.com/office/drawing/2014/main" id="{73C0FF6F-8662-4202-ADFD-ADB960818A9B}"/>
                  </a:ext>
                </a:extLst>
              </p:cNvPr>
              <p:cNvPicPr/>
              <p:nvPr/>
            </p:nvPicPr>
            <p:blipFill>
              <a:blip r:embed="rId24"/>
              <a:stretch>
                <a:fillRect/>
              </a:stretch>
            </p:blipFill>
            <p:spPr>
              <a:xfrm>
                <a:off x="4931280" y="4971960"/>
                <a:ext cx="2969640" cy="408960"/>
              </a:xfrm>
              <a:prstGeom prst="rect">
                <a:avLst/>
              </a:prstGeom>
            </p:spPr>
          </p:pic>
        </mc:Fallback>
      </mc:AlternateContent>
    </p:spTree>
    <p:extLst>
      <p:ext uri="{BB962C8B-B14F-4D97-AF65-F5344CB8AC3E}">
        <p14:creationId xmlns:p14="http://schemas.microsoft.com/office/powerpoint/2010/main" val="94590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F9E1F-B172-4382-BA28-89751DCC95DB}"/>
              </a:ext>
            </a:extLst>
          </p:cNvPr>
          <p:cNvSpPr>
            <a:spLocks noGrp="1"/>
          </p:cNvSpPr>
          <p:nvPr>
            <p:ph type="title"/>
          </p:nvPr>
        </p:nvSpPr>
        <p:spPr/>
        <p:txBody>
          <a:bodyPr>
            <a:normAutofit/>
          </a:bodyPr>
          <a:lstStyle/>
          <a:p>
            <a:r>
              <a:rPr lang="en-IN" sz="6000" dirty="0"/>
              <a:t>Data/Financial Skills</a:t>
            </a:r>
          </a:p>
        </p:txBody>
      </p:sp>
      <p:graphicFrame>
        <p:nvGraphicFramePr>
          <p:cNvPr id="7" name="Table 7">
            <a:extLst>
              <a:ext uri="{FF2B5EF4-FFF2-40B4-BE49-F238E27FC236}">
                <a16:creationId xmlns:a16="http://schemas.microsoft.com/office/drawing/2014/main" id="{525AA603-D71C-45FC-93A7-3D3CF6F77C8E}"/>
              </a:ext>
            </a:extLst>
          </p:cNvPr>
          <p:cNvGraphicFramePr>
            <a:graphicFrameLocks noGrp="1"/>
          </p:cNvGraphicFramePr>
          <p:nvPr>
            <p:ph idx="1"/>
            <p:extLst>
              <p:ext uri="{D42A27DB-BD31-4B8C-83A1-F6EECF244321}">
                <p14:modId xmlns:p14="http://schemas.microsoft.com/office/powerpoint/2010/main" val="734715913"/>
              </p:ext>
            </p:extLst>
          </p:nvPr>
        </p:nvGraphicFramePr>
        <p:xfrm>
          <a:off x="888274" y="1904998"/>
          <a:ext cx="10672356" cy="3842658"/>
        </p:xfrm>
        <a:graphic>
          <a:graphicData uri="http://schemas.openxmlformats.org/drawingml/2006/table">
            <a:tbl>
              <a:tblPr firstRow="1" bandRow="1">
                <a:tableStyleId>{5C22544A-7EE6-4342-B048-85BDC9FD1C3A}</a:tableStyleId>
              </a:tblPr>
              <a:tblGrid>
                <a:gridCol w="3557452">
                  <a:extLst>
                    <a:ext uri="{9D8B030D-6E8A-4147-A177-3AD203B41FA5}">
                      <a16:colId xmlns:a16="http://schemas.microsoft.com/office/drawing/2014/main" val="2486551366"/>
                    </a:ext>
                  </a:extLst>
                </a:gridCol>
                <a:gridCol w="3557452">
                  <a:extLst>
                    <a:ext uri="{9D8B030D-6E8A-4147-A177-3AD203B41FA5}">
                      <a16:colId xmlns:a16="http://schemas.microsoft.com/office/drawing/2014/main" val="2698798031"/>
                    </a:ext>
                  </a:extLst>
                </a:gridCol>
                <a:gridCol w="3557452">
                  <a:extLst>
                    <a:ext uri="{9D8B030D-6E8A-4147-A177-3AD203B41FA5}">
                      <a16:colId xmlns:a16="http://schemas.microsoft.com/office/drawing/2014/main" val="2942709554"/>
                    </a:ext>
                  </a:extLst>
                </a:gridCol>
              </a:tblGrid>
              <a:tr h="1280886">
                <a:tc>
                  <a:txBody>
                    <a:bodyPr/>
                    <a:lstStyle/>
                    <a:p>
                      <a:r>
                        <a:rPr lang="en-IN" sz="6000" dirty="0"/>
                        <a:t>Assess</a:t>
                      </a:r>
                    </a:p>
                  </a:txBody>
                  <a:tcPr/>
                </a:tc>
                <a:tc>
                  <a:txBody>
                    <a:bodyPr/>
                    <a:lstStyle/>
                    <a:p>
                      <a:r>
                        <a:rPr lang="en-IN" sz="6000" dirty="0"/>
                        <a:t>Plan</a:t>
                      </a:r>
                    </a:p>
                  </a:txBody>
                  <a:tcPr/>
                </a:tc>
                <a:tc>
                  <a:txBody>
                    <a:bodyPr/>
                    <a:lstStyle/>
                    <a:p>
                      <a:r>
                        <a:rPr lang="en-IN" sz="6000" dirty="0"/>
                        <a:t>Estimate</a:t>
                      </a:r>
                    </a:p>
                  </a:txBody>
                  <a:tcPr/>
                </a:tc>
                <a:extLst>
                  <a:ext uri="{0D108BD9-81ED-4DB2-BD59-A6C34878D82A}">
                    <a16:rowId xmlns:a16="http://schemas.microsoft.com/office/drawing/2014/main" val="2431735072"/>
                  </a:ext>
                </a:extLst>
              </a:tr>
              <a:tr h="1280886">
                <a:tc>
                  <a:txBody>
                    <a:bodyPr/>
                    <a:lstStyle/>
                    <a:p>
                      <a:r>
                        <a:rPr lang="en-IN" sz="6000" dirty="0"/>
                        <a:t>Calculate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6000" dirty="0"/>
                        <a:t>Manage</a:t>
                      </a:r>
                    </a:p>
                  </a:txBody>
                  <a:tcPr/>
                </a:tc>
                <a:tc>
                  <a:txBody>
                    <a:bodyPr/>
                    <a:lstStyle/>
                    <a:p>
                      <a:r>
                        <a:rPr lang="en-IN" sz="6000" dirty="0"/>
                        <a:t>Measure</a:t>
                      </a:r>
                    </a:p>
                  </a:txBody>
                  <a:tcPr/>
                </a:tc>
                <a:extLst>
                  <a:ext uri="{0D108BD9-81ED-4DB2-BD59-A6C34878D82A}">
                    <a16:rowId xmlns:a16="http://schemas.microsoft.com/office/drawing/2014/main" val="1095756017"/>
                  </a:ext>
                </a:extLst>
              </a:tr>
              <a:tr h="1280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6000" dirty="0" err="1"/>
                        <a:t>Analyze</a:t>
                      </a:r>
                      <a:endParaRPr lang="en-IN" sz="6000" dirty="0"/>
                    </a:p>
                  </a:txBody>
                  <a:tcPr/>
                </a:tc>
                <a:tc>
                  <a:txBody>
                    <a:bodyPr/>
                    <a:lstStyle/>
                    <a:p>
                      <a:endParaRPr lang="en-IN" sz="6000" dirty="0"/>
                    </a:p>
                  </a:txBody>
                  <a:tcPr/>
                </a:tc>
                <a:tc>
                  <a:txBody>
                    <a:bodyPr/>
                    <a:lstStyle/>
                    <a:p>
                      <a:r>
                        <a:rPr lang="en-IN" sz="6000" dirty="0"/>
                        <a:t>Program</a:t>
                      </a:r>
                    </a:p>
                  </a:txBody>
                  <a:tcPr/>
                </a:tc>
                <a:extLst>
                  <a:ext uri="{0D108BD9-81ED-4DB2-BD59-A6C34878D82A}">
                    <a16:rowId xmlns:a16="http://schemas.microsoft.com/office/drawing/2014/main" val="272788238"/>
                  </a:ext>
                </a:extLst>
              </a:tr>
            </a:tbl>
          </a:graphicData>
        </a:graphic>
      </p:graphicFrame>
      <p:sp>
        <p:nvSpPr>
          <p:cNvPr id="4" name="Footer Placeholder 3">
            <a:extLst>
              <a:ext uri="{FF2B5EF4-FFF2-40B4-BE49-F238E27FC236}">
                <a16:creationId xmlns:a16="http://schemas.microsoft.com/office/drawing/2014/main" id="{871C6874-7174-4572-9C47-43A200677439}"/>
              </a:ext>
            </a:extLst>
          </p:cNvPr>
          <p:cNvSpPr>
            <a:spLocks noGrp="1"/>
          </p:cNvSpPr>
          <p:nvPr>
            <p:ph type="ftr" sz="quarter" idx="11"/>
          </p:nvPr>
        </p:nvSpPr>
        <p:spPr/>
        <p:txBody>
          <a:bodyPr/>
          <a:lstStyle/>
          <a:p>
            <a:r>
              <a:rPr lang="en-IN"/>
              <a:t>Design of SEM in Courses by Prof. S. V. Dudul</a:t>
            </a:r>
          </a:p>
        </p:txBody>
      </p:sp>
      <p:sp>
        <p:nvSpPr>
          <p:cNvPr id="5" name="Date Placeholder 4">
            <a:extLst>
              <a:ext uri="{FF2B5EF4-FFF2-40B4-BE49-F238E27FC236}">
                <a16:creationId xmlns:a16="http://schemas.microsoft.com/office/drawing/2014/main" id="{D188E90E-85FC-429E-A6A1-D46C29007AF3}"/>
              </a:ext>
            </a:extLst>
          </p:cNvPr>
          <p:cNvSpPr>
            <a:spLocks noGrp="1"/>
          </p:cNvSpPr>
          <p:nvPr>
            <p:ph type="dt" sz="half" idx="10"/>
          </p:nvPr>
        </p:nvSpPr>
        <p:spPr/>
        <p:txBody>
          <a:bodyPr/>
          <a:lstStyle/>
          <a:p>
            <a:r>
              <a:rPr lang="en-US"/>
              <a:t>June 3, 2022</a:t>
            </a:r>
            <a:endParaRPr lang="en-IN"/>
          </a:p>
        </p:txBody>
      </p:sp>
      <p:sp>
        <p:nvSpPr>
          <p:cNvPr id="6" name="Slide Number Placeholder 5">
            <a:extLst>
              <a:ext uri="{FF2B5EF4-FFF2-40B4-BE49-F238E27FC236}">
                <a16:creationId xmlns:a16="http://schemas.microsoft.com/office/drawing/2014/main" id="{D525A2EE-FD92-4750-89D7-A451182FF984}"/>
              </a:ext>
            </a:extLst>
          </p:cNvPr>
          <p:cNvSpPr>
            <a:spLocks noGrp="1"/>
          </p:cNvSpPr>
          <p:nvPr>
            <p:ph type="sldNum" sz="quarter" idx="12"/>
          </p:nvPr>
        </p:nvSpPr>
        <p:spPr/>
        <p:txBody>
          <a:bodyPr/>
          <a:lstStyle/>
          <a:p>
            <a:fld id="{5E257C21-560F-46E8-B2FF-CAF5379B61F0}" type="slidenum">
              <a:rPr lang="en-IN" smtClean="0"/>
              <a:t>20</a:t>
            </a:fld>
            <a:endParaRPr lang="en-IN"/>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8A942840-7BDE-4ED0-B2F5-36BD55827E46}"/>
                  </a:ext>
                </a:extLst>
              </p14:cNvPr>
              <p14:cNvContentPartPr/>
              <p14:nvPr/>
            </p14:nvContentPartPr>
            <p14:xfrm>
              <a:off x="261360" y="1906560"/>
              <a:ext cx="8236440" cy="777240"/>
            </p14:xfrm>
          </p:contentPart>
        </mc:Choice>
        <mc:Fallback>
          <p:pic>
            <p:nvPicPr>
              <p:cNvPr id="3" name="Ink 2">
                <a:extLst>
                  <a:ext uri="{FF2B5EF4-FFF2-40B4-BE49-F238E27FC236}">
                    <a16:creationId xmlns:a16="http://schemas.microsoft.com/office/drawing/2014/main" id="{8A942840-7BDE-4ED0-B2F5-36BD55827E46}"/>
                  </a:ext>
                </a:extLst>
              </p:cNvPr>
              <p:cNvPicPr/>
              <p:nvPr/>
            </p:nvPicPr>
            <p:blipFill>
              <a:blip r:embed="rId3"/>
              <a:stretch>
                <a:fillRect/>
              </a:stretch>
            </p:blipFill>
            <p:spPr>
              <a:xfrm>
                <a:off x="252000" y="1897200"/>
                <a:ext cx="8255160" cy="795960"/>
              </a:xfrm>
              <a:prstGeom prst="rect">
                <a:avLst/>
              </a:prstGeom>
            </p:spPr>
          </p:pic>
        </mc:Fallback>
      </mc:AlternateContent>
    </p:spTree>
    <p:extLst>
      <p:ext uri="{BB962C8B-B14F-4D97-AF65-F5344CB8AC3E}">
        <p14:creationId xmlns:p14="http://schemas.microsoft.com/office/powerpoint/2010/main" val="328687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078A2-1E73-4827-8D2F-E4ED4761FF33}"/>
              </a:ext>
            </a:extLst>
          </p:cNvPr>
          <p:cNvSpPr>
            <a:spLocks noGrp="1"/>
          </p:cNvSpPr>
          <p:nvPr>
            <p:ph type="title"/>
          </p:nvPr>
        </p:nvSpPr>
        <p:spPr/>
        <p:txBody>
          <a:bodyPr>
            <a:normAutofit/>
          </a:bodyPr>
          <a:lstStyle/>
          <a:p>
            <a:r>
              <a:rPr lang="en-IN" sz="6000" dirty="0"/>
              <a:t>Helping Skills</a:t>
            </a:r>
          </a:p>
        </p:txBody>
      </p:sp>
      <p:graphicFrame>
        <p:nvGraphicFramePr>
          <p:cNvPr id="7" name="Table 7">
            <a:extLst>
              <a:ext uri="{FF2B5EF4-FFF2-40B4-BE49-F238E27FC236}">
                <a16:creationId xmlns:a16="http://schemas.microsoft.com/office/drawing/2014/main" id="{6E18C116-70BD-4709-AC53-372573B18C2F}"/>
              </a:ext>
            </a:extLst>
          </p:cNvPr>
          <p:cNvGraphicFramePr>
            <a:graphicFrameLocks noGrp="1"/>
          </p:cNvGraphicFramePr>
          <p:nvPr>
            <p:ph idx="1"/>
            <p:extLst>
              <p:ext uri="{D42A27DB-BD31-4B8C-83A1-F6EECF244321}">
                <p14:modId xmlns:p14="http://schemas.microsoft.com/office/powerpoint/2010/main" val="155941181"/>
              </p:ext>
            </p:extLst>
          </p:nvPr>
        </p:nvGraphicFramePr>
        <p:xfrm>
          <a:off x="561704" y="1905000"/>
          <a:ext cx="10933611" cy="3291840"/>
        </p:xfrm>
        <a:graphic>
          <a:graphicData uri="http://schemas.openxmlformats.org/drawingml/2006/table">
            <a:tbl>
              <a:tblPr firstRow="1" bandRow="1">
                <a:tableStyleId>{5C22544A-7EE6-4342-B048-85BDC9FD1C3A}</a:tableStyleId>
              </a:tblPr>
              <a:tblGrid>
                <a:gridCol w="3644537">
                  <a:extLst>
                    <a:ext uri="{9D8B030D-6E8A-4147-A177-3AD203B41FA5}">
                      <a16:colId xmlns:a16="http://schemas.microsoft.com/office/drawing/2014/main" val="1999778923"/>
                    </a:ext>
                  </a:extLst>
                </a:gridCol>
                <a:gridCol w="3644537">
                  <a:extLst>
                    <a:ext uri="{9D8B030D-6E8A-4147-A177-3AD203B41FA5}">
                      <a16:colId xmlns:a16="http://schemas.microsoft.com/office/drawing/2014/main" val="1606938425"/>
                    </a:ext>
                  </a:extLst>
                </a:gridCol>
                <a:gridCol w="3644537">
                  <a:extLst>
                    <a:ext uri="{9D8B030D-6E8A-4147-A177-3AD203B41FA5}">
                      <a16:colId xmlns:a16="http://schemas.microsoft.com/office/drawing/2014/main" val="2647877561"/>
                    </a:ext>
                  </a:extLst>
                </a:gridCol>
              </a:tblGrid>
              <a:tr h="740134">
                <a:tc>
                  <a:txBody>
                    <a:bodyPr/>
                    <a:lstStyle/>
                    <a:p>
                      <a:r>
                        <a:rPr lang="en-IN" sz="4800" dirty="0"/>
                        <a:t>Advocate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4800" dirty="0"/>
                        <a:t>Educate</a:t>
                      </a:r>
                    </a:p>
                  </a:txBody>
                  <a:tcPr/>
                </a:tc>
                <a:tc>
                  <a:txBody>
                    <a:bodyPr/>
                    <a:lstStyle/>
                    <a:p>
                      <a:r>
                        <a:rPr lang="en-IN" sz="4800" dirty="0"/>
                        <a:t>Simplify</a:t>
                      </a:r>
                    </a:p>
                  </a:txBody>
                  <a:tcPr/>
                </a:tc>
                <a:extLst>
                  <a:ext uri="{0D108BD9-81ED-4DB2-BD59-A6C34878D82A}">
                    <a16:rowId xmlns:a16="http://schemas.microsoft.com/office/drawing/2014/main" val="599781831"/>
                  </a:ext>
                </a:extLst>
              </a:tr>
              <a:tr h="740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4800" dirty="0"/>
                        <a:t>Clarify</a:t>
                      </a:r>
                    </a:p>
                  </a:txBody>
                  <a:tcPr/>
                </a:tc>
                <a:tc>
                  <a:txBody>
                    <a:bodyPr/>
                    <a:lstStyle/>
                    <a:p>
                      <a:r>
                        <a:rPr lang="en-IN" sz="4800" dirty="0"/>
                        <a:t>Cooperate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4800" dirty="0"/>
                        <a:t>Help</a:t>
                      </a:r>
                    </a:p>
                  </a:txBody>
                  <a:tcPr/>
                </a:tc>
                <a:extLst>
                  <a:ext uri="{0D108BD9-81ED-4DB2-BD59-A6C34878D82A}">
                    <a16:rowId xmlns:a16="http://schemas.microsoft.com/office/drawing/2014/main" val="1805135177"/>
                  </a:ext>
                </a:extLst>
              </a:tr>
              <a:tr h="740134">
                <a:tc>
                  <a:txBody>
                    <a:bodyPr/>
                    <a:lstStyle/>
                    <a:p>
                      <a:r>
                        <a:rPr lang="en-IN" sz="4800" dirty="0"/>
                        <a:t>Collaborate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4800" dirty="0"/>
                        <a:t>Facilitate</a:t>
                      </a:r>
                    </a:p>
                  </a:txBody>
                  <a:tcPr/>
                </a:tc>
                <a:tc>
                  <a:txBody>
                    <a:bodyPr/>
                    <a:lstStyle/>
                    <a:p>
                      <a:r>
                        <a:rPr lang="en-IN" sz="4800" dirty="0"/>
                        <a:t>Represent</a:t>
                      </a:r>
                    </a:p>
                  </a:txBody>
                  <a:tcPr/>
                </a:tc>
                <a:extLst>
                  <a:ext uri="{0D108BD9-81ED-4DB2-BD59-A6C34878D82A}">
                    <a16:rowId xmlns:a16="http://schemas.microsoft.com/office/drawing/2014/main" val="1493095336"/>
                  </a:ext>
                </a:extLst>
              </a:tr>
              <a:tr h="740134">
                <a:tc>
                  <a:txBody>
                    <a:bodyPr/>
                    <a:lstStyle/>
                    <a:p>
                      <a:r>
                        <a:rPr lang="en-IN" sz="4800" dirty="0"/>
                        <a:t>Demonstrate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4800" dirty="0"/>
                        <a:t>Support</a:t>
                      </a:r>
                    </a:p>
                  </a:txBody>
                  <a:tcPr/>
                </a:tc>
                <a:tc>
                  <a:txBody>
                    <a:bodyPr/>
                    <a:lstStyle/>
                    <a:p>
                      <a:endParaRPr lang="en-IN" sz="4800" dirty="0"/>
                    </a:p>
                  </a:txBody>
                  <a:tcPr/>
                </a:tc>
                <a:extLst>
                  <a:ext uri="{0D108BD9-81ED-4DB2-BD59-A6C34878D82A}">
                    <a16:rowId xmlns:a16="http://schemas.microsoft.com/office/drawing/2014/main" val="2132096501"/>
                  </a:ext>
                </a:extLst>
              </a:tr>
            </a:tbl>
          </a:graphicData>
        </a:graphic>
      </p:graphicFrame>
      <p:sp>
        <p:nvSpPr>
          <p:cNvPr id="4" name="Footer Placeholder 3">
            <a:extLst>
              <a:ext uri="{FF2B5EF4-FFF2-40B4-BE49-F238E27FC236}">
                <a16:creationId xmlns:a16="http://schemas.microsoft.com/office/drawing/2014/main" id="{2AA2ECBF-2A57-4A10-9300-64ECFE2B8278}"/>
              </a:ext>
            </a:extLst>
          </p:cNvPr>
          <p:cNvSpPr>
            <a:spLocks noGrp="1"/>
          </p:cNvSpPr>
          <p:nvPr>
            <p:ph type="ftr" sz="quarter" idx="11"/>
          </p:nvPr>
        </p:nvSpPr>
        <p:spPr/>
        <p:txBody>
          <a:bodyPr/>
          <a:lstStyle/>
          <a:p>
            <a:r>
              <a:rPr lang="en-IN"/>
              <a:t>Design of SEM in Courses by Prof. S. V. Dudul</a:t>
            </a:r>
          </a:p>
        </p:txBody>
      </p:sp>
      <p:sp>
        <p:nvSpPr>
          <p:cNvPr id="5" name="Date Placeholder 4">
            <a:extLst>
              <a:ext uri="{FF2B5EF4-FFF2-40B4-BE49-F238E27FC236}">
                <a16:creationId xmlns:a16="http://schemas.microsoft.com/office/drawing/2014/main" id="{5D3C9D30-7AE8-4A9A-8EA2-735B9C213286}"/>
              </a:ext>
            </a:extLst>
          </p:cNvPr>
          <p:cNvSpPr>
            <a:spLocks noGrp="1"/>
          </p:cNvSpPr>
          <p:nvPr>
            <p:ph type="dt" sz="half" idx="10"/>
          </p:nvPr>
        </p:nvSpPr>
        <p:spPr/>
        <p:txBody>
          <a:bodyPr/>
          <a:lstStyle/>
          <a:p>
            <a:r>
              <a:rPr lang="en-US"/>
              <a:t>June 3, 2022</a:t>
            </a:r>
            <a:endParaRPr lang="en-IN"/>
          </a:p>
        </p:txBody>
      </p:sp>
      <p:sp>
        <p:nvSpPr>
          <p:cNvPr id="6" name="Slide Number Placeholder 5">
            <a:extLst>
              <a:ext uri="{FF2B5EF4-FFF2-40B4-BE49-F238E27FC236}">
                <a16:creationId xmlns:a16="http://schemas.microsoft.com/office/drawing/2014/main" id="{C36FDE82-95B9-43FF-BA07-E9052FFD60EE}"/>
              </a:ext>
            </a:extLst>
          </p:cNvPr>
          <p:cNvSpPr>
            <a:spLocks noGrp="1"/>
          </p:cNvSpPr>
          <p:nvPr>
            <p:ph type="sldNum" sz="quarter" idx="12"/>
          </p:nvPr>
        </p:nvSpPr>
        <p:spPr/>
        <p:txBody>
          <a:bodyPr/>
          <a:lstStyle/>
          <a:p>
            <a:fld id="{5E257C21-560F-46E8-B2FF-CAF5379B61F0}" type="slidenum">
              <a:rPr lang="en-IN" smtClean="0"/>
              <a:t>21</a:t>
            </a:fld>
            <a:endParaRPr lang="en-IN"/>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52915F55-3EF2-4B95-9C20-E88921318C44}"/>
                  </a:ext>
                </a:extLst>
              </p14:cNvPr>
              <p14:cNvContentPartPr/>
              <p14:nvPr/>
            </p14:nvContentPartPr>
            <p14:xfrm>
              <a:off x="30240" y="2124000"/>
              <a:ext cx="4734000" cy="2851200"/>
            </p14:xfrm>
          </p:contentPart>
        </mc:Choice>
        <mc:Fallback>
          <p:pic>
            <p:nvPicPr>
              <p:cNvPr id="3" name="Ink 2">
                <a:extLst>
                  <a:ext uri="{FF2B5EF4-FFF2-40B4-BE49-F238E27FC236}">
                    <a16:creationId xmlns:a16="http://schemas.microsoft.com/office/drawing/2014/main" id="{52915F55-3EF2-4B95-9C20-E88921318C44}"/>
                  </a:ext>
                </a:extLst>
              </p:cNvPr>
              <p:cNvPicPr/>
              <p:nvPr/>
            </p:nvPicPr>
            <p:blipFill>
              <a:blip r:embed="rId3"/>
              <a:stretch>
                <a:fillRect/>
              </a:stretch>
            </p:blipFill>
            <p:spPr>
              <a:xfrm>
                <a:off x="20880" y="2114640"/>
                <a:ext cx="4752720" cy="2869920"/>
              </a:xfrm>
              <a:prstGeom prst="rect">
                <a:avLst/>
              </a:prstGeom>
            </p:spPr>
          </p:pic>
        </mc:Fallback>
      </mc:AlternateContent>
    </p:spTree>
    <p:extLst>
      <p:ext uri="{BB962C8B-B14F-4D97-AF65-F5344CB8AC3E}">
        <p14:creationId xmlns:p14="http://schemas.microsoft.com/office/powerpoint/2010/main" val="383459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D0776-153D-49CB-A54C-2E1FCA6F905C}"/>
              </a:ext>
            </a:extLst>
          </p:cNvPr>
          <p:cNvSpPr>
            <a:spLocks noGrp="1"/>
          </p:cNvSpPr>
          <p:nvPr>
            <p:ph type="title"/>
          </p:nvPr>
        </p:nvSpPr>
        <p:spPr>
          <a:xfrm>
            <a:off x="1522810" y="381000"/>
            <a:ext cx="9146383" cy="1079500"/>
          </a:xfrm>
        </p:spPr>
        <p:txBody>
          <a:bodyPr>
            <a:normAutofit fontScale="90000"/>
          </a:bodyPr>
          <a:lstStyle/>
          <a:p>
            <a:r>
              <a:rPr lang="en-IN" sz="5400" dirty="0"/>
              <a:t>Management/Leadership Skills</a:t>
            </a:r>
          </a:p>
        </p:txBody>
      </p:sp>
      <p:graphicFrame>
        <p:nvGraphicFramePr>
          <p:cNvPr id="7" name="Table 7">
            <a:extLst>
              <a:ext uri="{FF2B5EF4-FFF2-40B4-BE49-F238E27FC236}">
                <a16:creationId xmlns:a16="http://schemas.microsoft.com/office/drawing/2014/main" id="{2CB4AFEE-2F00-451E-A834-04258918C99E}"/>
              </a:ext>
            </a:extLst>
          </p:cNvPr>
          <p:cNvGraphicFramePr>
            <a:graphicFrameLocks noGrp="1"/>
          </p:cNvGraphicFramePr>
          <p:nvPr>
            <p:ph idx="1"/>
            <p:extLst>
              <p:ext uri="{D42A27DB-BD31-4B8C-83A1-F6EECF244321}">
                <p14:modId xmlns:p14="http://schemas.microsoft.com/office/powerpoint/2010/main" val="3651863431"/>
              </p:ext>
            </p:extLst>
          </p:nvPr>
        </p:nvGraphicFramePr>
        <p:xfrm>
          <a:off x="509451" y="1905000"/>
          <a:ext cx="11495316" cy="3048000"/>
        </p:xfrm>
        <a:graphic>
          <a:graphicData uri="http://schemas.openxmlformats.org/drawingml/2006/table">
            <a:tbl>
              <a:tblPr firstRow="1" bandRow="1">
                <a:tableStyleId>{5C22544A-7EE6-4342-B048-85BDC9FD1C3A}</a:tableStyleId>
              </a:tblPr>
              <a:tblGrid>
                <a:gridCol w="2873829">
                  <a:extLst>
                    <a:ext uri="{9D8B030D-6E8A-4147-A177-3AD203B41FA5}">
                      <a16:colId xmlns:a16="http://schemas.microsoft.com/office/drawing/2014/main" val="3301179091"/>
                    </a:ext>
                  </a:extLst>
                </a:gridCol>
                <a:gridCol w="2873829">
                  <a:extLst>
                    <a:ext uri="{9D8B030D-6E8A-4147-A177-3AD203B41FA5}">
                      <a16:colId xmlns:a16="http://schemas.microsoft.com/office/drawing/2014/main" val="2822159327"/>
                    </a:ext>
                  </a:extLst>
                </a:gridCol>
                <a:gridCol w="2873829">
                  <a:extLst>
                    <a:ext uri="{9D8B030D-6E8A-4147-A177-3AD203B41FA5}">
                      <a16:colId xmlns:a16="http://schemas.microsoft.com/office/drawing/2014/main" val="2300845284"/>
                    </a:ext>
                  </a:extLst>
                </a:gridCol>
                <a:gridCol w="2873829">
                  <a:extLst>
                    <a:ext uri="{9D8B030D-6E8A-4147-A177-3AD203B41FA5}">
                      <a16:colId xmlns:a16="http://schemas.microsoft.com/office/drawing/2014/main" val="591733064"/>
                    </a:ext>
                  </a:extLst>
                </a:gridCol>
              </a:tblGrid>
              <a:tr h="370840">
                <a:tc>
                  <a:txBody>
                    <a:bodyPr/>
                    <a:lstStyle/>
                    <a:p>
                      <a:r>
                        <a:rPr lang="en-IN" sz="4400" dirty="0"/>
                        <a:t>Coordinate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4400" dirty="0"/>
                        <a:t>Delegate</a:t>
                      </a:r>
                    </a:p>
                  </a:txBody>
                  <a:tcPr/>
                </a:tc>
                <a:tc>
                  <a:txBody>
                    <a:bodyPr/>
                    <a:lstStyle/>
                    <a:p>
                      <a:r>
                        <a:rPr lang="en-IN" sz="4400" dirty="0"/>
                        <a:t>Hire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4400" dirty="0"/>
                        <a:t>Preside</a:t>
                      </a:r>
                    </a:p>
                  </a:txBody>
                  <a:tcPr/>
                </a:tc>
                <a:extLst>
                  <a:ext uri="{0D108BD9-81ED-4DB2-BD59-A6C34878D82A}">
                    <a16:rowId xmlns:a16="http://schemas.microsoft.com/office/drawing/2014/main" val="1548387296"/>
                  </a:ext>
                </a:extLst>
              </a:tr>
              <a:tr h="370840">
                <a:tc>
                  <a:txBody>
                    <a:bodyPr/>
                    <a:lstStyle/>
                    <a:p>
                      <a:r>
                        <a:rPr lang="en-IN" sz="4400" dirty="0"/>
                        <a:t>Direct</a:t>
                      </a:r>
                    </a:p>
                  </a:txBody>
                  <a:tcPr/>
                </a:tc>
                <a:tc>
                  <a:txBody>
                    <a:bodyPr/>
                    <a:lstStyle/>
                    <a:p>
                      <a:r>
                        <a:rPr lang="en-IN" sz="4400" dirty="0"/>
                        <a:t>Control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4400" dirty="0"/>
                        <a:t>Supervise</a:t>
                      </a:r>
                    </a:p>
                  </a:txBody>
                  <a:tcPr/>
                </a:tc>
                <a:tc>
                  <a:txBody>
                    <a:bodyPr/>
                    <a:lstStyle/>
                    <a:p>
                      <a:r>
                        <a:rPr lang="en-IN" sz="4400" dirty="0"/>
                        <a:t>Select</a:t>
                      </a:r>
                    </a:p>
                  </a:txBody>
                  <a:tcPr/>
                </a:tc>
                <a:extLst>
                  <a:ext uri="{0D108BD9-81ED-4DB2-BD59-A6C34878D82A}">
                    <a16:rowId xmlns:a16="http://schemas.microsoft.com/office/drawing/2014/main" val="2420658379"/>
                  </a:ext>
                </a:extLst>
              </a:tr>
              <a:tr h="370840">
                <a:tc>
                  <a:txBody>
                    <a:bodyPr/>
                    <a:lstStyle/>
                    <a:p>
                      <a:r>
                        <a:rPr lang="en-IN" sz="4400" dirty="0"/>
                        <a:t>Improve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4400" dirty="0"/>
                        <a:t>Chair</a:t>
                      </a:r>
                    </a:p>
                  </a:txBody>
                  <a:tcPr/>
                </a:tc>
                <a:tc>
                  <a:txBody>
                    <a:bodyPr/>
                    <a:lstStyle/>
                    <a:p>
                      <a:r>
                        <a:rPr lang="en-IN" sz="4400" dirty="0"/>
                        <a:t>Lead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4400" dirty="0"/>
                        <a:t>Inspect</a:t>
                      </a:r>
                    </a:p>
                  </a:txBody>
                  <a:tcPr/>
                </a:tc>
                <a:extLst>
                  <a:ext uri="{0D108BD9-81ED-4DB2-BD59-A6C34878D82A}">
                    <a16:rowId xmlns:a16="http://schemas.microsoft.com/office/drawing/2014/main" val="2512810395"/>
                  </a:ext>
                </a:extLst>
              </a:tr>
              <a:tr h="370840">
                <a:tc>
                  <a:txBody>
                    <a:bodyPr/>
                    <a:lstStyle/>
                    <a:p>
                      <a:r>
                        <a:rPr lang="en-IN" sz="4400" dirty="0"/>
                        <a:t>Reorganize</a:t>
                      </a:r>
                    </a:p>
                  </a:txBody>
                  <a:tcPr/>
                </a:tc>
                <a:tc>
                  <a:txBody>
                    <a:bodyPr/>
                    <a:lstStyle/>
                    <a:p>
                      <a:r>
                        <a:rPr lang="en-IN" sz="4400" dirty="0"/>
                        <a:t>Execute</a:t>
                      </a:r>
                    </a:p>
                  </a:txBody>
                  <a:tcPr/>
                </a:tc>
                <a:tc>
                  <a:txBody>
                    <a:bodyPr/>
                    <a:lstStyle/>
                    <a:p>
                      <a:r>
                        <a:rPr lang="en-IN" sz="4400" dirty="0"/>
                        <a:t>Produce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4400" dirty="0"/>
                        <a:t>Navigate</a:t>
                      </a:r>
                    </a:p>
                  </a:txBody>
                  <a:tcPr/>
                </a:tc>
                <a:extLst>
                  <a:ext uri="{0D108BD9-81ED-4DB2-BD59-A6C34878D82A}">
                    <a16:rowId xmlns:a16="http://schemas.microsoft.com/office/drawing/2014/main" val="3720781903"/>
                  </a:ext>
                </a:extLst>
              </a:tr>
            </a:tbl>
          </a:graphicData>
        </a:graphic>
      </p:graphicFrame>
      <p:sp>
        <p:nvSpPr>
          <p:cNvPr id="4" name="Footer Placeholder 3">
            <a:extLst>
              <a:ext uri="{FF2B5EF4-FFF2-40B4-BE49-F238E27FC236}">
                <a16:creationId xmlns:a16="http://schemas.microsoft.com/office/drawing/2014/main" id="{9B3A9EB2-B307-48B6-B568-EF47D08C6D1B}"/>
              </a:ext>
            </a:extLst>
          </p:cNvPr>
          <p:cNvSpPr>
            <a:spLocks noGrp="1"/>
          </p:cNvSpPr>
          <p:nvPr>
            <p:ph type="ftr" sz="quarter" idx="11"/>
          </p:nvPr>
        </p:nvSpPr>
        <p:spPr/>
        <p:txBody>
          <a:bodyPr/>
          <a:lstStyle/>
          <a:p>
            <a:r>
              <a:rPr lang="en-IN"/>
              <a:t>Design of SEM in Courses by Prof. S. V. Dudul</a:t>
            </a:r>
          </a:p>
        </p:txBody>
      </p:sp>
      <p:sp>
        <p:nvSpPr>
          <p:cNvPr id="5" name="Date Placeholder 4">
            <a:extLst>
              <a:ext uri="{FF2B5EF4-FFF2-40B4-BE49-F238E27FC236}">
                <a16:creationId xmlns:a16="http://schemas.microsoft.com/office/drawing/2014/main" id="{0E14D60C-1759-40E6-A21A-262AD729427F}"/>
              </a:ext>
            </a:extLst>
          </p:cNvPr>
          <p:cNvSpPr>
            <a:spLocks noGrp="1"/>
          </p:cNvSpPr>
          <p:nvPr>
            <p:ph type="dt" sz="half" idx="10"/>
          </p:nvPr>
        </p:nvSpPr>
        <p:spPr/>
        <p:txBody>
          <a:bodyPr/>
          <a:lstStyle/>
          <a:p>
            <a:r>
              <a:rPr lang="en-US"/>
              <a:t>June 3, 2022</a:t>
            </a:r>
            <a:endParaRPr lang="en-IN"/>
          </a:p>
        </p:txBody>
      </p:sp>
      <p:sp>
        <p:nvSpPr>
          <p:cNvPr id="6" name="Slide Number Placeholder 5">
            <a:extLst>
              <a:ext uri="{FF2B5EF4-FFF2-40B4-BE49-F238E27FC236}">
                <a16:creationId xmlns:a16="http://schemas.microsoft.com/office/drawing/2014/main" id="{C74D8855-2388-4E42-BB02-BD68940163D3}"/>
              </a:ext>
            </a:extLst>
          </p:cNvPr>
          <p:cNvSpPr>
            <a:spLocks noGrp="1"/>
          </p:cNvSpPr>
          <p:nvPr>
            <p:ph type="sldNum" sz="quarter" idx="12"/>
          </p:nvPr>
        </p:nvSpPr>
        <p:spPr/>
        <p:txBody>
          <a:bodyPr/>
          <a:lstStyle/>
          <a:p>
            <a:fld id="{5E257C21-560F-46E8-B2FF-CAF5379B61F0}" type="slidenum">
              <a:rPr lang="en-IN" smtClean="0"/>
              <a:t>22</a:t>
            </a:fld>
            <a:endParaRPr lang="en-IN"/>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C4C0D8F8-19BB-4AD2-A236-0EFF4647A511}"/>
                  </a:ext>
                </a:extLst>
              </p14:cNvPr>
              <p14:cNvContentPartPr/>
              <p14:nvPr/>
            </p14:nvContentPartPr>
            <p14:xfrm>
              <a:off x="171000" y="1543320"/>
              <a:ext cx="10212480" cy="3263040"/>
            </p14:xfrm>
          </p:contentPart>
        </mc:Choice>
        <mc:Fallback>
          <p:pic>
            <p:nvPicPr>
              <p:cNvPr id="3" name="Ink 2">
                <a:extLst>
                  <a:ext uri="{FF2B5EF4-FFF2-40B4-BE49-F238E27FC236}">
                    <a16:creationId xmlns:a16="http://schemas.microsoft.com/office/drawing/2014/main" id="{C4C0D8F8-19BB-4AD2-A236-0EFF4647A511}"/>
                  </a:ext>
                </a:extLst>
              </p:cNvPr>
              <p:cNvPicPr/>
              <p:nvPr/>
            </p:nvPicPr>
            <p:blipFill>
              <a:blip r:embed="rId3"/>
              <a:stretch>
                <a:fillRect/>
              </a:stretch>
            </p:blipFill>
            <p:spPr>
              <a:xfrm>
                <a:off x="161640" y="1533960"/>
                <a:ext cx="10231200" cy="3281760"/>
              </a:xfrm>
              <a:prstGeom prst="rect">
                <a:avLst/>
              </a:prstGeom>
            </p:spPr>
          </p:pic>
        </mc:Fallback>
      </mc:AlternateContent>
    </p:spTree>
    <p:extLst>
      <p:ext uri="{BB962C8B-B14F-4D97-AF65-F5344CB8AC3E}">
        <p14:creationId xmlns:p14="http://schemas.microsoft.com/office/powerpoint/2010/main" val="297695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BFBCB-3B54-4486-BD76-F584F40583F2}"/>
              </a:ext>
            </a:extLst>
          </p:cNvPr>
          <p:cNvSpPr>
            <a:spLocks noGrp="1"/>
          </p:cNvSpPr>
          <p:nvPr>
            <p:ph type="title"/>
          </p:nvPr>
        </p:nvSpPr>
        <p:spPr/>
        <p:txBody>
          <a:bodyPr>
            <a:normAutofit/>
          </a:bodyPr>
          <a:lstStyle/>
          <a:p>
            <a:r>
              <a:rPr lang="en-IN" sz="6000" dirty="0"/>
              <a:t>Organizational Skills</a:t>
            </a:r>
          </a:p>
        </p:txBody>
      </p:sp>
      <p:graphicFrame>
        <p:nvGraphicFramePr>
          <p:cNvPr id="7" name="Table 7">
            <a:extLst>
              <a:ext uri="{FF2B5EF4-FFF2-40B4-BE49-F238E27FC236}">
                <a16:creationId xmlns:a16="http://schemas.microsoft.com/office/drawing/2014/main" id="{A4D50E10-8492-4928-B775-E5FD6F1A2611}"/>
              </a:ext>
            </a:extLst>
          </p:cNvPr>
          <p:cNvGraphicFramePr>
            <a:graphicFrameLocks noGrp="1"/>
          </p:cNvGraphicFramePr>
          <p:nvPr>
            <p:ph idx="1"/>
            <p:extLst>
              <p:ext uri="{D42A27DB-BD31-4B8C-83A1-F6EECF244321}">
                <p14:modId xmlns:p14="http://schemas.microsoft.com/office/powerpoint/2010/main" val="1482714852"/>
              </p:ext>
            </p:extLst>
          </p:nvPr>
        </p:nvGraphicFramePr>
        <p:xfrm>
          <a:off x="1522413" y="1905000"/>
          <a:ext cx="9137649" cy="4114800"/>
        </p:xfrm>
        <a:graphic>
          <a:graphicData uri="http://schemas.openxmlformats.org/drawingml/2006/table">
            <a:tbl>
              <a:tblPr firstRow="1" bandRow="1">
                <a:tableStyleId>{5C22544A-7EE6-4342-B048-85BDC9FD1C3A}</a:tableStyleId>
              </a:tblPr>
              <a:tblGrid>
                <a:gridCol w="3045883">
                  <a:extLst>
                    <a:ext uri="{9D8B030D-6E8A-4147-A177-3AD203B41FA5}">
                      <a16:colId xmlns:a16="http://schemas.microsoft.com/office/drawing/2014/main" val="905357847"/>
                    </a:ext>
                  </a:extLst>
                </a:gridCol>
                <a:gridCol w="3045883">
                  <a:extLst>
                    <a:ext uri="{9D8B030D-6E8A-4147-A177-3AD203B41FA5}">
                      <a16:colId xmlns:a16="http://schemas.microsoft.com/office/drawing/2014/main" val="2768856082"/>
                    </a:ext>
                  </a:extLst>
                </a:gridCol>
                <a:gridCol w="3045883">
                  <a:extLst>
                    <a:ext uri="{9D8B030D-6E8A-4147-A177-3AD203B41FA5}">
                      <a16:colId xmlns:a16="http://schemas.microsoft.com/office/drawing/2014/main" val="1414911567"/>
                    </a:ext>
                  </a:extLst>
                </a:gridCol>
              </a:tblGrid>
              <a:tr h="370840">
                <a:tc>
                  <a:txBody>
                    <a:bodyPr/>
                    <a:lstStyle/>
                    <a:p>
                      <a:r>
                        <a:rPr lang="en-IN" sz="4800" dirty="0"/>
                        <a:t>Arrange</a:t>
                      </a:r>
                    </a:p>
                  </a:txBody>
                  <a:tcPr/>
                </a:tc>
                <a:tc>
                  <a:txBody>
                    <a:bodyPr/>
                    <a:lstStyle/>
                    <a:p>
                      <a:r>
                        <a:rPr lang="en-IN" sz="4800" dirty="0"/>
                        <a:t>Distribute</a:t>
                      </a:r>
                    </a:p>
                  </a:txBody>
                  <a:tcPr/>
                </a:tc>
                <a:tc>
                  <a:txBody>
                    <a:bodyPr/>
                    <a:lstStyle/>
                    <a:p>
                      <a:r>
                        <a:rPr lang="en-IN" sz="4800" dirty="0"/>
                        <a:t>Process</a:t>
                      </a:r>
                    </a:p>
                  </a:txBody>
                  <a:tcPr/>
                </a:tc>
                <a:extLst>
                  <a:ext uri="{0D108BD9-81ED-4DB2-BD59-A6C34878D82A}">
                    <a16:rowId xmlns:a16="http://schemas.microsoft.com/office/drawing/2014/main" val="3640420266"/>
                  </a:ext>
                </a:extLst>
              </a:tr>
              <a:tr h="370840">
                <a:tc>
                  <a:txBody>
                    <a:bodyPr/>
                    <a:lstStyle/>
                    <a:p>
                      <a:r>
                        <a:rPr lang="en-IN" sz="4800" dirty="0"/>
                        <a:t>Categorize</a:t>
                      </a:r>
                    </a:p>
                  </a:txBody>
                  <a:tcPr/>
                </a:tc>
                <a:tc>
                  <a:txBody>
                    <a:bodyPr/>
                    <a:lstStyle/>
                    <a:p>
                      <a:r>
                        <a:rPr lang="en-IN" sz="4800" dirty="0"/>
                        <a:t>File</a:t>
                      </a:r>
                    </a:p>
                  </a:txBody>
                  <a:tcPr/>
                </a:tc>
                <a:tc>
                  <a:txBody>
                    <a:bodyPr/>
                    <a:lstStyle/>
                    <a:p>
                      <a:r>
                        <a:rPr lang="en-IN" sz="4800" dirty="0"/>
                        <a:t>Register</a:t>
                      </a:r>
                    </a:p>
                  </a:txBody>
                  <a:tcPr/>
                </a:tc>
                <a:extLst>
                  <a:ext uri="{0D108BD9-81ED-4DB2-BD59-A6C34878D82A}">
                    <a16:rowId xmlns:a16="http://schemas.microsoft.com/office/drawing/2014/main" val="2015309688"/>
                  </a:ext>
                </a:extLst>
              </a:tr>
              <a:tr h="370840">
                <a:tc>
                  <a:txBody>
                    <a:bodyPr/>
                    <a:lstStyle/>
                    <a:p>
                      <a:r>
                        <a:rPr lang="en-IN" sz="4800" dirty="0"/>
                        <a:t>Classify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4800" dirty="0"/>
                        <a:t>Organize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4800" dirty="0"/>
                        <a:t>Validate</a:t>
                      </a:r>
                    </a:p>
                  </a:txBody>
                  <a:tcPr/>
                </a:tc>
                <a:extLst>
                  <a:ext uri="{0D108BD9-81ED-4DB2-BD59-A6C34878D82A}">
                    <a16:rowId xmlns:a16="http://schemas.microsoft.com/office/drawing/2014/main" val="2916275230"/>
                  </a:ext>
                </a:extLst>
              </a:tr>
              <a:tr h="370840">
                <a:tc>
                  <a:txBody>
                    <a:bodyPr/>
                    <a:lstStyle/>
                    <a:p>
                      <a:r>
                        <a:rPr lang="en-IN" sz="4800" dirty="0"/>
                        <a:t>Collect</a:t>
                      </a:r>
                    </a:p>
                  </a:txBody>
                  <a:tcPr/>
                </a:tc>
                <a:tc>
                  <a:txBody>
                    <a:bodyPr/>
                    <a:lstStyle/>
                    <a:p>
                      <a:r>
                        <a:rPr lang="en-IN" sz="4800" dirty="0"/>
                        <a:t>Monitor</a:t>
                      </a:r>
                    </a:p>
                  </a:txBody>
                  <a:tcPr/>
                </a:tc>
                <a:tc>
                  <a:txBody>
                    <a:bodyPr/>
                    <a:lstStyle/>
                    <a:p>
                      <a:r>
                        <a:rPr lang="en-IN" sz="4800" dirty="0"/>
                        <a:t>Screen</a:t>
                      </a:r>
                    </a:p>
                  </a:txBody>
                  <a:tcPr/>
                </a:tc>
                <a:extLst>
                  <a:ext uri="{0D108BD9-81ED-4DB2-BD59-A6C34878D82A}">
                    <a16:rowId xmlns:a16="http://schemas.microsoft.com/office/drawing/2014/main" val="1980052852"/>
                  </a:ext>
                </a:extLst>
              </a:tr>
              <a:tr h="370840">
                <a:tc>
                  <a:txBody>
                    <a:bodyPr/>
                    <a:lstStyle/>
                    <a:p>
                      <a:r>
                        <a:rPr lang="en-IN" sz="4800" dirty="0"/>
                        <a:t>Correct</a:t>
                      </a:r>
                    </a:p>
                  </a:txBody>
                  <a:tcPr/>
                </a:tc>
                <a:tc>
                  <a:txBody>
                    <a:bodyPr/>
                    <a:lstStyle/>
                    <a:p>
                      <a:r>
                        <a:rPr lang="en-IN" sz="4800" dirty="0"/>
                        <a:t>Operate</a:t>
                      </a:r>
                    </a:p>
                  </a:txBody>
                  <a:tcPr/>
                </a:tc>
                <a:tc>
                  <a:txBody>
                    <a:bodyPr/>
                    <a:lstStyle/>
                    <a:p>
                      <a:endParaRPr lang="en-IN" sz="4800" dirty="0"/>
                    </a:p>
                  </a:txBody>
                  <a:tcPr/>
                </a:tc>
                <a:extLst>
                  <a:ext uri="{0D108BD9-81ED-4DB2-BD59-A6C34878D82A}">
                    <a16:rowId xmlns:a16="http://schemas.microsoft.com/office/drawing/2014/main" val="1942568790"/>
                  </a:ext>
                </a:extLst>
              </a:tr>
            </a:tbl>
          </a:graphicData>
        </a:graphic>
      </p:graphicFrame>
      <p:sp>
        <p:nvSpPr>
          <p:cNvPr id="4" name="Footer Placeholder 3">
            <a:extLst>
              <a:ext uri="{FF2B5EF4-FFF2-40B4-BE49-F238E27FC236}">
                <a16:creationId xmlns:a16="http://schemas.microsoft.com/office/drawing/2014/main" id="{F70C8ACD-D7AE-498A-9255-B5D6A1FAA23D}"/>
              </a:ext>
            </a:extLst>
          </p:cNvPr>
          <p:cNvSpPr>
            <a:spLocks noGrp="1"/>
          </p:cNvSpPr>
          <p:nvPr>
            <p:ph type="ftr" sz="quarter" idx="11"/>
          </p:nvPr>
        </p:nvSpPr>
        <p:spPr/>
        <p:txBody>
          <a:bodyPr/>
          <a:lstStyle/>
          <a:p>
            <a:r>
              <a:rPr lang="en-IN"/>
              <a:t>Design of SEM in Courses by Prof. S. V. Dudul</a:t>
            </a:r>
          </a:p>
        </p:txBody>
      </p:sp>
      <p:sp>
        <p:nvSpPr>
          <p:cNvPr id="5" name="Date Placeholder 4">
            <a:extLst>
              <a:ext uri="{FF2B5EF4-FFF2-40B4-BE49-F238E27FC236}">
                <a16:creationId xmlns:a16="http://schemas.microsoft.com/office/drawing/2014/main" id="{94A016B7-5DB3-49C9-83CE-5C5C42F67474}"/>
              </a:ext>
            </a:extLst>
          </p:cNvPr>
          <p:cNvSpPr>
            <a:spLocks noGrp="1"/>
          </p:cNvSpPr>
          <p:nvPr>
            <p:ph type="dt" sz="half" idx="10"/>
          </p:nvPr>
        </p:nvSpPr>
        <p:spPr/>
        <p:txBody>
          <a:bodyPr/>
          <a:lstStyle/>
          <a:p>
            <a:r>
              <a:rPr lang="en-US"/>
              <a:t>June 3, 2022</a:t>
            </a:r>
            <a:endParaRPr lang="en-IN"/>
          </a:p>
        </p:txBody>
      </p:sp>
      <p:sp>
        <p:nvSpPr>
          <p:cNvPr id="6" name="Slide Number Placeholder 5">
            <a:extLst>
              <a:ext uri="{FF2B5EF4-FFF2-40B4-BE49-F238E27FC236}">
                <a16:creationId xmlns:a16="http://schemas.microsoft.com/office/drawing/2014/main" id="{9CB3C0C5-0C92-4DA7-9F5F-4B3CF6851AFE}"/>
              </a:ext>
            </a:extLst>
          </p:cNvPr>
          <p:cNvSpPr>
            <a:spLocks noGrp="1"/>
          </p:cNvSpPr>
          <p:nvPr>
            <p:ph type="sldNum" sz="quarter" idx="12"/>
          </p:nvPr>
        </p:nvSpPr>
        <p:spPr/>
        <p:txBody>
          <a:bodyPr/>
          <a:lstStyle/>
          <a:p>
            <a:fld id="{5E257C21-560F-46E8-B2FF-CAF5379B61F0}" type="slidenum">
              <a:rPr lang="en-IN" smtClean="0"/>
              <a:t>23</a:t>
            </a:fld>
            <a:endParaRPr lang="en-IN"/>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46DA2175-64E5-4E3C-896A-38F25DD79785}"/>
                  </a:ext>
                </a:extLst>
              </p14:cNvPr>
              <p14:cNvContentPartPr/>
              <p14:nvPr/>
            </p14:nvContentPartPr>
            <p14:xfrm>
              <a:off x="4279320" y="3569040"/>
              <a:ext cx="3925440" cy="1352880"/>
            </p14:xfrm>
          </p:contentPart>
        </mc:Choice>
        <mc:Fallback>
          <p:pic>
            <p:nvPicPr>
              <p:cNvPr id="3" name="Ink 2">
                <a:extLst>
                  <a:ext uri="{FF2B5EF4-FFF2-40B4-BE49-F238E27FC236}">
                    <a16:creationId xmlns:a16="http://schemas.microsoft.com/office/drawing/2014/main" id="{46DA2175-64E5-4E3C-896A-38F25DD79785}"/>
                  </a:ext>
                </a:extLst>
              </p:cNvPr>
              <p:cNvPicPr/>
              <p:nvPr/>
            </p:nvPicPr>
            <p:blipFill>
              <a:blip r:embed="rId3"/>
              <a:stretch>
                <a:fillRect/>
              </a:stretch>
            </p:blipFill>
            <p:spPr>
              <a:xfrm>
                <a:off x="4269960" y="3559680"/>
                <a:ext cx="3944160" cy="1371600"/>
              </a:xfrm>
              <a:prstGeom prst="rect">
                <a:avLst/>
              </a:prstGeom>
            </p:spPr>
          </p:pic>
        </mc:Fallback>
      </mc:AlternateContent>
    </p:spTree>
    <p:extLst>
      <p:ext uri="{BB962C8B-B14F-4D97-AF65-F5344CB8AC3E}">
        <p14:creationId xmlns:p14="http://schemas.microsoft.com/office/powerpoint/2010/main" val="17984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334B-F770-4744-A242-D269AE67E882}"/>
              </a:ext>
            </a:extLst>
          </p:cNvPr>
          <p:cNvSpPr>
            <a:spLocks noGrp="1"/>
          </p:cNvSpPr>
          <p:nvPr>
            <p:ph type="title"/>
          </p:nvPr>
        </p:nvSpPr>
        <p:spPr/>
        <p:txBody>
          <a:bodyPr>
            <a:normAutofit/>
          </a:bodyPr>
          <a:lstStyle/>
          <a:p>
            <a:r>
              <a:rPr lang="en-IN" sz="6000" dirty="0"/>
              <a:t>Research Skills</a:t>
            </a:r>
          </a:p>
        </p:txBody>
      </p:sp>
      <p:graphicFrame>
        <p:nvGraphicFramePr>
          <p:cNvPr id="7" name="Table 7">
            <a:extLst>
              <a:ext uri="{FF2B5EF4-FFF2-40B4-BE49-F238E27FC236}">
                <a16:creationId xmlns:a16="http://schemas.microsoft.com/office/drawing/2014/main" id="{78E6E098-5B7E-4380-BD5F-C69FF4BD14C1}"/>
              </a:ext>
            </a:extLst>
          </p:cNvPr>
          <p:cNvGraphicFramePr>
            <a:graphicFrameLocks noGrp="1"/>
          </p:cNvGraphicFramePr>
          <p:nvPr>
            <p:ph idx="1"/>
            <p:extLst>
              <p:ext uri="{D42A27DB-BD31-4B8C-83A1-F6EECF244321}">
                <p14:modId xmlns:p14="http://schemas.microsoft.com/office/powerpoint/2010/main" val="4129099287"/>
              </p:ext>
            </p:extLst>
          </p:nvPr>
        </p:nvGraphicFramePr>
        <p:xfrm>
          <a:off x="1097278" y="1905000"/>
          <a:ext cx="9896304" cy="3810000"/>
        </p:xfrm>
        <a:graphic>
          <a:graphicData uri="http://schemas.openxmlformats.org/drawingml/2006/table">
            <a:tbl>
              <a:tblPr firstRow="1" bandRow="1">
                <a:tableStyleId>{5C22544A-7EE6-4342-B048-85BDC9FD1C3A}</a:tableStyleId>
              </a:tblPr>
              <a:tblGrid>
                <a:gridCol w="3298768">
                  <a:extLst>
                    <a:ext uri="{9D8B030D-6E8A-4147-A177-3AD203B41FA5}">
                      <a16:colId xmlns:a16="http://schemas.microsoft.com/office/drawing/2014/main" val="73660015"/>
                    </a:ext>
                  </a:extLst>
                </a:gridCol>
                <a:gridCol w="3298768">
                  <a:extLst>
                    <a:ext uri="{9D8B030D-6E8A-4147-A177-3AD203B41FA5}">
                      <a16:colId xmlns:a16="http://schemas.microsoft.com/office/drawing/2014/main" val="1937365978"/>
                    </a:ext>
                  </a:extLst>
                </a:gridCol>
                <a:gridCol w="3298768">
                  <a:extLst>
                    <a:ext uri="{9D8B030D-6E8A-4147-A177-3AD203B41FA5}">
                      <a16:colId xmlns:a16="http://schemas.microsoft.com/office/drawing/2014/main" val="237764278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4400" dirty="0"/>
                        <a:t>Critique</a:t>
                      </a:r>
                    </a:p>
                  </a:txBody>
                  <a:tcPr/>
                </a:tc>
                <a:tc>
                  <a:txBody>
                    <a:bodyPr/>
                    <a:lstStyle/>
                    <a:p>
                      <a:r>
                        <a:rPr lang="en-IN" sz="4400" dirty="0"/>
                        <a:t>Experiment</a:t>
                      </a:r>
                    </a:p>
                  </a:txBody>
                  <a:tcPr/>
                </a:tc>
                <a:tc>
                  <a:txBody>
                    <a:bodyPr/>
                    <a:lstStyle/>
                    <a:p>
                      <a:r>
                        <a:rPr lang="en-IN" sz="4400" dirty="0"/>
                        <a:t>Measure</a:t>
                      </a:r>
                    </a:p>
                  </a:txBody>
                  <a:tcPr/>
                </a:tc>
                <a:extLst>
                  <a:ext uri="{0D108BD9-81ED-4DB2-BD59-A6C34878D82A}">
                    <a16:rowId xmlns:a16="http://schemas.microsoft.com/office/drawing/2014/main" val="3054291300"/>
                  </a:ext>
                </a:extLst>
              </a:tr>
              <a:tr h="370840">
                <a:tc>
                  <a:txBody>
                    <a:bodyPr/>
                    <a:lstStyle/>
                    <a:p>
                      <a:r>
                        <a:rPr lang="en-IN" sz="4400" dirty="0"/>
                        <a:t>Compare</a:t>
                      </a:r>
                    </a:p>
                  </a:txBody>
                  <a:tcPr/>
                </a:tc>
                <a:tc>
                  <a:txBody>
                    <a:bodyPr/>
                    <a:lstStyle/>
                    <a:p>
                      <a:r>
                        <a:rPr lang="en-IN" sz="4400" dirty="0"/>
                        <a:t>Extract</a:t>
                      </a:r>
                    </a:p>
                  </a:txBody>
                  <a:tcPr/>
                </a:tc>
                <a:tc>
                  <a:txBody>
                    <a:bodyPr/>
                    <a:lstStyle/>
                    <a:p>
                      <a:r>
                        <a:rPr lang="en-IN" sz="4400" dirty="0"/>
                        <a:t>Research</a:t>
                      </a:r>
                    </a:p>
                  </a:txBody>
                  <a:tcPr/>
                </a:tc>
                <a:extLst>
                  <a:ext uri="{0D108BD9-81ED-4DB2-BD59-A6C34878D82A}">
                    <a16:rowId xmlns:a16="http://schemas.microsoft.com/office/drawing/2014/main" val="3940227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4400" dirty="0"/>
                        <a:t>Search</a:t>
                      </a:r>
                    </a:p>
                  </a:txBody>
                  <a:tcPr/>
                </a:tc>
                <a:tc>
                  <a:txBody>
                    <a:bodyPr/>
                    <a:lstStyle/>
                    <a:p>
                      <a:r>
                        <a:rPr lang="en-IN" sz="4400" dirty="0"/>
                        <a:t>Investigate</a:t>
                      </a:r>
                    </a:p>
                  </a:txBody>
                  <a:tcPr/>
                </a:tc>
                <a:tc>
                  <a:txBody>
                    <a:bodyPr/>
                    <a:lstStyle/>
                    <a:p>
                      <a:r>
                        <a:rPr lang="en-IN" sz="4400" dirty="0"/>
                        <a:t>Systematize</a:t>
                      </a:r>
                    </a:p>
                  </a:txBody>
                  <a:tcPr/>
                </a:tc>
                <a:extLst>
                  <a:ext uri="{0D108BD9-81ED-4DB2-BD59-A6C34878D82A}">
                    <a16:rowId xmlns:a16="http://schemas.microsoft.com/office/drawing/2014/main" val="617628884"/>
                  </a:ext>
                </a:extLst>
              </a:tr>
              <a:tr h="370840">
                <a:tc>
                  <a:txBody>
                    <a:bodyPr/>
                    <a:lstStyle/>
                    <a:p>
                      <a:r>
                        <a:rPr lang="en-IN" sz="4400" dirty="0"/>
                        <a:t>Determine</a:t>
                      </a:r>
                    </a:p>
                  </a:txBody>
                  <a:tcPr/>
                </a:tc>
                <a:tc>
                  <a:txBody>
                    <a:bodyPr/>
                    <a:lstStyle/>
                    <a:p>
                      <a:r>
                        <a:rPr lang="en-IN" sz="4400" dirty="0"/>
                        <a:t>Interview</a:t>
                      </a:r>
                    </a:p>
                  </a:txBody>
                  <a:tcPr/>
                </a:tc>
                <a:tc>
                  <a:txBody>
                    <a:bodyPr/>
                    <a:lstStyle/>
                    <a:p>
                      <a:r>
                        <a:rPr lang="en-IN" sz="4400" dirty="0"/>
                        <a:t>Summarize</a:t>
                      </a:r>
                    </a:p>
                  </a:txBody>
                  <a:tcPr/>
                </a:tc>
                <a:extLst>
                  <a:ext uri="{0D108BD9-81ED-4DB2-BD59-A6C34878D82A}">
                    <a16:rowId xmlns:a16="http://schemas.microsoft.com/office/drawing/2014/main" val="3571247868"/>
                  </a:ext>
                </a:extLst>
              </a:tr>
              <a:tr h="370840">
                <a:tc>
                  <a:txBody>
                    <a:bodyPr/>
                    <a:lstStyle/>
                    <a:p>
                      <a:r>
                        <a:rPr lang="en-IN" sz="4400" dirty="0"/>
                        <a:t>Evaluate</a:t>
                      </a:r>
                    </a:p>
                  </a:txBody>
                  <a:tcPr/>
                </a:tc>
                <a:tc>
                  <a:txBody>
                    <a:bodyPr/>
                    <a:lstStyle/>
                    <a:p>
                      <a:endParaRPr lang="en-IN" sz="2000"/>
                    </a:p>
                  </a:txBody>
                  <a:tcPr/>
                </a:tc>
                <a:tc>
                  <a:txBody>
                    <a:bodyPr/>
                    <a:lstStyle/>
                    <a:p>
                      <a:endParaRPr lang="en-IN" sz="2000" dirty="0"/>
                    </a:p>
                  </a:txBody>
                  <a:tcPr/>
                </a:tc>
                <a:extLst>
                  <a:ext uri="{0D108BD9-81ED-4DB2-BD59-A6C34878D82A}">
                    <a16:rowId xmlns:a16="http://schemas.microsoft.com/office/drawing/2014/main" val="3335721910"/>
                  </a:ext>
                </a:extLst>
              </a:tr>
            </a:tbl>
          </a:graphicData>
        </a:graphic>
      </p:graphicFrame>
      <p:sp>
        <p:nvSpPr>
          <p:cNvPr id="4" name="Footer Placeholder 3">
            <a:extLst>
              <a:ext uri="{FF2B5EF4-FFF2-40B4-BE49-F238E27FC236}">
                <a16:creationId xmlns:a16="http://schemas.microsoft.com/office/drawing/2014/main" id="{B9FB1686-564A-4BC0-B5E4-A58A2C044BA7}"/>
              </a:ext>
            </a:extLst>
          </p:cNvPr>
          <p:cNvSpPr>
            <a:spLocks noGrp="1"/>
          </p:cNvSpPr>
          <p:nvPr>
            <p:ph type="ftr" sz="quarter" idx="11"/>
          </p:nvPr>
        </p:nvSpPr>
        <p:spPr/>
        <p:txBody>
          <a:bodyPr/>
          <a:lstStyle/>
          <a:p>
            <a:r>
              <a:rPr lang="en-IN"/>
              <a:t>Design of SEM in Courses by Prof. S. V. Dudul</a:t>
            </a:r>
          </a:p>
        </p:txBody>
      </p:sp>
      <p:sp>
        <p:nvSpPr>
          <p:cNvPr id="5" name="Date Placeholder 4">
            <a:extLst>
              <a:ext uri="{FF2B5EF4-FFF2-40B4-BE49-F238E27FC236}">
                <a16:creationId xmlns:a16="http://schemas.microsoft.com/office/drawing/2014/main" id="{F7AFC83C-6080-4320-9569-83AAFCF1C95D}"/>
              </a:ext>
            </a:extLst>
          </p:cNvPr>
          <p:cNvSpPr>
            <a:spLocks noGrp="1"/>
          </p:cNvSpPr>
          <p:nvPr>
            <p:ph type="dt" sz="half" idx="10"/>
          </p:nvPr>
        </p:nvSpPr>
        <p:spPr/>
        <p:txBody>
          <a:bodyPr/>
          <a:lstStyle/>
          <a:p>
            <a:r>
              <a:rPr lang="en-US"/>
              <a:t>June 3, 2022</a:t>
            </a:r>
            <a:endParaRPr lang="en-IN"/>
          </a:p>
        </p:txBody>
      </p:sp>
      <p:sp>
        <p:nvSpPr>
          <p:cNvPr id="6" name="Slide Number Placeholder 5">
            <a:extLst>
              <a:ext uri="{FF2B5EF4-FFF2-40B4-BE49-F238E27FC236}">
                <a16:creationId xmlns:a16="http://schemas.microsoft.com/office/drawing/2014/main" id="{4895CFF1-2096-423C-AD8E-F76BBD8C6E42}"/>
              </a:ext>
            </a:extLst>
          </p:cNvPr>
          <p:cNvSpPr>
            <a:spLocks noGrp="1"/>
          </p:cNvSpPr>
          <p:nvPr>
            <p:ph type="sldNum" sz="quarter" idx="12"/>
          </p:nvPr>
        </p:nvSpPr>
        <p:spPr/>
        <p:txBody>
          <a:bodyPr/>
          <a:lstStyle/>
          <a:p>
            <a:fld id="{5E257C21-560F-46E8-B2FF-CAF5379B61F0}" type="slidenum">
              <a:rPr lang="en-IN" smtClean="0"/>
              <a:t>24</a:t>
            </a:fld>
            <a:endParaRPr lang="en-IN"/>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A7DA83E0-7CA5-4CB8-9710-9A483D4CF3EA}"/>
                  </a:ext>
                </a:extLst>
              </p14:cNvPr>
              <p14:cNvContentPartPr/>
              <p14:nvPr/>
            </p14:nvContentPartPr>
            <p14:xfrm>
              <a:off x="732960" y="1613880"/>
              <a:ext cx="8774280" cy="3184920"/>
            </p14:xfrm>
          </p:contentPart>
        </mc:Choice>
        <mc:Fallback>
          <p:pic>
            <p:nvPicPr>
              <p:cNvPr id="3" name="Ink 2">
                <a:extLst>
                  <a:ext uri="{FF2B5EF4-FFF2-40B4-BE49-F238E27FC236}">
                    <a16:creationId xmlns:a16="http://schemas.microsoft.com/office/drawing/2014/main" id="{A7DA83E0-7CA5-4CB8-9710-9A483D4CF3EA}"/>
                  </a:ext>
                </a:extLst>
              </p:cNvPr>
              <p:cNvPicPr/>
              <p:nvPr/>
            </p:nvPicPr>
            <p:blipFill>
              <a:blip r:embed="rId3"/>
              <a:stretch>
                <a:fillRect/>
              </a:stretch>
            </p:blipFill>
            <p:spPr>
              <a:xfrm>
                <a:off x="723600" y="1604520"/>
                <a:ext cx="8793000" cy="3203640"/>
              </a:xfrm>
              <a:prstGeom prst="rect">
                <a:avLst/>
              </a:prstGeom>
            </p:spPr>
          </p:pic>
        </mc:Fallback>
      </mc:AlternateContent>
    </p:spTree>
    <p:extLst>
      <p:ext uri="{BB962C8B-B14F-4D97-AF65-F5344CB8AC3E}">
        <p14:creationId xmlns:p14="http://schemas.microsoft.com/office/powerpoint/2010/main" val="250207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DB352-7425-491E-A194-92AFB80FFB39}"/>
              </a:ext>
            </a:extLst>
          </p:cNvPr>
          <p:cNvSpPr>
            <a:spLocks noGrp="1"/>
          </p:cNvSpPr>
          <p:nvPr>
            <p:ph type="title"/>
          </p:nvPr>
        </p:nvSpPr>
        <p:spPr/>
        <p:txBody>
          <a:bodyPr>
            <a:normAutofit/>
          </a:bodyPr>
          <a:lstStyle/>
          <a:p>
            <a:r>
              <a:rPr lang="en-IN" sz="6000" dirty="0"/>
              <a:t>Technical Skills</a:t>
            </a:r>
          </a:p>
        </p:txBody>
      </p:sp>
      <p:graphicFrame>
        <p:nvGraphicFramePr>
          <p:cNvPr id="7" name="Table 7">
            <a:extLst>
              <a:ext uri="{FF2B5EF4-FFF2-40B4-BE49-F238E27FC236}">
                <a16:creationId xmlns:a16="http://schemas.microsoft.com/office/drawing/2014/main" id="{C8C06392-B6D0-4E71-8626-28457C92ECDC}"/>
              </a:ext>
            </a:extLst>
          </p:cNvPr>
          <p:cNvGraphicFramePr>
            <a:graphicFrameLocks noGrp="1"/>
          </p:cNvGraphicFramePr>
          <p:nvPr>
            <p:ph idx="1"/>
            <p:extLst>
              <p:ext uri="{D42A27DB-BD31-4B8C-83A1-F6EECF244321}">
                <p14:modId xmlns:p14="http://schemas.microsoft.com/office/powerpoint/2010/main" val="884104407"/>
              </p:ext>
            </p:extLst>
          </p:nvPr>
        </p:nvGraphicFramePr>
        <p:xfrm>
          <a:off x="770708" y="1737360"/>
          <a:ext cx="11002884" cy="4572000"/>
        </p:xfrm>
        <a:graphic>
          <a:graphicData uri="http://schemas.openxmlformats.org/drawingml/2006/table">
            <a:tbl>
              <a:tblPr firstRow="1" bandRow="1">
                <a:tableStyleId>{5C22544A-7EE6-4342-B048-85BDC9FD1C3A}</a:tableStyleId>
              </a:tblPr>
              <a:tblGrid>
                <a:gridCol w="3667628">
                  <a:extLst>
                    <a:ext uri="{9D8B030D-6E8A-4147-A177-3AD203B41FA5}">
                      <a16:colId xmlns:a16="http://schemas.microsoft.com/office/drawing/2014/main" val="1971583203"/>
                    </a:ext>
                  </a:extLst>
                </a:gridCol>
                <a:gridCol w="3667628">
                  <a:extLst>
                    <a:ext uri="{9D8B030D-6E8A-4147-A177-3AD203B41FA5}">
                      <a16:colId xmlns:a16="http://schemas.microsoft.com/office/drawing/2014/main" val="1642201049"/>
                    </a:ext>
                  </a:extLst>
                </a:gridCol>
                <a:gridCol w="3667628">
                  <a:extLst>
                    <a:ext uri="{9D8B030D-6E8A-4147-A177-3AD203B41FA5}">
                      <a16:colId xmlns:a16="http://schemas.microsoft.com/office/drawing/2014/main" val="3286907768"/>
                    </a:ext>
                  </a:extLst>
                </a:gridCol>
              </a:tblGrid>
              <a:tr h="370840">
                <a:tc>
                  <a:txBody>
                    <a:bodyPr/>
                    <a:lstStyle/>
                    <a:p>
                      <a:r>
                        <a:rPr lang="en-IN" sz="5400" dirty="0"/>
                        <a:t>Apply</a:t>
                      </a:r>
                    </a:p>
                  </a:txBody>
                  <a:tcPr/>
                </a:tc>
                <a:tc>
                  <a:txBody>
                    <a:bodyPr/>
                    <a:lstStyle/>
                    <a:p>
                      <a:r>
                        <a:rPr lang="en-IN" sz="5400" dirty="0"/>
                        <a:t>Determine</a:t>
                      </a:r>
                    </a:p>
                  </a:txBody>
                  <a:tcPr/>
                </a:tc>
                <a:tc>
                  <a:txBody>
                    <a:bodyPr/>
                    <a:lstStyle/>
                    <a:p>
                      <a:r>
                        <a:rPr lang="en-IN" sz="5400" dirty="0"/>
                        <a:t>Regulate</a:t>
                      </a:r>
                    </a:p>
                  </a:txBody>
                  <a:tcPr/>
                </a:tc>
                <a:extLst>
                  <a:ext uri="{0D108BD9-81ED-4DB2-BD59-A6C34878D82A}">
                    <a16:rowId xmlns:a16="http://schemas.microsoft.com/office/drawing/2014/main" val="3502591428"/>
                  </a:ext>
                </a:extLst>
              </a:tr>
              <a:tr h="370840">
                <a:tc>
                  <a:txBody>
                    <a:bodyPr/>
                    <a:lstStyle/>
                    <a:p>
                      <a:r>
                        <a:rPr lang="en-IN" sz="5400" dirty="0"/>
                        <a:t>Build</a:t>
                      </a:r>
                    </a:p>
                  </a:txBody>
                  <a:tcPr/>
                </a:tc>
                <a:tc>
                  <a:txBody>
                    <a:bodyPr/>
                    <a:lstStyle/>
                    <a:p>
                      <a:r>
                        <a:rPr lang="en-IN" sz="5400" dirty="0"/>
                        <a:t>Engineer</a:t>
                      </a:r>
                    </a:p>
                  </a:txBody>
                  <a:tcPr/>
                </a:tc>
                <a:tc>
                  <a:txBody>
                    <a:bodyPr/>
                    <a:lstStyle/>
                    <a:p>
                      <a:r>
                        <a:rPr lang="en-IN" sz="5400" dirty="0"/>
                        <a:t>Repair</a:t>
                      </a:r>
                    </a:p>
                  </a:txBody>
                  <a:tcPr/>
                </a:tc>
                <a:extLst>
                  <a:ext uri="{0D108BD9-81ED-4DB2-BD59-A6C34878D82A}">
                    <a16:rowId xmlns:a16="http://schemas.microsoft.com/office/drawing/2014/main" val="2436480422"/>
                  </a:ext>
                </a:extLst>
              </a:tr>
              <a:tr h="370840">
                <a:tc>
                  <a:txBody>
                    <a:bodyPr/>
                    <a:lstStyle/>
                    <a:p>
                      <a:r>
                        <a:rPr lang="en-IN" sz="5400" dirty="0"/>
                        <a:t>Compute</a:t>
                      </a:r>
                    </a:p>
                  </a:txBody>
                  <a:tcPr/>
                </a:tc>
                <a:tc>
                  <a:txBody>
                    <a:bodyPr/>
                    <a:lstStyle/>
                    <a:p>
                      <a:r>
                        <a:rPr lang="en-IN" sz="5400" dirty="0"/>
                        <a:t>Maintain</a:t>
                      </a:r>
                    </a:p>
                  </a:txBody>
                  <a:tcPr/>
                </a:tc>
                <a:tc>
                  <a:txBody>
                    <a:bodyPr/>
                    <a:lstStyle/>
                    <a:p>
                      <a:r>
                        <a:rPr lang="en-IN" sz="5400" dirty="0"/>
                        <a:t>Restore</a:t>
                      </a:r>
                    </a:p>
                  </a:txBody>
                  <a:tcPr/>
                </a:tc>
                <a:extLst>
                  <a:ext uri="{0D108BD9-81ED-4DB2-BD59-A6C34878D82A}">
                    <a16:rowId xmlns:a16="http://schemas.microsoft.com/office/drawing/2014/main" val="1306218270"/>
                  </a:ext>
                </a:extLst>
              </a:tr>
              <a:tr h="370840">
                <a:tc>
                  <a:txBody>
                    <a:bodyPr/>
                    <a:lstStyle/>
                    <a:p>
                      <a:r>
                        <a:rPr lang="en-IN" sz="5400" dirty="0"/>
                        <a:t>Construct</a:t>
                      </a:r>
                    </a:p>
                  </a:txBody>
                  <a:tcPr/>
                </a:tc>
                <a:tc>
                  <a:txBody>
                    <a:bodyPr/>
                    <a:lstStyle/>
                    <a:p>
                      <a:r>
                        <a:rPr lang="en-IN" sz="5400" dirty="0"/>
                        <a:t>Overhaul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5400" dirty="0"/>
                        <a:t>Utilize</a:t>
                      </a:r>
                    </a:p>
                  </a:txBody>
                  <a:tcPr/>
                </a:tc>
                <a:extLst>
                  <a:ext uri="{0D108BD9-81ED-4DB2-BD59-A6C34878D82A}">
                    <a16:rowId xmlns:a16="http://schemas.microsoft.com/office/drawing/2014/main" val="2083105904"/>
                  </a:ext>
                </a:extLst>
              </a:tr>
              <a:tr h="370840">
                <a:tc>
                  <a:txBody>
                    <a:bodyPr/>
                    <a:lstStyle/>
                    <a:p>
                      <a:r>
                        <a:rPr lang="en-IN" sz="5400" dirty="0"/>
                        <a:t>Debug</a:t>
                      </a:r>
                    </a:p>
                  </a:txBody>
                  <a:tcPr/>
                </a:tc>
                <a:tc>
                  <a:txBody>
                    <a:bodyPr/>
                    <a:lstStyle/>
                    <a:p>
                      <a:r>
                        <a:rPr lang="en-IN" sz="5400" dirty="0"/>
                        <a:t>Program</a:t>
                      </a:r>
                    </a:p>
                  </a:txBody>
                  <a:tcPr/>
                </a:tc>
                <a:tc>
                  <a:txBody>
                    <a:bodyPr/>
                    <a:lstStyle/>
                    <a:p>
                      <a:endParaRPr lang="en-IN" sz="5400" dirty="0"/>
                    </a:p>
                  </a:txBody>
                  <a:tcPr/>
                </a:tc>
                <a:extLst>
                  <a:ext uri="{0D108BD9-81ED-4DB2-BD59-A6C34878D82A}">
                    <a16:rowId xmlns:a16="http://schemas.microsoft.com/office/drawing/2014/main" val="3595611045"/>
                  </a:ext>
                </a:extLst>
              </a:tr>
            </a:tbl>
          </a:graphicData>
        </a:graphic>
      </p:graphicFrame>
      <p:sp>
        <p:nvSpPr>
          <p:cNvPr id="4" name="Footer Placeholder 3">
            <a:extLst>
              <a:ext uri="{FF2B5EF4-FFF2-40B4-BE49-F238E27FC236}">
                <a16:creationId xmlns:a16="http://schemas.microsoft.com/office/drawing/2014/main" id="{DBA60EC1-605A-4046-8734-72CEAE34D656}"/>
              </a:ext>
            </a:extLst>
          </p:cNvPr>
          <p:cNvSpPr>
            <a:spLocks noGrp="1"/>
          </p:cNvSpPr>
          <p:nvPr>
            <p:ph type="ftr" sz="quarter" idx="11"/>
          </p:nvPr>
        </p:nvSpPr>
        <p:spPr/>
        <p:txBody>
          <a:bodyPr/>
          <a:lstStyle/>
          <a:p>
            <a:r>
              <a:rPr lang="en-IN"/>
              <a:t>Design of SEM in Courses by Prof. S. V. Dudul</a:t>
            </a:r>
          </a:p>
        </p:txBody>
      </p:sp>
      <p:sp>
        <p:nvSpPr>
          <p:cNvPr id="5" name="Date Placeholder 4">
            <a:extLst>
              <a:ext uri="{FF2B5EF4-FFF2-40B4-BE49-F238E27FC236}">
                <a16:creationId xmlns:a16="http://schemas.microsoft.com/office/drawing/2014/main" id="{147D41FC-107B-485E-8223-7000ABD43658}"/>
              </a:ext>
            </a:extLst>
          </p:cNvPr>
          <p:cNvSpPr>
            <a:spLocks noGrp="1"/>
          </p:cNvSpPr>
          <p:nvPr>
            <p:ph type="dt" sz="half" idx="10"/>
          </p:nvPr>
        </p:nvSpPr>
        <p:spPr/>
        <p:txBody>
          <a:bodyPr/>
          <a:lstStyle/>
          <a:p>
            <a:r>
              <a:rPr lang="en-US"/>
              <a:t>June 3, 2022</a:t>
            </a:r>
            <a:endParaRPr lang="en-IN"/>
          </a:p>
        </p:txBody>
      </p:sp>
      <p:sp>
        <p:nvSpPr>
          <p:cNvPr id="6" name="Slide Number Placeholder 5">
            <a:extLst>
              <a:ext uri="{FF2B5EF4-FFF2-40B4-BE49-F238E27FC236}">
                <a16:creationId xmlns:a16="http://schemas.microsoft.com/office/drawing/2014/main" id="{14AA84A7-08F1-449C-88C8-0906008C525C}"/>
              </a:ext>
            </a:extLst>
          </p:cNvPr>
          <p:cNvSpPr>
            <a:spLocks noGrp="1"/>
          </p:cNvSpPr>
          <p:nvPr>
            <p:ph type="sldNum" sz="quarter" idx="12"/>
          </p:nvPr>
        </p:nvSpPr>
        <p:spPr/>
        <p:txBody>
          <a:bodyPr/>
          <a:lstStyle/>
          <a:p>
            <a:fld id="{5E257C21-560F-46E8-B2FF-CAF5379B61F0}" type="slidenum">
              <a:rPr lang="en-IN" smtClean="0"/>
              <a:t>25</a:t>
            </a:fld>
            <a:endParaRPr lang="en-IN"/>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B0F065D5-9DF1-40CC-AF2A-1CECC3E322C4}"/>
                  </a:ext>
                </a:extLst>
              </p14:cNvPr>
              <p14:cNvContentPartPr/>
              <p14:nvPr/>
            </p14:nvContentPartPr>
            <p14:xfrm>
              <a:off x="394920" y="2881440"/>
              <a:ext cx="8292240" cy="3081240"/>
            </p14:xfrm>
          </p:contentPart>
        </mc:Choice>
        <mc:Fallback>
          <p:pic>
            <p:nvPicPr>
              <p:cNvPr id="3" name="Ink 2">
                <a:extLst>
                  <a:ext uri="{FF2B5EF4-FFF2-40B4-BE49-F238E27FC236}">
                    <a16:creationId xmlns:a16="http://schemas.microsoft.com/office/drawing/2014/main" id="{B0F065D5-9DF1-40CC-AF2A-1CECC3E322C4}"/>
                  </a:ext>
                </a:extLst>
              </p:cNvPr>
              <p:cNvPicPr/>
              <p:nvPr/>
            </p:nvPicPr>
            <p:blipFill>
              <a:blip r:embed="rId3"/>
              <a:stretch>
                <a:fillRect/>
              </a:stretch>
            </p:blipFill>
            <p:spPr>
              <a:xfrm>
                <a:off x="385560" y="2872080"/>
                <a:ext cx="8310960" cy="3099960"/>
              </a:xfrm>
              <a:prstGeom prst="rect">
                <a:avLst/>
              </a:prstGeom>
            </p:spPr>
          </p:pic>
        </mc:Fallback>
      </mc:AlternateContent>
    </p:spTree>
    <p:extLst>
      <p:ext uri="{BB962C8B-B14F-4D97-AF65-F5344CB8AC3E}">
        <p14:creationId xmlns:p14="http://schemas.microsoft.com/office/powerpoint/2010/main" val="110247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AA6C-02AA-47A4-B99C-3B00599FEC2E}"/>
              </a:ext>
            </a:extLst>
          </p:cNvPr>
          <p:cNvSpPr>
            <a:spLocks noGrp="1"/>
          </p:cNvSpPr>
          <p:nvPr>
            <p:ph type="title"/>
          </p:nvPr>
        </p:nvSpPr>
        <p:spPr/>
        <p:txBody>
          <a:bodyPr>
            <a:normAutofit/>
          </a:bodyPr>
          <a:lstStyle/>
          <a:p>
            <a:r>
              <a:rPr lang="en-IN" sz="6000" dirty="0"/>
              <a:t>Teaching Skills</a:t>
            </a:r>
          </a:p>
        </p:txBody>
      </p:sp>
      <p:graphicFrame>
        <p:nvGraphicFramePr>
          <p:cNvPr id="7" name="Table 7">
            <a:extLst>
              <a:ext uri="{FF2B5EF4-FFF2-40B4-BE49-F238E27FC236}">
                <a16:creationId xmlns:a16="http://schemas.microsoft.com/office/drawing/2014/main" id="{DB4BB103-C121-4EBB-B131-8F3CDB73A5FD}"/>
              </a:ext>
            </a:extLst>
          </p:cNvPr>
          <p:cNvGraphicFramePr>
            <a:graphicFrameLocks noGrp="1"/>
          </p:cNvGraphicFramePr>
          <p:nvPr>
            <p:ph idx="1"/>
            <p:extLst>
              <p:ext uri="{D42A27DB-BD31-4B8C-83A1-F6EECF244321}">
                <p14:modId xmlns:p14="http://schemas.microsoft.com/office/powerpoint/2010/main" val="2971915670"/>
              </p:ext>
            </p:extLst>
          </p:nvPr>
        </p:nvGraphicFramePr>
        <p:xfrm>
          <a:off x="1522413" y="1905000"/>
          <a:ext cx="9137649" cy="4114800"/>
        </p:xfrm>
        <a:graphic>
          <a:graphicData uri="http://schemas.openxmlformats.org/drawingml/2006/table">
            <a:tbl>
              <a:tblPr firstRow="1" bandRow="1">
                <a:tableStyleId>{5C22544A-7EE6-4342-B048-85BDC9FD1C3A}</a:tableStyleId>
              </a:tblPr>
              <a:tblGrid>
                <a:gridCol w="3045883">
                  <a:extLst>
                    <a:ext uri="{9D8B030D-6E8A-4147-A177-3AD203B41FA5}">
                      <a16:colId xmlns:a16="http://schemas.microsoft.com/office/drawing/2014/main" val="3046445421"/>
                    </a:ext>
                  </a:extLst>
                </a:gridCol>
                <a:gridCol w="3045883">
                  <a:extLst>
                    <a:ext uri="{9D8B030D-6E8A-4147-A177-3AD203B41FA5}">
                      <a16:colId xmlns:a16="http://schemas.microsoft.com/office/drawing/2014/main" val="3359030987"/>
                    </a:ext>
                  </a:extLst>
                </a:gridCol>
                <a:gridCol w="3045883">
                  <a:extLst>
                    <a:ext uri="{9D8B030D-6E8A-4147-A177-3AD203B41FA5}">
                      <a16:colId xmlns:a16="http://schemas.microsoft.com/office/drawing/2014/main" val="1224439168"/>
                    </a:ext>
                  </a:extLst>
                </a:gridCol>
              </a:tblGrid>
              <a:tr h="370840">
                <a:tc>
                  <a:txBody>
                    <a:bodyPr/>
                    <a:lstStyle/>
                    <a:p>
                      <a:r>
                        <a:rPr lang="en-IN" sz="4800" dirty="0"/>
                        <a:t>Advise</a:t>
                      </a:r>
                    </a:p>
                  </a:txBody>
                  <a:tcPr/>
                </a:tc>
                <a:tc>
                  <a:txBody>
                    <a:bodyPr/>
                    <a:lstStyle/>
                    <a:p>
                      <a:r>
                        <a:rPr lang="en-IN" sz="4800" dirty="0"/>
                        <a:t>Evaluate</a:t>
                      </a:r>
                    </a:p>
                  </a:txBody>
                  <a:tcPr/>
                </a:tc>
                <a:tc>
                  <a:txBody>
                    <a:bodyPr/>
                    <a:lstStyle/>
                    <a:p>
                      <a:r>
                        <a:rPr lang="en-IN" sz="4800" dirty="0"/>
                        <a:t>Persuade</a:t>
                      </a:r>
                    </a:p>
                  </a:txBody>
                  <a:tcPr/>
                </a:tc>
                <a:extLst>
                  <a:ext uri="{0D108BD9-81ED-4DB2-BD59-A6C34878D82A}">
                    <a16:rowId xmlns:a16="http://schemas.microsoft.com/office/drawing/2014/main" val="2303276889"/>
                  </a:ext>
                </a:extLst>
              </a:tr>
              <a:tr h="370840">
                <a:tc>
                  <a:txBody>
                    <a:bodyPr/>
                    <a:lstStyle/>
                    <a:p>
                      <a:r>
                        <a:rPr lang="en-IN" sz="4800" dirty="0"/>
                        <a:t>Coach</a:t>
                      </a:r>
                    </a:p>
                  </a:txBody>
                  <a:tcPr/>
                </a:tc>
                <a:tc>
                  <a:txBody>
                    <a:bodyPr/>
                    <a:lstStyle/>
                    <a:p>
                      <a:r>
                        <a:rPr lang="en-IN" sz="4800" dirty="0"/>
                        <a:t>Facilitate</a:t>
                      </a:r>
                    </a:p>
                  </a:txBody>
                  <a:tcPr/>
                </a:tc>
                <a:tc>
                  <a:txBody>
                    <a:bodyPr/>
                    <a:lstStyle/>
                    <a:p>
                      <a:r>
                        <a:rPr lang="en-IN" sz="4800" dirty="0"/>
                        <a:t>Stimulate</a:t>
                      </a:r>
                    </a:p>
                  </a:txBody>
                  <a:tcPr/>
                </a:tc>
                <a:extLst>
                  <a:ext uri="{0D108BD9-81ED-4DB2-BD59-A6C34878D82A}">
                    <a16:rowId xmlns:a16="http://schemas.microsoft.com/office/drawing/2014/main" val="1908645234"/>
                  </a:ext>
                </a:extLst>
              </a:tr>
              <a:tr h="370840">
                <a:tc>
                  <a:txBody>
                    <a:bodyPr/>
                    <a:lstStyle/>
                    <a:p>
                      <a:r>
                        <a:rPr lang="en-IN" sz="4800" dirty="0"/>
                        <a:t>Conduct</a:t>
                      </a:r>
                    </a:p>
                  </a:txBody>
                  <a:tcPr/>
                </a:tc>
                <a:tc>
                  <a:txBody>
                    <a:bodyPr/>
                    <a:lstStyle/>
                    <a:p>
                      <a:r>
                        <a:rPr lang="en-IN" sz="4800" dirty="0"/>
                        <a:t>Guide</a:t>
                      </a:r>
                    </a:p>
                  </a:txBody>
                  <a:tcPr/>
                </a:tc>
                <a:tc>
                  <a:txBody>
                    <a:bodyPr/>
                    <a:lstStyle/>
                    <a:p>
                      <a:r>
                        <a:rPr lang="en-IN" sz="4800" dirty="0"/>
                        <a:t>Test</a:t>
                      </a:r>
                    </a:p>
                  </a:txBody>
                  <a:tcPr/>
                </a:tc>
                <a:extLst>
                  <a:ext uri="{0D108BD9-81ED-4DB2-BD59-A6C34878D82A}">
                    <a16:rowId xmlns:a16="http://schemas.microsoft.com/office/drawing/2014/main" val="4012005646"/>
                  </a:ext>
                </a:extLst>
              </a:tr>
              <a:tr h="370840">
                <a:tc>
                  <a:txBody>
                    <a:bodyPr/>
                    <a:lstStyle/>
                    <a:p>
                      <a:r>
                        <a:rPr lang="en-IN" sz="4800" dirty="0"/>
                        <a:t>Coordinate</a:t>
                      </a:r>
                    </a:p>
                  </a:txBody>
                  <a:tcPr/>
                </a:tc>
                <a:tc>
                  <a:txBody>
                    <a:bodyPr/>
                    <a:lstStyle/>
                    <a:p>
                      <a:r>
                        <a:rPr lang="en-IN" sz="4800" dirty="0"/>
                        <a:t>Inform</a:t>
                      </a:r>
                    </a:p>
                  </a:txBody>
                  <a:tcPr/>
                </a:tc>
                <a:tc>
                  <a:txBody>
                    <a:bodyPr/>
                    <a:lstStyle/>
                    <a:p>
                      <a:r>
                        <a:rPr lang="en-IN" sz="4800" dirty="0"/>
                        <a:t>Transmit</a:t>
                      </a:r>
                    </a:p>
                  </a:txBody>
                  <a:tcPr/>
                </a:tc>
                <a:extLst>
                  <a:ext uri="{0D108BD9-81ED-4DB2-BD59-A6C34878D82A}">
                    <a16:rowId xmlns:a16="http://schemas.microsoft.com/office/drawing/2014/main" val="1031280396"/>
                  </a:ext>
                </a:extLst>
              </a:tr>
              <a:tr h="370840">
                <a:tc>
                  <a:txBody>
                    <a:bodyPr/>
                    <a:lstStyle/>
                    <a:p>
                      <a:r>
                        <a:rPr lang="en-IN" sz="4800" dirty="0"/>
                        <a:t>Enable</a:t>
                      </a:r>
                    </a:p>
                  </a:txBody>
                  <a:tcPr/>
                </a:tc>
                <a:tc>
                  <a:txBody>
                    <a:bodyPr/>
                    <a:lstStyle/>
                    <a:p>
                      <a:r>
                        <a:rPr lang="en-IN" sz="4800" dirty="0"/>
                        <a:t>Instruct</a:t>
                      </a:r>
                    </a:p>
                  </a:txBody>
                  <a:tcPr/>
                </a:tc>
                <a:tc>
                  <a:txBody>
                    <a:bodyPr/>
                    <a:lstStyle/>
                    <a:p>
                      <a:endParaRPr lang="en-IN" sz="4800" dirty="0"/>
                    </a:p>
                  </a:txBody>
                  <a:tcPr/>
                </a:tc>
                <a:extLst>
                  <a:ext uri="{0D108BD9-81ED-4DB2-BD59-A6C34878D82A}">
                    <a16:rowId xmlns:a16="http://schemas.microsoft.com/office/drawing/2014/main" val="1869203510"/>
                  </a:ext>
                </a:extLst>
              </a:tr>
            </a:tbl>
          </a:graphicData>
        </a:graphic>
      </p:graphicFrame>
      <p:sp>
        <p:nvSpPr>
          <p:cNvPr id="4" name="Footer Placeholder 3">
            <a:extLst>
              <a:ext uri="{FF2B5EF4-FFF2-40B4-BE49-F238E27FC236}">
                <a16:creationId xmlns:a16="http://schemas.microsoft.com/office/drawing/2014/main" id="{7A6D57DD-BB63-4938-8127-E418430D26BB}"/>
              </a:ext>
            </a:extLst>
          </p:cNvPr>
          <p:cNvSpPr>
            <a:spLocks noGrp="1"/>
          </p:cNvSpPr>
          <p:nvPr>
            <p:ph type="ftr" sz="quarter" idx="11"/>
          </p:nvPr>
        </p:nvSpPr>
        <p:spPr/>
        <p:txBody>
          <a:bodyPr/>
          <a:lstStyle/>
          <a:p>
            <a:r>
              <a:rPr lang="en-IN"/>
              <a:t>Design of SEM in Courses by Prof. S. V. Dudul</a:t>
            </a:r>
          </a:p>
        </p:txBody>
      </p:sp>
      <p:sp>
        <p:nvSpPr>
          <p:cNvPr id="5" name="Date Placeholder 4">
            <a:extLst>
              <a:ext uri="{FF2B5EF4-FFF2-40B4-BE49-F238E27FC236}">
                <a16:creationId xmlns:a16="http://schemas.microsoft.com/office/drawing/2014/main" id="{8BB34B50-1F87-427F-A018-9E84803C19F2}"/>
              </a:ext>
            </a:extLst>
          </p:cNvPr>
          <p:cNvSpPr>
            <a:spLocks noGrp="1"/>
          </p:cNvSpPr>
          <p:nvPr>
            <p:ph type="dt" sz="half" idx="10"/>
          </p:nvPr>
        </p:nvSpPr>
        <p:spPr/>
        <p:txBody>
          <a:bodyPr/>
          <a:lstStyle/>
          <a:p>
            <a:r>
              <a:rPr lang="en-US"/>
              <a:t>June 3, 2022</a:t>
            </a:r>
            <a:endParaRPr lang="en-IN"/>
          </a:p>
        </p:txBody>
      </p:sp>
      <p:sp>
        <p:nvSpPr>
          <p:cNvPr id="6" name="Slide Number Placeholder 5">
            <a:extLst>
              <a:ext uri="{FF2B5EF4-FFF2-40B4-BE49-F238E27FC236}">
                <a16:creationId xmlns:a16="http://schemas.microsoft.com/office/drawing/2014/main" id="{1615B4DC-7F5D-4805-B97E-2D2A3387F3B8}"/>
              </a:ext>
            </a:extLst>
          </p:cNvPr>
          <p:cNvSpPr>
            <a:spLocks noGrp="1"/>
          </p:cNvSpPr>
          <p:nvPr>
            <p:ph type="sldNum" sz="quarter" idx="12"/>
          </p:nvPr>
        </p:nvSpPr>
        <p:spPr/>
        <p:txBody>
          <a:bodyPr/>
          <a:lstStyle/>
          <a:p>
            <a:fld id="{5E257C21-560F-46E8-B2FF-CAF5379B61F0}" type="slidenum">
              <a:rPr lang="en-IN" smtClean="0"/>
              <a:t>26</a:t>
            </a:fld>
            <a:endParaRPr lang="en-IN"/>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58DBEB65-6C3A-468D-8473-7A53A6245122}"/>
                  </a:ext>
                </a:extLst>
              </p14:cNvPr>
              <p14:cNvContentPartPr/>
              <p14:nvPr/>
            </p14:nvContentPartPr>
            <p14:xfrm>
              <a:off x="1091160" y="1517040"/>
              <a:ext cx="7039800" cy="2625120"/>
            </p14:xfrm>
          </p:contentPart>
        </mc:Choice>
        <mc:Fallback>
          <p:pic>
            <p:nvPicPr>
              <p:cNvPr id="3" name="Ink 2">
                <a:extLst>
                  <a:ext uri="{FF2B5EF4-FFF2-40B4-BE49-F238E27FC236}">
                    <a16:creationId xmlns:a16="http://schemas.microsoft.com/office/drawing/2014/main" id="{58DBEB65-6C3A-468D-8473-7A53A6245122}"/>
                  </a:ext>
                </a:extLst>
              </p:cNvPr>
              <p:cNvPicPr/>
              <p:nvPr/>
            </p:nvPicPr>
            <p:blipFill>
              <a:blip r:embed="rId3"/>
              <a:stretch>
                <a:fillRect/>
              </a:stretch>
            </p:blipFill>
            <p:spPr>
              <a:xfrm>
                <a:off x="1081800" y="1507680"/>
                <a:ext cx="7058520" cy="2643840"/>
              </a:xfrm>
              <a:prstGeom prst="rect">
                <a:avLst/>
              </a:prstGeom>
            </p:spPr>
          </p:pic>
        </mc:Fallback>
      </mc:AlternateContent>
    </p:spTree>
    <p:extLst>
      <p:ext uri="{BB962C8B-B14F-4D97-AF65-F5344CB8AC3E}">
        <p14:creationId xmlns:p14="http://schemas.microsoft.com/office/powerpoint/2010/main" val="161341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F9363-0218-4074-A00C-5E8F486C306F}"/>
              </a:ext>
            </a:extLst>
          </p:cNvPr>
          <p:cNvSpPr>
            <a:spLocks noGrp="1"/>
          </p:cNvSpPr>
          <p:nvPr>
            <p:ph type="title"/>
          </p:nvPr>
        </p:nvSpPr>
        <p:spPr/>
        <p:txBody>
          <a:bodyPr/>
          <a:lstStyle/>
          <a:p>
            <a:r>
              <a:rPr lang="en-IN" b="1" dirty="0">
                <a:solidFill>
                  <a:schemeClr val="tx1"/>
                </a:solidFill>
              </a:rPr>
              <a:t>Some examples for outcome of SEM </a:t>
            </a:r>
          </a:p>
        </p:txBody>
      </p:sp>
      <p:sp>
        <p:nvSpPr>
          <p:cNvPr id="3" name="Content Placeholder 2">
            <a:extLst>
              <a:ext uri="{FF2B5EF4-FFF2-40B4-BE49-F238E27FC236}">
                <a16:creationId xmlns:a16="http://schemas.microsoft.com/office/drawing/2014/main" id="{9391A385-48B7-4F26-9C4C-A10E2659F273}"/>
              </a:ext>
            </a:extLst>
          </p:cNvPr>
          <p:cNvSpPr>
            <a:spLocks noGrp="1"/>
          </p:cNvSpPr>
          <p:nvPr>
            <p:ph idx="1"/>
          </p:nvPr>
        </p:nvSpPr>
        <p:spPr>
          <a:xfrm>
            <a:off x="1097280" y="1737361"/>
            <a:ext cx="10058400" cy="4519748"/>
          </a:xfrm>
        </p:spPr>
        <p:txBody>
          <a:bodyPr>
            <a:normAutofit fontScale="77500" lnSpcReduction="20000"/>
          </a:bodyPr>
          <a:lstStyle/>
          <a:p>
            <a:r>
              <a:rPr lang="en-IN" sz="3100" b="1" dirty="0">
                <a:solidFill>
                  <a:srgbClr val="C00000"/>
                </a:solidFill>
              </a:rPr>
              <a:t>Review and Critics </a:t>
            </a:r>
            <a:r>
              <a:rPr lang="en-IN" sz="3100" dirty="0"/>
              <a:t>of Literature/classic texts, poems, drama, epics, etc.</a:t>
            </a:r>
          </a:p>
          <a:p>
            <a:r>
              <a:rPr lang="en-IN" sz="3100" b="1" dirty="0">
                <a:solidFill>
                  <a:srgbClr val="C00000"/>
                </a:solidFill>
              </a:rPr>
              <a:t>Succinct Summarization </a:t>
            </a:r>
            <a:r>
              <a:rPr lang="en-IN" sz="3100" dirty="0"/>
              <a:t>of Literature/classic texts, poems, drama, epics,  etc.</a:t>
            </a:r>
          </a:p>
          <a:p>
            <a:r>
              <a:rPr lang="en-IN" sz="3100" b="1" dirty="0">
                <a:solidFill>
                  <a:srgbClr val="C00000"/>
                </a:solidFill>
              </a:rPr>
              <a:t>Translation</a:t>
            </a:r>
            <a:r>
              <a:rPr lang="en-IN" sz="3100" dirty="0"/>
              <a:t> into other language</a:t>
            </a:r>
          </a:p>
          <a:p>
            <a:r>
              <a:rPr lang="en-IN" sz="3100" b="1" dirty="0">
                <a:solidFill>
                  <a:srgbClr val="C00000"/>
                </a:solidFill>
              </a:rPr>
              <a:t>Write scripts </a:t>
            </a:r>
            <a:r>
              <a:rPr lang="en-IN" sz="3100" dirty="0"/>
              <a:t>for documentary movies, drama, movies, news, advertisement, TV channels, radio, short films, TV serials, web series, brochure, articles, animation, blogs, websites, video, storytelling, resume, agenda of meeting, minutes of meeting, social media (Tweeter, Instagram, Facebook, WhatsApp, etc.) , etc.</a:t>
            </a:r>
          </a:p>
          <a:p>
            <a:r>
              <a:rPr lang="en-IN" sz="3100" b="1" dirty="0">
                <a:solidFill>
                  <a:srgbClr val="C00000"/>
                </a:solidFill>
              </a:rPr>
              <a:t>Conduct</a:t>
            </a:r>
            <a:r>
              <a:rPr lang="en-IN" sz="3100" dirty="0"/>
              <a:t> off-line and on-lines </a:t>
            </a:r>
            <a:r>
              <a:rPr lang="en-IN" sz="3100" b="1" dirty="0">
                <a:solidFill>
                  <a:srgbClr val="C00000"/>
                </a:solidFill>
              </a:rPr>
              <a:t>Surveys</a:t>
            </a:r>
            <a:r>
              <a:rPr lang="en-IN" sz="3100" dirty="0"/>
              <a:t> (market research for a product, recent trends, etc.</a:t>
            </a:r>
          </a:p>
          <a:p>
            <a:endParaRPr lang="en-IN" dirty="0"/>
          </a:p>
          <a:p>
            <a:endParaRPr lang="en-IN" dirty="0"/>
          </a:p>
        </p:txBody>
      </p:sp>
      <p:sp>
        <p:nvSpPr>
          <p:cNvPr id="4" name="Footer Placeholder 3">
            <a:extLst>
              <a:ext uri="{FF2B5EF4-FFF2-40B4-BE49-F238E27FC236}">
                <a16:creationId xmlns:a16="http://schemas.microsoft.com/office/drawing/2014/main" id="{7A749B73-1120-4CBC-8914-56CB56533DBB}"/>
              </a:ext>
            </a:extLst>
          </p:cNvPr>
          <p:cNvSpPr>
            <a:spLocks noGrp="1"/>
          </p:cNvSpPr>
          <p:nvPr>
            <p:ph type="ftr" sz="quarter" idx="11"/>
          </p:nvPr>
        </p:nvSpPr>
        <p:spPr/>
        <p:txBody>
          <a:bodyPr/>
          <a:lstStyle/>
          <a:p>
            <a:r>
              <a:rPr lang="en-IN"/>
              <a:t>Design of SEM in Courses by Prof. S. V. Dudul</a:t>
            </a:r>
            <a:endParaRPr lang="en-US" dirty="0"/>
          </a:p>
        </p:txBody>
      </p:sp>
      <p:sp>
        <p:nvSpPr>
          <p:cNvPr id="5" name="Date Placeholder 4">
            <a:extLst>
              <a:ext uri="{FF2B5EF4-FFF2-40B4-BE49-F238E27FC236}">
                <a16:creationId xmlns:a16="http://schemas.microsoft.com/office/drawing/2014/main" id="{E84E37AA-408E-42F3-BC36-00A1342ACAF9}"/>
              </a:ext>
            </a:extLst>
          </p:cNvPr>
          <p:cNvSpPr>
            <a:spLocks noGrp="1"/>
          </p:cNvSpPr>
          <p:nvPr>
            <p:ph type="dt" sz="half" idx="10"/>
          </p:nvPr>
        </p:nvSpPr>
        <p:spPr/>
        <p:txBody>
          <a:bodyPr/>
          <a:lstStyle/>
          <a:p>
            <a:r>
              <a:rPr lang="en-US"/>
              <a:t>June 3, 2022</a:t>
            </a:r>
            <a:endParaRPr lang="en-US" dirty="0"/>
          </a:p>
        </p:txBody>
      </p:sp>
      <p:sp>
        <p:nvSpPr>
          <p:cNvPr id="6" name="Slide Number Placeholder 5">
            <a:extLst>
              <a:ext uri="{FF2B5EF4-FFF2-40B4-BE49-F238E27FC236}">
                <a16:creationId xmlns:a16="http://schemas.microsoft.com/office/drawing/2014/main" id="{276ABE08-5B1A-440D-BA3F-D96B97D8124D}"/>
              </a:ext>
            </a:extLst>
          </p:cNvPr>
          <p:cNvSpPr>
            <a:spLocks noGrp="1"/>
          </p:cNvSpPr>
          <p:nvPr>
            <p:ph type="sldNum" sz="quarter" idx="12"/>
          </p:nvPr>
        </p:nvSpPr>
        <p:spPr/>
        <p:txBody>
          <a:bodyPr/>
          <a:lstStyle/>
          <a:p>
            <a:fld id="{338D9AA0-5F28-45BB-B786-1FDCAA520291}" type="slidenum">
              <a:rPr lang="en-US" smtClean="0"/>
              <a:pPr/>
              <a:t>27</a:t>
            </a:fld>
            <a:endParaRPr lang="en-US" dirty="0"/>
          </a:p>
        </p:txBody>
      </p:sp>
      <mc:AlternateContent xmlns:mc="http://schemas.openxmlformats.org/markup-compatibility/2006">
        <mc:Choice xmlns:p14="http://schemas.microsoft.com/office/powerpoint/2010/main" Requires="p14">
          <p:contentPart p14:bwMode="auto" r:id="rId2">
            <p14:nvContentPartPr>
              <p14:cNvPr id="7" name="Ink 6">
                <a:extLst>
                  <a:ext uri="{FF2B5EF4-FFF2-40B4-BE49-F238E27FC236}">
                    <a16:creationId xmlns:a16="http://schemas.microsoft.com/office/drawing/2014/main" id="{1CF6C71C-CCA6-4CB7-B651-D8DF1137F158}"/>
                  </a:ext>
                </a:extLst>
              </p14:cNvPr>
              <p14:cNvContentPartPr/>
              <p14:nvPr/>
            </p14:nvContentPartPr>
            <p14:xfrm>
              <a:off x="800280" y="3849120"/>
              <a:ext cx="5177880" cy="2534760"/>
            </p14:xfrm>
          </p:contentPart>
        </mc:Choice>
        <mc:Fallback>
          <p:pic>
            <p:nvPicPr>
              <p:cNvPr id="7" name="Ink 6">
                <a:extLst>
                  <a:ext uri="{FF2B5EF4-FFF2-40B4-BE49-F238E27FC236}">
                    <a16:creationId xmlns:a16="http://schemas.microsoft.com/office/drawing/2014/main" id="{1CF6C71C-CCA6-4CB7-B651-D8DF1137F158}"/>
                  </a:ext>
                </a:extLst>
              </p:cNvPr>
              <p:cNvPicPr/>
              <p:nvPr/>
            </p:nvPicPr>
            <p:blipFill>
              <a:blip r:embed="rId3"/>
              <a:stretch>
                <a:fillRect/>
              </a:stretch>
            </p:blipFill>
            <p:spPr>
              <a:xfrm>
                <a:off x="790920" y="3839760"/>
                <a:ext cx="5196600" cy="2553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0B438F27-FE79-47F8-A4BC-10337151D7B2}"/>
                  </a:ext>
                </a:extLst>
              </p14:cNvPr>
              <p14:cNvContentPartPr/>
              <p14:nvPr/>
            </p14:nvContentPartPr>
            <p14:xfrm>
              <a:off x="8109360" y="3817080"/>
              <a:ext cx="741960" cy="72000"/>
            </p14:xfrm>
          </p:contentPart>
        </mc:Choice>
        <mc:Fallback>
          <p:pic>
            <p:nvPicPr>
              <p:cNvPr id="8" name="Ink 7">
                <a:extLst>
                  <a:ext uri="{FF2B5EF4-FFF2-40B4-BE49-F238E27FC236}">
                    <a16:creationId xmlns:a16="http://schemas.microsoft.com/office/drawing/2014/main" id="{0B438F27-FE79-47F8-A4BC-10337151D7B2}"/>
                  </a:ext>
                </a:extLst>
              </p:cNvPr>
              <p:cNvPicPr/>
              <p:nvPr/>
            </p:nvPicPr>
            <p:blipFill>
              <a:blip r:embed="rId5"/>
              <a:stretch>
                <a:fillRect/>
              </a:stretch>
            </p:blipFill>
            <p:spPr>
              <a:xfrm>
                <a:off x="8093520" y="3753720"/>
                <a:ext cx="7732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35B7BD1F-130A-4009-B245-8C96B22B891F}"/>
                  </a:ext>
                </a:extLst>
              </p14:cNvPr>
              <p14:cNvContentPartPr/>
              <p14:nvPr/>
            </p14:nvContentPartPr>
            <p14:xfrm>
              <a:off x="8258040" y="3759480"/>
              <a:ext cx="470520" cy="19440"/>
            </p14:xfrm>
          </p:contentPart>
        </mc:Choice>
        <mc:Fallback>
          <p:pic>
            <p:nvPicPr>
              <p:cNvPr id="9" name="Ink 8">
                <a:extLst>
                  <a:ext uri="{FF2B5EF4-FFF2-40B4-BE49-F238E27FC236}">
                    <a16:creationId xmlns:a16="http://schemas.microsoft.com/office/drawing/2014/main" id="{35B7BD1F-130A-4009-B245-8C96B22B891F}"/>
                  </a:ext>
                </a:extLst>
              </p:cNvPr>
              <p:cNvPicPr/>
              <p:nvPr/>
            </p:nvPicPr>
            <p:blipFill>
              <a:blip r:embed="rId7"/>
              <a:stretch>
                <a:fillRect/>
              </a:stretch>
            </p:blipFill>
            <p:spPr>
              <a:xfrm>
                <a:off x="8242200" y="3696120"/>
                <a:ext cx="5018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EE174643-4785-4F3F-A6F0-FD11E2A67E2B}"/>
                  </a:ext>
                </a:extLst>
              </p14:cNvPr>
              <p14:cNvContentPartPr/>
              <p14:nvPr/>
            </p14:nvContentPartPr>
            <p14:xfrm>
              <a:off x="8145720" y="4136040"/>
              <a:ext cx="1074600" cy="48960"/>
            </p14:xfrm>
          </p:contentPart>
        </mc:Choice>
        <mc:Fallback>
          <p:pic>
            <p:nvPicPr>
              <p:cNvPr id="10" name="Ink 9">
                <a:extLst>
                  <a:ext uri="{FF2B5EF4-FFF2-40B4-BE49-F238E27FC236}">
                    <a16:creationId xmlns:a16="http://schemas.microsoft.com/office/drawing/2014/main" id="{EE174643-4785-4F3F-A6F0-FD11E2A67E2B}"/>
                  </a:ext>
                </a:extLst>
              </p:cNvPr>
              <p:cNvPicPr/>
              <p:nvPr/>
            </p:nvPicPr>
            <p:blipFill>
              <a:blip r:embed="rId9"/>
              <a:stretch>
                <a:fillRect/>
              </a:stretch>
            </p:blipFill>
            <p:spPr>
              <a:xfrm>
                <a:off x="8129880" y="4072680"/>
                <a:ext cx="11059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A87D2774-61C6-44C5-B0E1-A77E8F2695D5}"/>
                  </a:ext>
                </a:extLst>
              </p14:cNvPr>
              <p14:cNvContentPartPr/>
              <p14:nvPr/>
            </p14:nvContentPartPr>
            <p14:xfrm>
              <a:off x="9461160" y="4123800"/>
              <a:ext cx="1012320" cy="60120"/>
            </p14:xfrm>
          </p:contentPart>
        </mc:Choice>
        <mc:Fallback>
          <p:pic>
            <p:nvPicPr>
              <p:cNvPr id="11" name="Ink 10">
                <a:extLst>
                  <a:ext uri="{FF2B5EF4-FFF2-40B4-BE49-F238E27FC236}">
                    <a16:creationId xmlns:a16="http://schemas.microsoft.com/office/drawing/2014/main" id="{A87D2774-61C6-44C5-B0E1-A77E8F2695D5}"/>
                  </a:ext>
                </a:extLst>
              </p:cNvPr>
              <p:cNvPicPr/>
              <p:nvPr/>
            </p:nvPicPr>
            <p:blipFill>
              <a:blip r:embed="rId11"/>
              <a:stretch>
                <a:fillRect/>
              </a:stretch>
            </p:blipFill>
            <p:spPr>
              <a:xfrm>
                <a:off x="9445320" y="4060440"/>
                <a:ext cx="10436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B3F16CF4-C5B6-47C9-A522-1019E784B483}"/>
                  </a:ext>
                </a:extLst>
              </p14:cNvPr>
              <p14:cNvContentPartPr/>
              <p14:nvPr/>
            </p14:nvContentPartPr>
            <p14:xfrm>
              <a:off x="1166400" y="4448880"/>
              <a:ext cx="1279800" cy="57960"/>
            </p14:xfrm>
          </p:contentPart>
        </mc:Choice>
        <mc:Fallback>
          <p:pic>
            <p:nvPicPr>
              <p:cNvPr id="12" name="Ink 11">
                <a:extLst>
                  <a:ext uri="{FF2B5EF4-FFF2-40B4-BE49-F238E27FC236}">
                    <a16:creationId xmlns:a16="http://schemas.microsoft.com/office/drawing/2014/main" id="{B3F16CF4-C5B6-47C9-A522-1019E784B483}"/>
                  </a:ext>
                </a:extLst>
              </p:cNvPr>
              <p:cNvPicPr/>
              <p:nvPr/>
            </p:nvPicPr>
            <p:blipFill>
              <a:blip r:embed="rId13"/>
              <a:stretch>
                <a:fillRect/>
              </a:stretch>
            </p:blipFill>
            <p:spPr>
              <a:xfrm>
                <a:off x="1150560" y="4385520"/>
                <a:ext cx="13111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B82D168F-8064-49B2-8352-F371FEFB7B69}"/>
                  </a:ext>
                </a:extLst>
              </p14:cNvPr>
              <p14:cNvContentPartPr/>
              <p14:nvPr/>
            </p14:nvContentPartPr>
            <p14:xfrm>
              <a:off x="3510720" y="4457880"/>
              <a:ext cx="1010160" cy="36000"/>
            </p14:xfrm>
          </p:contentPart>
        </mc:Choice>
        <mc:Fallback>
          <p:pic>
            <p:nvPicPr>
              <p:cNvPr id="13" name="Ink 12">
                <a:extLst>
                  <a:ext uri="{FF2B5EF4-FFF2-40B4-BE49-F238E27FC236}">
                    <a16:creationId xmlns:a16="http://schemas.microsoft.com/office/drawing/2014/main" id="{B82D168F-8064-49B2-8352-F371FEFB7B69}"/>
                  </a:ext>
                </a:extLst>
              </p:cNvPr>
              <p:cNvPicPr/>
              <p:nvPr/>
            </p:nvPicPr>
            <p:blipFill>
              <a:blip r:embed="rId15"/>
              <a:stretch>
                <a:fillRect/>
              </a:stretch>
            </p:blipFill>
            <p:spPr>
              <a:xfrm>
                <a:off x="3494880" y="4394520"/>
                <a:ext cx="10414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B446FA5C-6AA1-4412-BA32-CC998E42AD76}"/>
                  </a:ext>
                </a:extLst>
              </p14:cNvPr>
              <p14:cNvContentPartPr/>
              <p14:nvPr/>
            </p14:nvContentPartPr>
            <p14:xfrm>
              <a:off x="2719440" y="4453560"/>
              <a:ext cx="566280" cy="50760"/>
            </p14:xfrm>
          </p:contentPart>
        </mc:Choice>
        <mc:Fallback>
          <p:pic>
            <p:nvPicPr>
              <p:cNvPr id="14" name="Ink 13">
                <a:extLst>
                  <a:ext uri="{FF2B5EF4-FFF2-40B4-BE49-F238E27FC236}">
                    <a16:creationId xmlns:a16="http://schemas.microsoft.com/office/drawing/2014/main" id="{B446FA5C-6AA1-4412-BA32-CC998E42AD76}"/>
                  </a:ext>
                </a:extLst>
              </p:cNvPr>
              <p:cNvPicPr/>
              <p:nvPr/>
            </p:nvPicPr>
            <p:blipFill>
              <a:blip r:embed="rId17"/>
              <a:stretch>
                <a:fillRect/>
              </a:stretch>
            </p:blipFill>
            <p:spPr>
              <a:xfrm>
                <a:off x="2703600" y="4390200"/>
                <a:ext cx="5976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310AE005-CA0C-4D54-89F9-ADC23869EE41}"/>
                  </a:ext>
                </a:extLst>
              </p14:cNvPr>
              <p14:cNvContentPartPr/>
              <p14:nvPr/>
            </p14:nvContentPartPr>
            <p14:xfrm>
              <a:off x="4779720" y="4451760"/>
              <a:ext cx="561960" cy="14400"/>
            </p14:xfrm>
          </p:contentPart>
        </mc:Choice>
        <mc:Fallback>
          <p:pic>
            <p:nvPicPr>
              <p:cNvPr id="15" name="Ink 14">
                <a:extLst>
                  <a:ext uri="{FF2B5EF4-FFF2-40B4-BE49-F238E27FC236}">
                    <a16:creationId xmlns:a16="http://schemas.microsoft.com/office/drawing/2014/main" id="{310AE005-CA0C-4D54-89F9-ADC23869EE41}"/>
                  </a:ext>
                </a:extLst>
              </p:cNvPr>
              <p:cNvPicPr/>
              <p:nvPr/>
            </p:nvPicPr>
            <p:blipFill>
              <a:blip r:embed="rId19"/>
              <a:stretch>
                <a:fillRect/>
              </a:stretch>
            </p:blipFill>
            <p:spPr>
              <a:xfrm>
                <a:off x="4763880" y="4388400"/>
                <a:ext cx="5932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D681F204-2D07-4591-BC02-877D66F9844B}"/>
                  </a:ext>
                </a:extLst>
              </p14:cNvPr>
              <p14:cNvContentPartPr/>
              <p14:nvPr/>
            </p14:nvContentPartPr>
            <p14:xfrm>
              <a:off x="5712120" y="4449240"/>
              <a:ext cx="1008000" cy="46080"/>
            </p14:xfrm>
          </p:contentPart>
        </mc:Choice>
        <mc:Fallback>
          <p:pic>
            <p:nvPicPr>
              <p:cNvPr id="16" name="Ink 15">
                <a:extLst>
                  <a:ext uri="{FF2B5EF4-FFF2-40B4-BE49-F238E27FC236}">
                    <a16:creationId xmlns:a16="http://schemas.microsoft.com/office/drawing/2014/main" id="{D681F204-2D07-4591-BC02-877D66F9844B}"/>
                  </a:ext>
                </a:extLst>
              </p:cNvPr>
              <p:cNvPicPr/>
              <p:nvPr/>
            </p:nvPicPr>
            <p:blipFill>
              <a:blip r:embed="rId21"/>
              <a:stretch>
                <a:fillRect/>
              </a:stretch>
            </p:blipFill>
            <p:spPr>
              <a:xfrm>
                <a:off x="5696280" y="4385880"/>
                <a:ext cx="10393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AED29EC7-214D-4FA7-838D-A2BDB81EE268}"/>
                  </a:ext>
                </a:extLst>
              </p14:cNvPr>
              <p14:cNvContentPartPr/>
              <p14:nvPr/>
            </p14:nvContentPartPr>
            <p14:xfrm>
              <a:off x="7161480" y="4443480"/>
              <a:ext cx="852840" cy="84240"/>
            </p14:xfrm>
          </p:contentPart>
        </mc:Choice>
        <mc:Fallback>
          <p:pic>
            <p:nvPicPr>
              <p:cNvPr id="17" name="Ink 16">
                <a:extLst>
                  <a:ext uri="{FF2B5EF4-FFF2-40B4-BE49-F238E27FC236}">
                    <a16:creationId xmlns:a16="http://schemas.microsoft.com/office/drawing/2014/main" id="{AED29EC7-214D-4FA7-838D-A2BDB81EE268}"/>
                  </a:ext>
                </a:extLst>
              </p:cNvPr>
              <p:cNvPicPr/>
              <p:nvPr/>
            </p:nvPicPr>
            <p:blipFill>
              <a:blip r:embed="rId23"/>
              <a:stretch>
                <a:fillRect/>
              </a:stretch>
            </p:blipFill>
            <p:spPr>
              <a:xfrm>
                <a:off x="7145640" y="4380120"/>
                <a:ext cx="8841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AE8FD5A0-A04C-4F5D-B7F6-D7D2673D4D58}"/>
                  </a:ext>
                </a:extLst>
              </p14:cNvPr>
              <p14:cNvContentPartPr/>
              <p14:nvPr/>
            </p14:nvContentPartPr>
            <p14:xfrm>
              <a:off x="3895560" y="4807800"/>
              <a:ext cx="1328760" cy="55080"/>
            </p14:xfrm>
          </p:contentPart>
        </mc:Choice>
        <mc:Fallback>
          <p:pic>
            <p:nvPicPr>
              <p:cNvPr id="18" name="Ink 17">
                <a:extLst>
                  <a:ext uri="{FF2B5EF4-FFF2-40B4-BE49-F238E27FC236}">
                    <a16:creationId xmlns:a16="http://schemas.microsoft.com/office/drawing/2014/main" id="{AE8FD5A0-A04C-4F5D-B7F6-D7D2673D4D58}"/>
                  </a:ext>
                </a:extLst>
              </p:cNvPr>
              <p:cNvPicPr/>
              <p:nvPr/>
            </p:nvPicPr>
            <p:blipFill>
              <a:blip r:embed="rId25"/>
              <a:stretch>
                <a:fillRect/>
              </a:stretch>
            </p:blipFill>
            <p:spPr>
              <a:xfrm>
                <a:off x="3879720" y="4744440"/>
                <a:ext cx="13600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7D5AA9FB-50FD-4EAD-8E9B-A03C7E77A6C4}"/>
                  </a:ext>
                </a:extLst>
              </p14:cNvPr>
              <p14:cNvContentPartPr/>
              <p14:nvPr/>
            </p14:nvContentPartPr>
            <p14:xfrm>
              <a:off x="4154040" y="4699080"/>
              <a:ext cx="1201680" cy="108000"/>
            </p14:xfrm>
          </p:contentPart>
        </mc:Choice>
        <mc:Fallback>
          <p:pic>
            <p:nvPicPr>
              <p:cNvPr id="19" name="Ink 18">
                <a:extLst>
                  <a:ext uri="{FF2B5EF4-FFF2-40B4-BE49-F238E27FC236}">
                    <a16:creationId xmlns:a16="http://schemas.microsoft.com/office/drawing/2014/main" id="{7D5AA9FB-50FD-4EAD-8E9B-A03C7E77A6C4}"/>
                  </a:ext>
                </a:extLst>
              </p:cNvPr>
              <p:cNvPicPr/>
              <p:nvPr/>
            </p:nvPicPr>
            <p:blipFill>
              <a:blip r:embed="rId27"/>
              <a:stretch>
                <a:fillRect/>
              </a:stretch>
            </p:blipFill>
            <p:spPr>
              <a:xfrm>
                <a:off x="4138200" y="4635720"/>
                <a:ext cx="12330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FEA351EC-09A7-4CF3-98A7-CBF71F50D46D}"/>
                  </a:ext>
                </a:extLst>
              </p14:cNvPr>
              <p14:cNvContentPartPr/>
              <p14:nvPr/>
            </p14:nvContentPartPr>
            <p14:xfrm>
              <a:off x="9058680" y="3798360"/>
              <a:ext cx="1885680" cy="75240"/>
            </p14:xfrm>
          </p:contentPart>
        </mc:Choice>
        <mc:Fallback>
          <p:pic>
            <p:nvPicPr>
              <p:cNvPr id="20" name="Ink 19">
                <a:extLst>
                  <a:ext uri="{FF2B5EF4-FFF2-40B4-BE49-F238E27FC236}">
                    <a16:creationId xmlns:a16="http://schemas.microsoft.com/office/drawing/2014/main" id="{FEA351EC-09A7-4CF3-98A7-CBF71F50D46D}"/>
                  </a:ext>
                </a:extLst>
              </p:cNvPr>
              <p:cNvPicPr/>
              <p:nvPr/>
            </p:nvPicPr>
            <p:blipFill>
              <a:blip r:embed="rId29"/>
              <a:stretch>
                <a:fillRect/>
              </a:stretch>
            </p:blipFill>
            <p:spPr>
              <a:xfrm>
                <a:off x="9042840" y="3735000"/>
                <a:ext cx="19170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4F4575E4-2AE8-4396-BD7E-80C70A1CE9DD}"/>
                  </a:ext>
                </a:extLst>
              </p14:cNvPr>
              <p14:cNvContentPartPr/>
              <p14:nvPr/>
            </p14:nvContentPartPr>
            <p14:xfrm>
              <a:off x="3379680" y="3762720"/>
              <a:ext cx="2544840" cy="100440"/>
            </p14:xfrm>
          </p:contentPart>
        </mc:Choice>
        <mc:Fallback>
          <p:pic>
            <p:nvPicPr>
              <p:cNvPr id="21" name="Ink 20">
                <a:extLst>
                  <a:ext uri="{FF2B5EF4-FFF2-40B4-BE49-F238E27FC236}">
                    <a16:creationId xmlns:a16="http://schemas.microsoft.com/office/drawing/2014/main" id="{4F4575E4-2AE8-4396-BD7E-80C70A1CE9DD}"/>
                  </a:ext>
                </a:extLst>
              </p:cNvPr>
              <p:cNvPicPr/>
              <p:nvPr/>
            </p:nvPicPr>
            <p:blipFill>
              <a:blip r:embed="rId31"/>
              <a:stretch>
                <a:fillRect/>
              </a:stretch>
            </p:blipFill>
            <p:spPr>
              <a:xfrm>
                <a:off x="3363840" y="3699360"/>
                <a:ext cx="25761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2D3EDCCF-0262-4284-B6FB-5D123B232503}"/>
                  </a:ext>
                </a:extLst>
              </p14:cNvPr>
              <p14:cNvContentPartPr/>
              <p14:nvPr/>
            </p14:nvContentPartPr>
            <p14:xfrm>
              <a:off x="1243440" y="4074480"/>
              <a:ext cx="1411200" cy="139680"/>
            </p14:xfrm>
          </p:contentPart>
        </mc:Choice>
        <mc:Fallback>
          <p:pic>
            <p:nvPicPr>
              <p:cNvPr id="22" name="Ink 21">
                <a:extLst>
                  <a:ext uri="{FF2B5EF4-FFF2-40B4-BE49-F238E27FC236}">
                    <a16:creationId xmlns:a16="http://schemas.microsoft.com/office/drawing/2014/main" id="{2D3EDCCF-0262-4284-B6FB-5D123B232503}"/>
                  </a:ext>
                </a:extLst>
              </p:cNvPr>
              <p:cNvPicPr/>
              <p:nvPr/>
            </p:nvPicPr>
            <p:blipFill>
              <a:blip r:embed="rId33"/>
              <a:stretch>
                <a:fillRect/>
              </a:stretch>
            </p:blipFill>
            <p:spPr>
              <a:xfrm>
                <a:off x="1227600" y="4011120"/>
                <a:ext cx="14425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90FB4784-F3C7-45BB-A8AC-DF966DF4E9BC}"/>
                  </a:ext>
                </a:extLst>
              </p14:cNvPr>
              <p14:cNvContentPartPr/>
              <p14:nvPr/>
            </p14:nvContentPartPr>
            <p14:xfrm>
              <a:off x="2913480" y="4096440"/>
              <a:ext cx="641160" cy="32400"/>
            </p14:xfrm>
          </p:contentPart>
        </mc:Choice>
        <mc:Fallback>
          <p:pic>
            <p:nvPicPr>
              <p:cNvPr id="23" name="Ink 22">
                <a:extLst>
                  <a:ext uri="{FF2B5EF4-FFF2-40B4-BE49-F238E27FC236}">
                    <a16:creationId xmlns:a16="http://schemas.microsoft.com/office/drawing/2014/main" id="{90FB4784-F3C7-45BB-A8AC-DF966DF4E9BC}"/>
                  </a:ext>
                </a:extLst>
              </p:cNvPr>
              <p:cNvPicPr/>
              <p:nvPr/>
            </p:nvPicPr>
            <p:blipFill>
              <a:blip r:embed="rId35"/>
              <a:stretch>
                <a:fillRect/>
              </a:stretch>
            </p:blipFill>
            <p:spPr>
              <a:xfrm>
                <a:off x="2897640" y="4033080"/>
                <a:ext cx="672480" cy="159120"/>
              </a:xfrm>
              <a:prstGeom prst="rect">
                <a:avLst/>
              </a:prstGeom>
            </p:spPr>
          </p:pic>
        </mc:Fallback>
      </mc:AlternateContent>
    </p:spTree>
    <p:extLst>
      <p:ext uri="{BB962C8B-B14F-4D97-AF65-F5344CB8AC3E}">
        <p14:creationId xmlns:p14="http://schemas.microsoft.com/office/powerpoint/2010/main" val="70122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667000"/>
            <a:ext cx="7924800" cy="3048000"/>
          </a:xfrm>
        </p:spPr>
        <p:txBody>
          <a:bodyPr>
            <a:normAutofit fontScale="90000"/>
          </a:bodyPr>
          <a:lstStyle/>
          <a:p>
            <a:r>
              <a:rPr lang="en-US" sz="3100" b="1" i="1" dirty="0">
                <a:hlinkClick r:id="rId2">
                  <a:extLst>
                    <a:ext uri="{A12FA001-AC4F-418D-AE19-62706E023703}">
                      <ahyp:hlinkClr xmlns:ahyp="http://schemas.microsoft.com/office/drawing/2018/hyperlinkcolor" val="tx"/>
                    </a:ext>
                  </a:extLst>
                </a:hlinkClick>
              </a:rPr>
              <a:t>Please visit the following sites for details</a:t>
            </a:r>
            <a:br>
              <a:rPr lang="en-US" sz="3100" b="1" i="1" dirty="0">
                <a:hlinkClick r:id="rId2">
                  <a:extLst>
                    <a:ext uri="{A12FA001-AC4F-418D-AE19-62706E023703}">
                      <ahyp:hlinkClr xmlns:ahyp="http://schemas.microsoft.com/office/drawing/2018/hyperlinkcolor" val="tx"/>
                    </a:ext>
                  </a:extLst>
                </a:hlinkClick>
              </a:rPr>
            </a:br>
            <a:br>
              <a:rPr lang="en-US" sz="4400" b="1" i="1" dirty="0">
                <a:solidFill>
                  <a:srgbClr val="FFFF00"/>
                </a:solidFill>
                <a:hlinkClick r:id="rId2">
                  <a:extLst>
                    <a:ext uri="{A12FA001-AC4F-418D-AE19-62706E023703}">
                      <ahyp:hlinkClr xmlns:ahyp="http://schemas.microsoft.com/office/drawing/2018/hyperlinkcolor" val="tx"/>
                    </a:ext>
                  </a:extLst>
                </a:hlinkClick>
              </a:rPr>
            </a:br>
            <a:r>
              <a:rPr lang="en-US" sz="4400" b="1" i="1" dirty="0">
                <a:solidFill>
                  <a:srgbClr val="C00000"/>
                </a:solidFill>
                <a:hlinkClick r:id="rId2">
                  <a:extLst>
                    <a:ext uri="{A12FA001-AC4F-418D-AE19-62706E023703}">
                      <ahyp:hlinkClr xmlns:ahyp="http://schemas.microsoft.com/office/drawing/2018/hyperlinkcolor" val="tx"/>
                    </a:ext>
                  </a:extLst>
                </a:hlinkClick>
              </a:rPr>
              <a:t>https://nsdcindia.org/sector-skill-councils</a:t>
            </a:r>
            <a:br>
              <a:rPr lang="en-US" sz="4400" i="1" dirty="0">
                <a:solidFill>
                  <a:srgbClr val="FFFF00"/>
                </a:solidFill>
              </a:rPr>
            </a:br>
            <a:r>
              <a:rPr lang="en-US" sz="4400" b="1" i="1" dirty="0">
                <a:solidFill>
                  <a:schemeClr val="accent2"/>
                </a:solidFill>
              </a:rPr>
              <a:t>https://nsdcindia.org/nos-listing/24</a:t>
            </a:r>
            <a:br>
              <a:rPr lang="en-US" sz="4400" i="1" dirty="0">
                <a:solidFill>
                  <a:schemeClr val="accent5">
                    <a:lumMod val="75000"/>
                  </a:schemeClr>
                </a:solidFill>
              </a:rPr>
            </a:br>
            <a:endParaRPr lang="en-US" dirty="0">
              <a:solidFill>
                <a:schemeClr val="accent5">
                  <a:lumMod val="75000"/>
                </a:schemeClr>
              </a:solidFill>
            </a:endParaRPr>
          </a:p>
        </p:txBody>
      </p:sp>
      <p:sp>
        <p:nvSpPr>
          <p:cNvPr id="3" name="Slide Number Placeholder 2">
            <a:extLst>
              <a:ext uri="{FF2B5EF4-FFF2-40B4-BE49-F238E27FC236}">
                <a16:creationId xmlns:a16="http://schemas.microsoft.com/office/drawing/2014/main" id="{EE6D9305-7AB9-4936-8CE9-C474E9050199}"/>
              </a:ext>
            </a:extLst>
          </p:cNvPr>
          <p:cNvSpPr>
            <a:spLocks noGrp="1"/>
          </p:cNvSpPr>
          <p:nvPr>
            <p:ph type="sldNum" sz="quarter" idx="12"/>
          </p:nvPr>
        </p:nvSpPr>
        <p:spPr/>
        <p:txBody>
          <a:bodyPr/>
          <a:lstStyle/>
          <a:p>
            <a:fld id="{338D9AA0-5F28-45BB-B786-1FDCAA520291}" type="slidenum">
              <a:rPr lang="en-US" smtClean="0"/>
              <a:pPr/>
              <a:t>28</a:t>
            </a:fld>
            <a:endParaRPr lang="en-US"/>
          </a:p>
        </p:txBody>
      </p:sp>
      <p:pic>
        <p:nvPicPr>
          <p:cNvPr id="4098" name="Picture 2" descr="logo"/>
          <p:cNvPicPr>
            <a:picLocks noChangeAspect="1" noChangeArrowheads="1"/>
          </p:cNvPicPr>
          <p:nvPr/>
        </p:nvPicPr>
        <p:blipFill>
          <a:blip r:embed="rId3"/>
          <a:srcRect/>
          <a:stretch>
            <a:fillRect/>
          </a:stretch>
        </p:blipFill>
        <p:spPr bwMode="auto">
          <a:xfrm>
            <a:off x="8077716" y="180972"/>
            <a:ext cx="3909645" cy="1524000"/>
          </a:xfrm>
          <a:prstGeom prst="rect">
            <a:avLst/>
          </a:prstGeom>
          <a:noFill/>
        </p:spPr>
      </p:pic>
      <p:sp>
        <p:nvSpPr>
          <p:cNvPr id="4" name="Title 1"/>
          <p:cNvSpPr txBox="1">
            <a:spLocks/>
          </p:cNvSpPr>
          <p:nvPr/>
        </p:nvSpPr>
        <p:spPr>
          <a:xfrm>
            <a:off x="2531165" y="180972"/>
            <a:ext cx="7924800" cy="1524000"/>
          </a:xfrm>
          <a:prstGeom prst="rect">
            <a:avLst/>
          </a:prstGeom>
        </p:spPr>
        <p:txBody>
          <a:bodyPr anchor="ctr">
            <a:normAutofit fontScale="97500"/>
          </a:bodyPr>
          <a:lstStyle/>
          <a:p>
            <a:pPr>
              <a:spcBef>
                <a:spcPct val="0"/>
              </a:spcBef>
              <a:defRPr/>
            </a:pPr>
            <a:r>
              <a:rPr lang="en-US" sz="4800" b="1" i="1" dirty="0">
                <a:effectLst>
                  <a:outerShdw blurRad="50000" dist="30000" dir="5400000" algn="tl" rotWithShape="0">
                    <a:srgbClr val="000000">
                      <a:alpha val="30000"/>
                    </a:srgbClr>
                  </a:outerShdw>
                </a:effectLst>
                <a:latin typeface="+mj-lt"/>
                <a:ea typeface="+mj-ea"/>
                <a:cs typeface="+mj-cs"/>
              </a:rPr>
              <a:t>A GUIDE FOR SEM</a:t>
            </a:r>
            <a:endParaRPr lang="en-US" sz="4800" b="1" dirty="0">
              <a:effectLst>
                <a:outerShdw blurRad="50000" dist="30000" dir="5400000" algn="tl" rotWithShape="0">
                  <a:srgbClr val="000000">
                    <a:alpha val="30000"/>
                  </a:srgbClr>
                </a:outerShdw>
              </a:effectLst>
              <a:latin typeface="+mj-lt"/>
              <a:ea typeface="+mj-ea"/>
              <a:cs typeface="+mj-cs"/>
            </a:endParaRPr>
          </a:p>
        </p:txBody>
      </p:sp>
      <p:sp>
        <p:nvSpPr>
          <p:cNvPr id="5" name="Date Placeholder 4">
            <a:extLst>
              <a:ext uri="{FF2B5EF4-FFF2-40B4-BE49-F238E27FC236}">
                <a16:creationId xmlns:a16="http://schemas.microsoft.com/office/drawing/2014/main" id="{02F6694F-0426-4081-AB2C-91C7B59FCD75}"/>
              </a:ext>
            </a:extLst>
          </p:cNvPr>
          <p:cNvSpPr>
            <a:spLocks noGrp="1"/>
          </p:cNvSpPr>
          <p:nvPr>
            <p:ph type="dt" sz="half" idx="10"/>
          </p:nvPr>
        </p:nvSpPr>
        <p:spPr/>
        <p:txBody>
          <a:bodyPr/>
          <a:lstStyle/>
          <a:p>
            <a:r>
              <a:rPr lang="en-US"/>
              <a:t>June 3, 2022</a:t>
            </a:r>
            <a:endParaRPr lang="en-US" dirty="0"/>
          </a:p>
        </p:txBody>
      </p:sp>
      <p:sp>
        <p:nvSpPr>
          <p:cNvPr id="6" name="Footer Placeholder 5">
            <a:extLst>
              <a:ext uri="{FF2B5EF4-FFF2-40B4-BE49-F238E27FC236}">
                <a16:creationId xmlns:a16="http://schemas.microsoft.com/office/drawing/2014/main" id="{86F01421-38DA-494C-8AC3-374A04351B7B}"/>
              </a:ext>
            </a:extLst>
          </p:cNvPr>
          <p:cNvSpPr>
            <a:spLocks noGrp="1"/>
          </p:cNvSpPr>
          <p:nvPr>
            <p:ph type="ftr" sz="quarter" idx="11"/>
          </p:nvPr>
        </p:nvSpPr>
        <p:spPr/>
        <p:txBody>
          <a:bodyPr/>
          <a:lstStyle/>
          <a:p>
            <a:r>
              <a:rPr lang="en-IN"/>
              <a:t>Design of SEM in Courses by Prof. S. V. Dudul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7EAEFA-1B24-4FAA-A52E-BD93BA0463B1}"/>
              </a:ext>
            </a:extLst>
          </p:cNvPr>
          <p:cNvSpPr>
            <a:spLocks noGrp="1"/>
          </p:cNvSpPr>
          <p:nvPr>
            <p:ph type="title"/>
          </p:nvPr>
        </p:nvSpPr>
        <p:spPr>
          <a:xfrm>
            <a:off x="1827610" y="1086678"/>
            <a:ext cx="9146383" cy="3856383"/>
          </a:xfrm>
        </p:spPr>
        <p:txBody>
          <a:bodyPr>
            <a:normAutofit/>
          </a:bodyPr>
          <a:lstStyle/>
          <a:p>
            <a:r>
              <a:rPr lang="en-IN" b="1" dirty="0">
                <a:solidFill>
                  <a:schemeClr val="accent2"/>
                </a:solidFill>
              </a:rPr>
              <a:t>Profound Gratitude to</a:t>
            </a:r>
            <a:br>
              <a:rPr lang="en-IN" sz="2800" b="1" dirty="0">
                <a:solidFill>
                  <a:schemeClr val="accent2"/>
                </a:solidFill>
              </a:rPr>
            </a:br>
            <a:r>
              <a:rPr lang="en-IN" sz="2800" b="1" dirty="0" err="1">
                <a:solidFill>
                  <a:srgbClr val="00B050"/>
                </a:solidFill>
              </a:rPr>
              <a:t>Dr.</a:t>
            </a:r>
            <a:r>
              <a:rPr lang="en-IN" sz="2800" b="1" dirty="0">
                <a:solidFill>
                  <a:srgbClr val="00B050"/>
                </a:solidFill>
              </a:rPr>
              <a:t> Dileep N. </a:t>
            </a:r>
            <a:r>
              <a:rPr lang="en-IN" sz="2800" b="1" dirty="0" err="1">
                <a:solidFill>
                  <a:srgbClr val="00B050"/>
                </a:solidFill>
              </a:rPr>
              <a:t>Malkhede</a:t>
            </a:r>
            <a:r>
              <a:rPr lang="en-IN" sz="2800" b="1" dirty="0">
                <a:solidFill>
                  <a:srgbClr val="00B050"/>
                </a:solidFill>
              </a:rPr>
              <a:t> Sir, </a:t>
            </a:r>
            <a:br>
              <a:rPr lang="en-IN" sz="2800" b="1" dirty="0"/>
            </a:br>
            <a:r>
              <a:rPr lang="en-IN" sz="2800" b="1" dirty="0">
                <a:solidFill>
                  <a:srgbClr val="C00000"/>
                </a:solidFill>
              </a:rPr>
              <a:t>Honourable Vice Chancellor, </a:t>
            </a:r>
            <a:r>
              <a:rPr lang="en-IN" sz="2800" b="1" dirty="0"/>
              <a:t>Sant </a:t>
            </a:r>
            <a:r>
              <a:rPr lang="en-IN" sz="2800" b="1" dirty="0" err="1"/>
              <a:t>Gadge</a:t>
            </a:r>
            <a:r>
              <a:rPr lang="en-IN" sz="2800" b="1" dirty="0"/>
              <a:t> Baba Amravati University for his enthusiastic, inspiring and invaluable guidance as well as compassionate support.</a:t>
            </a:r>
            <a:br>
              <a:rPr lang="en-IN" sz="2800" b="1" dirty="0"/>
            </a:br>
            <a:endParaRPr lang="en-IN" sz="2800" b="1" dirty="0"/>
          </a:p>
        </p:txBody>
      </p:sp>
      <p:sp>
        <p:nvSpPr>
          <p:cNvPr id="4" name="Footer Placeholder 3">
            <a:extLst>
              <a:ext uri="{FF2B5EF4-FFF2-40B4-BE49-F238E27FC236}">
                <a16:creationId xmlns:a16="http://schemas.microsoft.com/office/drawing/2014/main" id="{BF7859FB-DC52-4FC4-82A0-21A26E2BD24F}"/>
              </a:ext>
            </a:extLst>
          </p:cNvPr>
          <p:cNvSpPr>
            <a:spLocks noGrp="1"/>
          </p:cNvSpPr>
          <p:nvPr>
            <p:ph type="ftr" sz="quarter" idx="11"/>
          </p:nvPr>
        </p:nvSpPr>
        <p:spPr/>
        <p:txBody>
          <a:bodyPr/>
          <a:lstStyle/>
          <a:p>
            <a:r>
              <a:rPr lang="en-IN"/>
              <a:t>Design of SEM in Courses by Prof. S. V. Dudul</a:t>
            </a:r>
          </a:p>
        </p:txBody>
      </p:sp>
      <p:sp>
        <p:nvSpPr>
          <p:cNvPr id="5" name="Date Placeholder 4">
            <a:extLst>
              <a:ext uri="{FF2B5EF4-FFF2-40B4-BE49-F238E27FC236}">
                <a16:creationId xmlns:a16="http://schemas.microsoft.com/office/drawing/2014/main" id="{150799EC-E92B-4848-9692-8BE60260A3AF}"/>
              </a:ext>
            </a:extLst>
          </p:cNvPr>
          <p:cNvSpPr>
            <a:spLocks noGrp="1"/>
          </p:cNvSpPr>
          <p:nvPr>
            <p:ph type="dt" sz="half" idx="10"/>
          </p:nvPr>
        </p:nvSpPr>
        <p:spPr/>
        <p:txBody>
          <a:bodyPr/>
          <a:lstStyle/>
          <a:p>
            <a:r>
              <a:rPr lang="en-US"/>
              <a:t>June 3, 2022</a:t>
            </a:r>
            <a:endParaRPr lang="en-IN"/>
          </a:p>
        </p:txBody>
      </p:sp>
      <p:sp>
        <p:nvSpPr>
          <p:cNvPr id="6" name="Slide Number Placeholder 5">
            <a:extLst>
              <a:ext uri="{FF2B5EF4-FFF2-40B4-BE49-F238E27FC236}">
                <a16:creationId xmlns:a16="http://schemas.microsoft.com/office/drawing/2014/main" id="{89439FA9-9C43-4045-801A-8392F5EA6CD6}"/>
              </a:ext>
            </a:extLst>
          </p:cNvPr>
          <p:cNvSpPr>
            <a:spLocks noGrp="1"/>
          </p:cNvSpPr>
          <p:nvPr>
            <p:ph type="sldNum" sz="quarter" idx="12"/>
          </p:nvPr>
        </p:nvSpPr>
        <p:spPr/>
        <p:txBody>
          <a:bodyPr/>
          <a:lstStyle/>
          <a:p>
            <a:fld id="{5E257C21-560F-46E8-B2FF-CAF5379B61F0}" type="slidenum">
              <a:rPr lang="en-IN" smtClean="0"/>
              <a:t>29</a:t>
            </a:fld>
            <a:endParaRPr lang="en-IN"/>
          </a:p>
        </p:txBody>
      </p:sp>
      <p:sp>
        <p:nvSpPr>
          <p:cNvPr id="8" name="Rectangle 7">
            <a:extLst>
              <a:ext uri="{FF2B5EF4-FFF2-40B4-BE49-F238E27FC236}">
                <a16:creationId xmlns:a16="http://schemas.microsoft.com/office/drawing/2014/main" id="{E3CEC36E-E8FA-4262-89E2-1D344E27076F}"/>
              </a:ext>
            </a:extLst>
          </p:cNvPr>
          <p:cNvSpPr/>
          <p:nvPr/>
        </p:nvSpPr>
        <p:spPr>
          <a:xfrm>
            <a:off x="3260035" y="4654914"/>
            <a:ext cx="5261112" cy="1200329"/>
          </a:xfrm>
          <a:prstGeom prst="rect">
            <a:avLst/>
          </a:prstGeom>
          <a:noFill/>
        </p:spPr>
        <p:txBody>
          <a:bodyPr wrap="square" lIns="91440" tIns="45720" rIns="91440" bIns="45720">
            <a:spAutoFit/>
          </a:bodyPr>
          <a:lstStyle/>
          <a:p>
            <a:pPr algn="ctr"/>
            <a:r>
              <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     You</a:t>
            </a:r>
          </a:p>
        </p:txBody>
      </p:sp>
      <p:pic>
        <p:nvPicPr>
          <p:cNvPr id="9" name="Picture 8">
            <a:extLst>
              <a:ext uri="{FF2B5EF4-FFF2-40B4-BE49-F238E27FC236}">
                <a16:creationId xmlns:a16="http://schemas.microsoft.com/office/drawing/2014/main" id="{E3564B39-94AB-459D-BAFB-A6000F696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80" y="123754"/>
            <a:ext cx="2753453" cy="2202763"/>
          </a:xfrm>
          <a:prstGeom prst="rect">
            <a:avLst/>
          </a:prstGeom>
        </p:spPr>
      </p:pic>
      <p:pic>
        <p:nvPicPr>
          <p:cNvPr id="10" name="Picture 9">
            <a:extLst>
              <a:ext uri="{FF2B5EF4-FFF2-40B4-BE49-F238E27FC236}">
                <a16:creationId xmlns:a16="http://schemas.microsoft.com/office/drawing/2014/main" id="{1CAA057E-BDB9-470D-AD65-742102BD07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2332" y="174496"/>
            <a:ext cx="3434272" cy="1468773"/>
          </a:xfrm>
          <a:prstGeom prst="rect">
            <a:avLst/>
          </a:prstGeom>
        </p:spPr>
      </p:pic>
    </p:spTree>
    <p:extLst>
      <p:ext uri="{BB962C8B-B14F-4D97-AF65-F5344CB8AC3E}">
        <p14:creationId xmlns:p14="http://schemas.microsoft.com/office/powerpoint/2010/main" val="85931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E281DD5-82C0-409A-A055-408C6868262D}"/>
              </a:ext>
            </a:extLst>
          </p:cNvPr>
          <p:cNvGraphicFramePr/>
          <p:nvPr>
            <p:extLst>
              <p:ext uri="{D42A27DB-BD31-4B8C-83A1-F6EECF244321}">
                <p14:modId xmlns:p14="http://schemas.microsoft.com/office/powerpoint/2010/main" val="3719766620"/>
              </p:ext>
            </p:extLst>
          </p:nvPr>
        </p:nvGraphicFramePr>
        <p:xfrm>
          <a:off x="2032000" y="450166"/>
          <a:ext cx="8223348" cy="5809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550F888-FDE4-4C9D-8D3D-EC8B86E53884}"/>
              </a:ext>
            </a:extLst>
          </p:cNvPr>
          <p:cNvSpPr txBox="1"/>
          <p:nvPr/>
        </p:nvSpPr>
        <p:spPr>
          <a:xfrm>
            <a:off x="348791" y="2194560"/>
            <a:ext cx="2380342" cy="923330"/>
          </a:xfrm>
          <a:prstGeom prst="rect">
            <a:avLst/>
          </a:prstGeom>
          <a:noFill/>
        </p:spPr>
        <p:txBody>
          <a:bodyPr wrap="square" rtlCol="0">
            <a:spAutoFit/>
          </a:bodyPr>
          <a:lstStyle/>
          <a:p>
            <a:r>
              <a:rPr lang="en-IN" b="1" dirty="0">
                <a:latin typeface="Arial Nova" panose="020B0504020202020204" pitchFamily="34" charset="0"/>
              </a:rPr>
              <a:t>Scheme of CBCS PG non-professional Programme</a:t>
            </a:r>
            <a:endParaRPr lang="en-IN" dirty="0"/>
          </a:p>
        </p:txBody>
      </p:sp>
      <p:sp>
        <p:nvSpPr>
          <p:cNvPr id="4" name="TextBox 3">
            <a:extLst>
              <a:ext uri="{FF2B5EF4-FFF2-40B4-BE49-F238E27FC236}">
                <a16:creationId xmlns:a16="http://schemas.microsoft.com/office/drawing/2014/main" id="{FFC718A2-D885-4C15-BE8C-733D5553A588}"/>
              </a:ext>
            </a:extLst>
          </p:cNvPr>
          <p:cNvSpPr txBox="1"/>
          <p:nvPr/>
        </p:nvSpPr>
        <p:spPr>
          <a:xfrm>
            <a:off x="9570593" y="136525"/>
            <a:ext cx="2380343" cy="6463308"/>
          </a:xfrm>
          <a:prstGeom prst="rect">
            <a:avLst/>
          </a:prstGeom>
          <a:noFill/>
        </p:spPr>
        <p:txBody>
          <a:bodyPr wrap="square" rtlCol="0">
            <a:spAutoFit/>
          </a:bodyPr>
          <a:lstStyle/>
          <a:p>
            <a:pPr marL="285750" indent="-285750">
              <a:buFont typeface="Wingdings" panose="05000000000000000000" pitchFamily="2" charset="2"/>
              <a:buChar char="ü"/>
            </a:pPr>
            <a:r>
              <a:rPr lang="en-IN" dirty="0">
                <a:latin typeface="Arial Nova" panose="020B0504020202020204" pitchFamily="34" charset="0"/>
              </a:rPr>
              <a:t>Internship/Apprenticeship/Field Work/Work Experience</a:t>
            </a:r>
          </a:p>
          <a:p>
            <a:pPr marL="285750" indent="-285750">
              <a:buFont typeface="Wingdings" panose="05000000000000000000" pitchFamily="2" charset="2"/>
              <a:buChar char="ü"/>
            </a:pPr>
            <a:endParaRPr lang="en-IN" dirty="0">
              <a:latin typeface="Arial Nova" panose="020B0504020202020204" pitchFamily="34" charset="0"/>
            </a:endParaRPr>
          </a:p>
          <a:p>
            <a:pPr marL="285750" indent="-285750">
              <a:buFont typeface="Wingdings" panose="05000000000000000000" pitchFamily="2" charset="2"/>
              <a:buChar char="ü"/>
            </a:pPr>
            <a:r>
              <a:rPr lang="en-IN" dirty="0">
                <a:latin typeface="Arial Nova" panose="020B0504020202020204" pitchFamily="34" charset="0"/>
              </a:rPr>
              <a:t>Open Elective/GIC/Open Skill/MOOC</a:t>
            </a:r>
          </a:p>
          <a:p>
            <a:pPr marL="285750" indent="-285750">
              <a:buFont typeface="Wingdings" panose="05000000000000000000" pitchFamily="2" charset="2"/>
              <a:buChar char="ü"/>
            </a:pPr>
            <a:r>
              <a:rPr lang="en-IN" dirty="0">
                <a:latin typeface="Arial Nova" panose="020B0504020202020204" pitchFamily="34" charset="0"/>
              </a:rPr>
              <a:t>A course on IPR either in Sem III or in Sem IV along with a mandatory Project</a:t>
            </a:r>
          </a:p>
          <a:p>
            <a:pPr marL="285750" indent="-285750">
              <a:buFont typeface="Wingdings" panose="05000000000000000000" pitchFamily="2" charset="2"/>
              <a:buChar char="ü"/>
            </a:pPr>
            <a:endParaRPr lang="en-IN" dirty="0">
              <a:latin typeface="Arial Nova" panose="020B0504020202020204" pitchFamily="34" charset="0"/>
            </a:endParaRPr>
          </a:p>
          <a:p>
            <a:pPr marL="285750" indent="-285750">
              <a:buFont typeface="Wingdings" panose="05000000000000000000" pitchFamily="2" charset="2"/>
              <a:buChar char="ü"/>
            </a:pPr>
            <a:r>
              <a:rPr lang="en-IN" dirty="0">
                <a:latin typeface="Arial Nova" panose="020B0504020202020204" pitchFamily="34" charset="0"/>
              </a:rPr>
              <a:t>Concerned BOS to identify and suggest Courses for DSC, DSE, AEC on DSC, SEC</a:t>
            </a:r>
          </a:p>
          <a:p>
            <a:pPr marL="285750" indent="-285750">
              <a:buFont typeface="Wingdings" panose="05000000000000000000" pitchFamily="2" charset="2"/>
              <a:buChar char="ü"/>
            </a:pPr>
            <a:r>
              <a:rPr lang="en-IN" dirty="0">
                <a:latin typeface="Arial Nova" panose="020B0504020202020204" pitchFamily="34" charset="0"/>
              </a:rPr>
              <a:t>Internship: 60 to 90 Hours (Min 2 &amp; Max 3 Credits)</a:t>
            </a:r>
          </a:p>
          <a:p>
            <a:endParaRPr lang="en-IN" dirty="0"/>
          </a:p>
        </p:txBody>
      </p:sp>
      <p:sp>
        <p:nvSpPr>
          <p:cNvPr id="5" name="Date Placeholder 4">
            <a:extLst>
              <a:ext uri="{FF2B5EF4-FFF2-40B4-BE49-F238E27FC236}">
                <a16:creationId xmlns:a16="http://schemas.microsoft.com/office/drawing/2014/main" id="{483CD6C0-720E-46B5-A66E-C3B5221606E7}"/>
              </a:ext>
            </a:extLst>
          </p:cNvPr>
          <p:cNvSpPr>
            <a:spLocks noGrp="1"/>
          </p:cNvSpPr>
          <p:nvPr>
            <p:ph type="dt" sz="half" idx="10"/>
          </p:nvPr>
        </p:nvSpPr>
        <p:spPr/>
        <p:txBody>
          <a:bodyPr/>
          <a:lstStyle/>
          <a:p>
            <a:fld id="{65905796-5297-4E31-8688-686128019DD3}" type="datetime1">
              <a:rPr lang="en-US" smtClean="0"/>
              <a:t>6/3/2022</a:t>
            </a:fld>
            <a:endParaRPr lang="en-IN"/>
          </a:p>
        </p:txBody>
      </p:sp>
      <p:sp>
        <p:nvSpPr>
          <p:cNvPr id="6" name="Footer Placeholder 5">
            <a:extLst>
              <a:ext uri="{FF2B5EF4-FFF2-40B4-BE49-F238E27FC236}">
                <a16:creationId xmlns:a16="http://schemas.microsoft.com/office/drawing/2014/main" id="{86D272D5-60AF-4984-A718-49DCB603FB4A}"/>
              </a:ext>
            </a:extLst>
          </p:cNvPr>
          <p:cNvSpPr>
            <a:spLocks noGrp="1"/>
          </p:cNvSpPr>
          <p:nvPr>
            <p:ph type="ftr" sz="quarter" idx="11"/>
          </p:nvPr>
        </p:nvSpPr>
        <p:spPr>
          <a:xfrm>
            <a:off x="3445565" y="6356350"/>
            <a:ext cx="4707835" cy="365125"/>
          </a:xfrm>
        </p:spPr>
        <p:txBody>
          <a:bodyPr/>
          <a:lstStyle/>
          <a:p>
            <a:r>
              <a:rPr lang="en-IN"/>
              <a:t>What to expect from BOS  by Prof. S. V. Dudul</a:t>
            </a:r>
            <a:endParaRPr lang="en-IN" dirty="0"/>
          </a:p>
        </p:txBody>
      </p:sp>
      <p:sp>
        <p:nvSpPr>
          <p:cNvPr id="7" name="Slide Number Placeholder 6">
            <a:extLst>
              <a:ext uri="{FF2B5EF4-FFF2-40B4-BE49-F238E27FC236}">
                <a16:creationId xmlns:a16="http://schemas.microsoft.com/office/drawing/2014/main" id="{DCE0CC91-9512-46CF-BA53-CEF67E64BF30}"/>
              </a:ext>
            </a:extLst>
          </p:cNvPr>
          <p:cNvSpPr>
            <a:spLocks noGrp="1"/>
          </p:cNvSpPr>
          <p:nvPr>
            <p:ph type="sldNum" sz="quarter" idx="12"/>
          </p:nvPr>
        </p:nvSpPr>
        <p:spPr/>
        <p:txBody>
          <a:bodyPr/>
          <a:lstStyle/>
          <a:p>
            <a:fld id="{6D3B4FCF-DF9A-4185-A19C-A37EE83B24A0}" type="slidenum">
              <a:rPr lang="en-IN" smtClean="0"/>
              <a:t>3</a:t>
            </a:fld>
            <a:endParaRPr lang="en-IN"/>
          </a:p>
        </p:txBody>
      </p:sp>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50B919AF-5E64-4AED-AE64-5F8A5940AB38}"/>
                  </a:ext>
                </a:extLst>
              </p14:cNvPr>
              <p14:cNvContentPartPr/>
              <p14:nvPr/>
            </p14:nvContentPartPr>
            <p14:xfrm>
              <a:off x="2593851" y="2178000"/>
              <a:ext cx="699480" cy="345600"/>
            </p14:xfrm>
          </p:contentPart>
        </mc:Choice>
        <mc:Fallback xmlns="">
          <p:pic>
            <p:nvPicPr>
              <p:cNvPr id="8" name="Ink 7">
                <a:extLst>
                  <a:ext uri="{FF2B5EF4-FFF2-40B4-BE49-F238E27FC236}">
                    <a16:creationId xmlns:a16="http://schemas.microsoft.com/office/drawing/2014/main" id="{50B919AF-5E64-4AED-AE64-5F8A5940AB38}"/>
                  </a:ext>
                </a:extLst>
              </p:cNvPr>
              <p:cNvPicPr/>
              <p:nvPr/>
            </p:nvPicPr>
            <p:blipFill>
              <a:blip r:embed="rId8"/>
              <a:stretch>
                <a:fillRect/>
              </a:stretch>
            </p:blipFill>
            <p:spPr>
              <a:xfrm>
                <a:off x="2557851" y="2142000"/>
                <a:ext cx="77112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149CF5DA-9AA2-4A0B-AC32-B923936CFC86}"/>
                  </a:ext>
                </a:extLst>
              </p14:cNvPr>
              <p14:cNvContentPartPr/>
              <p14:nvPr/>
            </p14:nvContentPartPr>
            <p14:xfrm>
              <a:off x="2436891" y="2919600"/>
              <a:ext cx="745200" cy="293400"/>
            </p14:xfrm>
          </p:contentPart>
        </mc:Choice>
        <mc:Fallback xmlns="">
          <p:pic>
            <p:nvPicPr>
              <p:cNvPr id="9" name="Ink 8">
                <a:extLst>
                  <a:ext uri="{FF2B5EF4-FFF2-40B4-BE49-F238E27FC236}">
                    <a16:creationId xmlns:a16="http://schemas.microsoft.com/office/drawing/2014/main" id="{149CF5DA-9AA2-4A0B-AC32-B923936CFC86}"/>
                  </a:ext>
                </a:extLst>
              </p:cNvPr>
              <p:cNvPicPr/>
              <p:nvPr/>
            </p:nvPicPr>
            <p:blipFill>
              <a:blip r:embed="rId10"/>
              <a:stretch>
                <a:fillRect/>
              </a:stretch>
            </p:blipFill>
            <p:spPr>
              <a:xfrm>
                <a:off x="2400891" y="2883600"/>
                <a:ext cx="81684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Ink 23">
                <a:extLst>
                  <a:ext uri="{FF2B5EF4-FFF2-40B4-BE49-F238E27FC236}">
                    <a16:creationId xmlns:a16="http://schemas.microsoft.com/office/drawing/2014/main" id="{20E1E649-8090-4AA2-BBC2-220DBCFC4F3E}"/>
                  </a:ext>
                </a:extLst>
              </p14:cNvPr>
              <p14:cNvContentPartPr/>
              <p14:nvPr/>
            </p14:nvContentPartPr>
            <p14:xfrm>
              <a:off x="6407331" y="2287800"/>
              <a:ext cx="571320" cy="270000"/>
            </p14:xfrm>
          </p:contentPart>
        </mc:Choice>
        <mc:Fallback xmlns="">
          <p:pic>
            <p:nvPicPr>
              <p:cNvPr id="24" name="Ink 23">
                <a:extLst>
                  <a:ext uri="{FF2B5EF4-FFF2-40B4-BE49-F238E27FC236}">
                    <a16:creationId xmlns:a16="http://schemas.microsoft.com/office/drawing/2014/main" id="{20E1E649-8090-4AA2-BBC2-220DBCFC4F3E}"/>
                  </a:ext>
                </a:extLst>
              </p:cNvPr>
              <p:cNvPicPr/>
              <p:nvPr/>
            </p:nvPicPr>
            <p:blipFill>
              <a:blip r:embed="rId12"/>
              <a:stretch>
                <a:fillRect/>
              </a:stretch>
            </p:blipFill>
            <p:spPr>
              <a:xfrm>
                <a:off x="6371331" y="2251800"/>
                <a:ext cx="64296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Ink 24">
                <a:extLst>
                  <a:ext uri="{FF2B5EF4-FFF2-40B4-BE49-F238E27FC236}">
                    <a16:creationId xmlns:a16="http://schemas.microsoft.com/office/drawing/2014/main" id="{39C3DE3F-17C6-4E4C-9D5A-9987540CE605}"/>
                  </a:ext>
                </a:extLst>
              </p14:cNvPr>
              <p14:cNvContentPartPr/>
              <p14:nvPr/>
            </p14:nvContentPartPr>
            <p14:xfrm>
              <a:off x="6678771" y="2959920"/>
              <a:ext cx="543600" cy="153360"/>
            </p14:xfrm>
          </p:contentPart>
        </mc:Choice>
        <mc:Fallback xmlns="">
          <p:pic>
            <p:nvPicPr>
              <p:cNvPr id="25" name="Ink 24">
                <a:extLst>
                  <a:ext uri="{FF2B5EF4-FFF2-40B4-BE49-F238E27FC236}">
                    <a16:creationId xmlns:a16="http://schemas.microsoft.com/office/drawing/2014/main" id="{39C3DE3F-17C6-4E4C-9D5A-9987540CE605}"/>
                  </a:ext>
                </a:extLst>
              </p:cNvPr>
              <p:cNvPicPr/>
              <p:nvPr/>
            </p:nvPicPr>
            <p:blipFill>
              <a:blip r:embed="rId14"/>
              <a:stretch>
                <a:fillRect/>
              </a:stretch>
            </p:blipFill>
            <p:spPr>
              <a:xfrm>
                <a:off x="6642771" y="2923920"/>
                <a:ext cx="6152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 name="Ink 25">
                <a:extLst>
                  <a:ext uri="{FF2B5EF4-FFF2-40B4-BE49-F238E27FC236}">
                    <a16:creationId xmlns:a16="http://schemas.microsoft.com/office/drawing/2014/main" id="{1445E49E-57AF-4D2C-9CDF-43465B4E3A8F}"/>
                  </a:ext>
                </a:extLst>
              </p14:cNvPr>
              <p14:cNvContentPartPr/>
              <p14:nvPr/>
            </p14:nvContentPartPr>
            <p14:xfrm>
              <a:off x="6265851" y="3588840"/>
              <a:ext cx="674640" cy="281160"/>
            </p14:xfrm>
          </p:contentPart>
        </mc:Choice>
        <mc:Fallback xmlns="">
          <p:pic>
            <p:nvPicPr>
              <p:cNvPr id="26" name="Ink 25">
                <a:extLst>
                  <a:ext uri="{FF2B5EF4-FFF2-40B4-BE49-F238E27FC236}">
                    <a16:creationId xmlns:a16="http://schemas.microsoft.com/office/drawing/2014/main" id="{1445E49E-57AF-4D2C-9CDF-43465B4E3A8F}"/>
                  </a:ext>
                </a:extLst>
              </p:cNvPr>
              <p:cNvPicPr/>
              <p:nvPr/>
            </p:nvPicPr>
            <p:blipFill>
              <a:blip r:embed="rId16"/>
              <a:stretch>
                <a:fillRect/>
              </a:stretch>
            </p:blipFill>
            <p:spPr>
              <a:xfrm>
                <a:off x="6229851" y="3552840"/>
                <a:ext cx="74628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Ink 26">
                <a:extLst>
                  <a:ext uri="{FF2B5EF4-FFF2-40B4-BE49-F238E27FC236}">
                    <a16:creationId xmlns:a16="http://schemas.microsoft.com/office/drawing/2014/main" id="{29C4AA45-8587-41E4-BA77-06EA7DD63287}"/>
                  </a:ext>
                </a:extLst>
              </p14:cNvPr>
              <p14:cNvContentPartPr/>
              <p14:nvPr/>
            </p14:nvContentPartPr>
            <p14:xfrm>
              <a:off x="6460971" y="4246200"/>
              <a:ext cx="534960" cy="155160"/>
            </p14:xfrm>
          </p:contentPart>
        </mc:Choice>
        <mc:Fallback xmlns="">
          <p:pic>
            <p:nvPicPr>
              <p:cNvPr id="27" name="Ink 26">
                <a:extLst>
                  <a:ext uri="{FF2B5EF4-FFF2-40B4-BE49-F238E27FC236}">
                    <a16:creationId xmlns:a16="http://schemas.microsoft.com/office/drawing/2014/main" id="{29C4AA45-8587-41E4-BA77-06EA7DD63287}"/>
                  </a:ext>
                </a:extLst>
              </p:cNvPr>
              <p:cNvPicPr/>
              <p:nvPr/>
            </p:nvPicPr>
            <p:blipFill>
              <a:blip r:embed="rId18"/>
              <a:stretch>
                <a:fillRect/>
              </a:stretch>
            </p:blipFill>
            <p:spPr>
              <a:xfrm>
                <a:off x="6424971" y="4210200"/>
                <a:ext cx="6066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Ink 9">
                <a:extLst>
                  <a:ext uri="{FF2B5EF4-FFF2-40B4-BE49-F238E27FC236}">
                    <a16:creationId xmlns:a16="http://schemas.microsoft.com/office/drawing/2014/main" id="{79FD0734-497B-49FD-B85A-FA66F9CEBF80}"/>
                  </a:ext>
                </a:extLst>
              </p14:cNvPr>
              <p14:cNvContentPartPr/>
              <p14:nvPr/>
            </p14:nvContentPartPr>
            <p14:xfrm>
              <a:off x="1176480" y="3543120"/>
              <a:ext cx="3097080" cy="491400"/>
            </p14:xfrm>
          </p:contentPart>
        </mc:Choice>
        <mc:Fallback>
          <p:pic>
            <p:nvPicPr>
              <p:cNvPr id="10" name="Ink 9">
                <a:extLst>
                  <a:ext uri="{FF2B5EF4-FFF2-40B4-BE49-F238E27FC236}">
                    <a16:creationId xmlns:a16="http://schemas.microsoft.com/office/drawing/2014/main" id="{79FD0734-497B-49FD-B85A-FA66F9CEBF80}"/>
                  </a:ext>
                </a:extLst>
              </p:cNvPr>
              <p:cNvPicPr/>
              <p:nvPr/>
            </p:nvPicPr>
            <p:blipFill>
              <a:blip r:embed="rId20"/>
              <a:stretch>
                <a:fillRect/>
              </a:stretch>
            </p:blipFill>
            <p:spPr>
              <a:xfrm>
                <a:off x="1167120" y="3533760"/>
                <a:ext cx="3115800" cy="510120"/>
              </a:xfrm>
              <a:prstGeom prst="rect">
                <a:avLst/>
              </a:prstGeom>
            </p:spPr>
          </p:pic>
        </mc:Fallback>
      </mc:AlternateContent>
    </p:spTree>
    <p:extLst>
      <p:ext uri="{BB962C8B-B14F-4D97-AF65-F5344CB8AC3E}">
        <p14:creationId xmlns:p14="http://schemas.microsoft.com/office/powerpoint/2010/main" val="384718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 name="AutoShape 39"/>
          <p:cNvSpPr>
            <a:spLocks noChangeAspect="1" noChangeArrowheads="1" noTextEdit="1"/>
          </p:cNvSpPr>
          <p:nvPr/>
        </p:nvSpPr>
        <p:spPr bwMode="auto">
          <a:xfrm>
            <a:off x="3154290" y="508000"/>
            <a:ext cx="5880173"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291" name="AutoShape 54"/>
          <p:cNvSpPr>
            <a:spLocks noChangeAspect="1" noChangeArrowheads="1" noTextEdit="1"/>
          </p:cNvSpPr>
          <p:nvPr/>
        </p:nvSpPr>
        <p:spPr bwMode="auto">
          <a:xfrm>
            <a:off x="2794000" y="127000"/>
            <a:ext cx="6604000" cy="6219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292" name="Freeform 64"/>
          <p:cNvSpPr>
            <a:spLocks noEditPoints="1"/>
          </p:cNvSpPr>
          <p:nvPr/>
        </p:nvSpPr>
        <p:spPr bwMode="auto">
          <a:xfrm>
            <a:off x="2794000" y="127000"/>
            <a:ext cx="3770313" cy="3300413"/>
          </a:xfrm>
          <a:custGeom>
            <a:avLst/>
            <a:gdLst>
              <a:gd name="T0" fmla="*/ 2147483646 w 889"/>
              <a:gd name="T1" fmla="*/ 2147483646 h 778"/>
              <a:gd name="T2" fmla="*/ 2147483646 w 889"/>
              <a:gd name="T3" fmla="*/ 2147483646 h 778"/>
              <a:gd name="T4" fmla="*/ 2147483646 w 889"/>
              <a:gd name="T5" fmla="*/ 2147483646 h 778"/>
              <a:gd name="T6" fmla="*/ 2147483646 w 889"/>
              <a:gd name="T7" fmla="*/ 2147483646 h 778"/>
              <a:gd name="T8" fmla="*/ 2147483646 w 889"/>
              <a:gd name="T9" fmla="*/ 0 h 778"/>
              <a:gd name="T10" fmla="*/ 0 w 889"/>
              <a:gd name="T11" fmla="*/ 2147483646 h 778"/>
              <a:gd name="T12" fmla="*/ 0 w 889"/>
              <a:gd name="T13" fmla="*/ 2147483646 h 778"/>
              <a:gd name="T14" fmla="*/ 2147483646 w 889"/>
              <a:gd name="T15" fmla="*/ 0 h 778"/>
              <a:gd name="T16" fmla="*/ 2147483646 w 889"/>
              <a:gd name="T17" fmla="*/ 0 h 7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9" h="778">
                <a:moveTo>
                  <a:pt x="889" y="219"/>
                </a:moveTo>
                <a:cubicBezTo>
                  <a:pt x="888" y="221"/>
                  <a:pt x="888" y="221"/>
                  <a:pt x="888" y="221"/>
                </a:cubicBezTo>
                <a:cubicBezTo>
                  <a:pt x="888" y="221"/>
                  <a:pt x="888" y="221"/>
                  <a:pt x="888" y="221"/>
                </a:cubicBezTo>
                <a:cubicBezTo>
                  <a:pt x="889" y="219"/>
                  <a:pt x="889" y="219"/>
                  <a:pt x="889" y="219"/>
                </a:cubicBezTo>
                <a:moveTo>
                  <a:pt x="764" y="0"/>
                </a:moveTo>
                <a:cubicBezTo>
                  <a:pt x="342" y="7"/>
                  <a:pt x="0" y="354"/>
                  <a:pt x="0" y="778"/>
                </a:cubicBezTo>
                <a:cubicBezTo>
                  <a:pt x="0" y="778"/>
                  <a:pt x="0" y="778"/>
                  <a:pt x="0" y="778"/>
                </a:cubicBezTo>
                <a:cubicBezTo>
                  <a:pt x="0" y="354"/>
                  <a:pt x="342" y="7"/>
                  <a:pt x="764" y="0"/>
                </a:cubicBezTo>
                <a:cubicBezTo>
                  <a:pt x="764" y="0"/>
                  <a:pt x="764" y="0"/>
                  <a:pt x="76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2" name="Группа 1">
            <a:extLst>
              <a:ext uri="{FF2B5EF4-FFF2-40B4-BE49-F238E27FC236}">
                <a16:creationId xmlns:a16="http://schemas.microsoft.com/office/drawing/2014/main" id="{55073AD6-872E-A341-9BCB-4E35F78FCE76}"/>
              </a:ext>
            </a:extLst>
          </p:cNvPr>
          <p:cNvGrpSpPr/>
          <p:nvPr/>
        </p:nvGrpSpPr>
        <p:grpSpPr>
          <a:xfrm>
            <a:off x="3151188" y="511102"/>
            <a:ext cx="5883275" cy="1529461"/>
            <a:chOff x="3151188" y="511102"/>
            <a:chExt cx="5883275" cy="1529461"/>
          </a:xfrm>
        </p:grpSpPr>
        <p:sp>
          <p:nvSpPr>
            <p:cNvPr id="12309" name="Rectangle 41"/>
            <p:cNvSpPr>
              <a:spLocks noChangeArrowheads="1"/>
            </p:cNvSpPr>
            <p:nvPr/>
          </p:nvSpPr>
          <p:spPr bwMode="auto">
            <a:xfrm>
              <a:off x="3735948" y="511102"/>
              <a:ext cx="4712204" cy="1150974"/>
            </a:xfrm>
            <a:prstGeom prst="rect">
              <a:avLst/>
            </a:prstGeom>
            <a:solidFill>
              <a:srgbClr val="FDBC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318" name="Freeform 50"/>
            <p:cNvSpPr>
              <a:spLocks/>
            </p:cNvSpPr>
            <p:nvPr/>
          </p:nvSpPr>
          <p:spPr bwMode="auto">
            <a:xfrm>
              <a:off x="8448152" y="511102"/>
              <a:ext cx="586311" cy="1529461"/>
            </a:xfrm>
            <a:custGeom>
              <a:avLst/>
              <a:gdLst>
                <a:gd name="T0" fmla="*/ 378 w 378"/>
                <a:gd name="T1" fmla="*/ 986 h 986"/>
                <a:gd name="T2" fmla="*/ 0 w 378"/>
                <a:gd name="T3" fmla="*/ 742 h 986"/>
                <a:gd name="T4" fmla="*/ 0 w 378"/>
                <a:gd name="T5" fmla="*/ 0 h 986"/>
                <a:gd name="T6" fmla="*/ 378 w 378"/>
                <a:gd name="T7" fmla="*/ 407 h 986"/>
                <a:gd name="T8" fmla="*/ 378 w 378"/>
                <a:gd name="T9" fmla="*/ 986 h 9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8" h="986">
                  <a:moveTo>
                    <a:pt x="378" y="986"/>
                  </a:moveTo>
                  <a:lnTo>
                    <a:pt x="0" y="742"/>
                  </a:lnTo>
                  <a:lnTo>
                    <a:pt x="0" y="0"/>
                  </a:lnTo>
                  <a:lnTo>
                    <a:pt x="378" y="407"/>
                  </a:lnTo>
                  <a:lnTo>
                    <a:pt x="378" y="986"/>
                  </a:lnTo>
                  <a:close/>
                </a:path>
              </a:pathLst>
            </a:custGeom>
            <a:solidFill>
              <a:srgbClr val="E4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323" name="Freeform 55"/>
            <p:cNvSpPr>
              <a:spLocks/>
            </p:cNvSpPr>
            <p:nvPr/>
          </p:nvSpPr>
          <p:spPr bwMode="auto">
            <a:xfrm>
              <a:off x="3151188" y="511102"/>
              <a:ext cx="584760" cy="1529461"/>
            </a:xfrm>
            <a:custGeom>
              <a:avLst/>
              <a:gdLst>
                <a:gd name="T0" fmla="*/ 0 w 377"/>
                <a:gd name="T1" fmla="*/ 986 h 986"/>
                <a:gd name="T2" fmla="*/ 377 w 377"/>
                <a:gd name="T3" fmla="*/ 742 h 986"/>
                <a:gd name="T4" fmla="*/ 377 w 377"/>
                <a:gd name="T5" fmla="*/ 0 h 986"/>
                <a:gd name="T6" fmla="*/ 0 w 377"/>
                <a:gd name="T7" fmla="*/ 407 h 986"/>
                <a:gd name="T8" fmla="*/ 0 w 377"/>
                <a:gd name="T9" fmla="*/ 986 h 9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7" h="986">
                  <a:moveTo>
                    <a:pt x="0" y="986"/>
                  </a:moveTo>
                  <a:lnTo>
                    <a:pt x="377" y="742"/>
                  </a:lnTo>
                  <a:lnTo>
                    <a:pt x="377" y="0"/>
                  </a:lnTo>
                  <a:lnTo>
                    <a:pt x="0" y="407"/>
                  </a:lnTo>
                  <a:lnTo>
                    <a:pt x="0" y="986"/>
                  </a:lnTo>
                  <a:close/>
                </a:path>
              </a:pathLst>
            </a:custGeom>
            <a:solidFill>
              <a:srgbClr val="FEDA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303" name="Rectangle 75"/>
            <p:cNvSpPr>
              <a:spLocks noChangeArrowheads="1"/>
            </p:cNvSpPr>
            <p:nvPr/>
          </p:nvSpPr>
          <p:spPr bwMode="auto">
            <a:xfrm>
              <a:off x="4251325" y="711200"/>
              <a:ext cx="15478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4800" b="1" dirty="0">
                  <a:solidFill>
                    <a:srgbClr val="FFFFFF"/>
                  </a:solidFill>
                  <a:latin typeface="Open Sans Semibold" panose="020B0706030804020204" pitchFamily="34" charset="0"/>
                </a:rPr>
                <a:t>POs</a:t>
              </a: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grpSp>
        <p:nvGrpSpPr>
          <p:cNvPr id="3" name="Группа 2">
            <a:extLst>
              <a:ext uri="{FF2B5EF4-FFF2-40B4-BE49-F238E27FC236}">
                <a16:creationId xmlns:a16="http://schemas.microsoft.com/office/drawing/2014/main" id="{E57B3D24-2A10-4942-B2FC-6D93760C575E}"/>
              </a:ext>
            </a:extLst>
          </p:cNvPr>
          <p:cNvGrpSpPr/>
          <p:nvPr/>
        </p:nvGrpSpPr>
        <p:grpSpPr>
          <a:xfrm>
            <a:off x="3151188" y="1662076"/>
            <a:ext cx="5883275" cy="1281273"/>
            <a:chOff x="3151188" y="1662076"/>
            <a:chExt cx="5883275" cy="1281273"/>
          </a:xfrm>
        </p:grpSpPr>
        <p:sp>
          <p:nvSpPr>
            <p:cNvPr id="12310" name="Rectangle 42"/>
            <p:cNvSpPr>
              <a:spLocks noChangeArrowheads="1"/>
            </p:cNvSpPr>
            <p:nvPr/>
          </p:nvSpPr>
          <p:spPr bwMode="auto">
            <a:xfrm>
              <a:off x="3735948" y="1662076"/>
              <a:ext cx="4712204" cy="1152525"/>
            </a:xfrm>
            <a:prstGeom prst="rect">
              <a:avLst/>
            </a:prstGeom>
            <a:solidFill>
              <a:srgbClr val="E433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317" name="Freeform 49"/>
            <p:cNvSpPr>
              <a:spLocks/>
            </p:cNvSpPr>
            <p:nvPr/>
          </p:nvSpPr>
          <p:spPr bwMode="auto">
            <a:xfrm>
              <a:off x="8448152" y="1662076"/>
              <a:ext cx="586311" cy="1281273"/>
            </a:xfrm>
            <a:custGeom>
              <a:avLst/>
              <a:gdLst>
                <a:gd name="T0" fmla="*/ 378 w 378"/>
                <a:gd name="T1" fmla="*/ 826 h 826"/>
                <a:gd name="T2" fmla="*/ 0 w 378"/>
                <a:gd name="T3" fmla="*/ 743 h 826"/>
                <a:gd name="T4" fmla="*/ 0 w 378"/>
                <a:gd name="T5" fmla="*/ 0 h 826"/>
                <a:gd name="T6" fmla="*/ 378 w 378"/>
                <a:gd name="T7" fmla="*/ 244 h 826"/>
                <a:gd name="T8" fmla="*/ 378 w 378"/>
                <a:gd name="T9" fmla="*/ 826 h 8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8" h="826">
                  <a:moveTo>
                    <a:pt x="378" y="826"/>
                  </a:moveTo>
                  <a:lnTo>
                    <a:pt x="0" y="743"/>
                  </a:lnTo>
                  <a:lnTo>
                    <a:pt x="0" y="0"/>
                  </a:lnTo>
                  <a:lnTo>
                    <a:pt x="378" y="244"/>
                  </a:lnTo>
                  <a:lnTo>
                    <a:pt x="378" y="826"/>
                  </a:lnTo>
                  <a:close/>
                </a:path>
              </a:pathLst>
            </a:custGeom>
            <a:solidFill>
              <a:srgbClr val="BC24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322" name="Freeform 54"/>
            <p:cNvSpPr>
              <a:spLocks/>
            </p:cNvSpPr>
            <p:nvPr/>
          </p:nvSpPr>
          <p:spPr bwMode="auto">
            <a:xfrm>
              <a:off x="3151188" y="1662076"/>
              <a:ext cx="584760" cy="1281273"/>
            </a:xfrm>
            <a:custGeom>
              <a:avLst/>
              <a:gdLst>
                <a:gd name="T0" fmla="*/ 0 w 377"/>
                <a:gd name="T1" fmla="*/ 826 h 826"/>
                <a:gd name="T2" fmla="*/ 377 w 377"/>
                <a:gd name="T3" fmla="*/ 743 h 826"/>
                <a:gd name="T4" fmla="*/ 377 w 377"/>
                <a:gd name="T5" fmla="*/ 0 h 826"/>
                <a:gd name="T6" fmla="*/ 0 w 377"/>
                <a:gd name="T7" fmla="*/ 244 h 826"/>
                <a:gd name="T8" fmla="*/ 0 w 377"/>
                <a:gd name="T9" fmla="*/ 826 h 8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7" h="826">
                  <a:moveTo>
                    <a:pt x="0" y="826"/>
                  </a:moveTo>
                  <a:lnTo>
                    <a:pt x="377" y="743"/>
                  </a:lnTo>
                  <a:lnTo>
                    <a:pt x="377" y="0"/>
                  </a:lnTo>
                  <a:lnTo>
                    <a:pt x="0" y="244"/>
                  </a:lnTo>
                  <a:lnTo>
                    <a:pt x="0" y="826"/>
                  </a:lnTo>
                  <a:close/>
                </a:path>
              </a:pathLst>
            </a:custGeom>
            <a:solidFill>
              <a:srgbClr val="F35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304" name="Rectangle 76"/>
            <p:cNvSpPr>
              <a:spLocks noChangeArrowheads="1"/>
            </p:cNvSpPr>
            <p:nvPr/>
          </p:nvSpPr>
          <p:spPr bwMode="auto">
            <a:xfrm>
              <a:off x="4211637" y="1898650"/>
              <a:ext cx="158749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4800" b="1" dirty="0">
                  <a:solidFill>
                    <a:srgbClr val="FFFFFF"/>
                  </a:solidFill>
                  <a:latin typeface="Open Sans Semibold" panose="020B0706030804020204" pitchFamily="34" charset="0"/>
                </a:rPr>
                <a:t>PSOs</a:t>
              </a: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grpSp>
        <p:nvGrpSpPr>
          <p:cNvPr id="4" name="Группа 3">
            <a:extLst>
              <a:ext uri="{FF2B5EF4-FFF2-40B4-BE49-F238E27FC236}">
                <a16:creationId xmlns:a16="http://schemas.microsoft.com/office/drawing/2014/main" id="{3EBCFB97-2A36-5841-A56F-EFD058BF375B}"/>
              </a:ext>
            </a:extLst>
          </p:cNvPr>
          <p:cNvGrpSpPr/>
          <p:nvPr/>
        </p:nvGrpSpPr>
        <p:grpSpPr>
          <a:xfrm>
            <a:off x="3151188" y="2808396"/>
            <a:ext cx="5883275" cy="1155627"/>
            <a:chOff x="3151188" y="2808396"/>
            <a:chExt cx="5883275" cy="1155627"/>
          </a:xfrm>
        </p:grpSpPr>
        <p:sp>
          <p:nvSpPr>
            <p:cNvPr id="12311" name="Rectangle 43"/>
            <p:cNvSpPr>
              <a:spLocks noChangeArrowheads="1"/>
            </p:cNvSpPr>
            <p:nvPr/>
          </p:nvSpPr>
          <p:spPr bwMode="auto">
            <a:xfrm>
              <a:off x="3735948" y="2808396"/>
              <a:ext cx="4712204" cy="1155627"/>
            </a:xfrm>
            <a:prstGeom prst="rect">
              <a:avLst/>
            </a:prstGeom>
            <a:solidFill>
              <a:srgbClr val="9516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314" name="Freeform 46"/>
            <p:cNvSpPr>
              <a:spLocks/>
            </p:cNvSpPr>
            <p:nvPr/>
          </p:nvSpPr>
          <p:spPr bwMode="auto">
            <a:xfrm>
              <a:off x="8448152" y="2808396"/>
              <a:ext cx="586311" cy="1155627"/>
            </a:xfrm>
            <a:custGeom>
              <a:avLst/>
              <a:gdLst>
                <a:gd name="T0" fmla="*/ 378 w 378"/>
                <a:gd name="T1" fmla="*/ 662 h 745"/>
                <a:gd name="T2" fmla="*/ 0 w 378"/>
                <a:gd name="T3" fmla="*/ 745 h 745"/>
                <a:gd name="T4" fmla="*/ 0 w 378"/>
                <a:gd name="T5" fmla="*/ 0 h 745"/>
                <a:gd name="T6" fmla="*/ 378 w 378"/>
                <a:gd name="T7" fmla="*/ 83 h 745"/>
                <a:gd name="T8" fmla="*/ 378 w 378"/>
                <a:gd name="T9" fmla="*/ 662 h 7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8" h="745">
                  <a:moveTo>
                    <a:pt x="378" y="662"/>
                  </a:moveTo>
                  <a:lnTo>
                    <a:pt x="0" y="745"/>
                  </a:lnTo>
                  <a:lnTo>
                    <a:pt x="0" y="0"/>
                  </a:lnTo>
                  <a:lnTo>
                    <a:pt x="378" y="83"/>
                  </a:lnTo>
                  <a:lnTo>
                    <a:pt x="378" y="662"/>
                  </a:lnTo>
                  <a:close/>
                </a:path>
              </a:pathLst>
            </a:custGeom>
            <a:solidFill>
              <a:srgbClr val="6D0D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319" name="Freeform 51"/>
            <p:cNvSpPr>
              <a:spLocks/>
            </p:cNvSpPr>
            <p:nvPr/>
          </p:nvSpPr>
          <p:spPr bwMode="auto">
            <a:xfrm>
              <a:off x="3151188" y="2808396"/>
              <a:ext cx="584760" cy="1155627"/>
            </a:xfrm>
            <a:custGeom>
              <a:avLst/>
              <a:gdLst>
                <a:gd name="T0" fmla="*/ 0 w 377"/>
                <a:gd name="T1" fmla="*/ 662 h 745"/>
                <a:gd name="T2" fmla="*/ 377 w 377"/>
                <a:gd name="T3" fmla="*/ 745 h 745"/>
                <a:gd name="T4" fmla="*/ 377 w 377"/>
                <a:gd name="T5" fmla="*/ 0 h 745"/>
                <a:gd name="T6" fmla="*/ 0 w 377"/>
                <a:gd name="T7" fmla="*/ 83 h 745"/>
                <a:gd name="T8" fmla="*/ 0 w 377"/>
                <a:gd name="T9" fmla="*/ 662 h 7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7" h="745">
                  <a:moveTo>
                    <a:pt x="0" y="662"/>
                  </a:moveTo>
                  <a:lnTo>
                    <a:pt x="377" y="745"/>
                  </a:lnTo>
                  <a:lnTo>
                    <a:pt x="377" y="0"/>
                  </a:lnTo>
                  <a:lnTo>
                    <a:pt x="0" y="83"/>
                  </a:lnTo>
                  <a:lnTo>
                    <a:pt x="0" y="662"/>
                  </a:lnTo>
                  <a:close/>
                </a:path>
              </a:pathLst>
            </a:custGeom>
            <a:solidFill>
              <a:srgbClr val="A72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305" name="Rectangle 77"/>
            <p:cNvSpPr>
              <a:spLocks noChangeArrowheads="1"/>
            </p:cNvSpPr>
            <p:nvPr/>
          </p:nvSpPr>
          <p:spPr bwMode="auto">
            <a:xfrm>
              <a:off x="4211637" y="3057525"/>
              <a:ext cx="40063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4800" b="1" dirty="0">
                  <a:solidFill>
                    <a:srgbClr val="FFFFFF"/>
                  </a:solidFill>
                  <a:latin typeface="Open Sans Semibold" panose="020B0706030804020204" pitchFamily="34" charset="0"/>
                </a:rPr>
                <a:t>Employability</a:t>
              </a: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grpSp>
        <p:nvGrpSpPr>
          <p:cNvPr id="5" name="Группа 4">
            <a:extLst>
              <a:ext uri="{FF2B5EF4-FFF2-40B4-BE49-F238E27FC236}">
                <a16:creationId xmlns:a16="http://schemas.microsoft.com/office/drawing/2014/main" id="{8CDDB770-5797-6742-A5DD-3D2638614A51}"/>
              </a:ext>
            </a:extLst>
          </p:cNvPr>
          <p:cNvGrpSpPr/>
          <p:nvPr/>
        </p:nvGrpSpPr>
        <p:grpSpPr>
          <a:xfrm>
            <a:off x="3151188" y="3835276"/>
            <a:ext cx="5883275" cy="1279722"/>
            <a:chOff x="3151188" y="3835276"/>
            <a:chExt cx="5883275" cy="1279722"/>
          </a:xfrm>
        </p:grpSpPr>
        <p:sp>
          <p:nvSpPr>
            <p:cNvPr id="12312" name="Rectangle 44"/>
            <p:cNvSpPr>
              <a:spLocks noChangeArrowheads="1"/>
            </p:cNvSpPr>
            <p:nvPr/>
          </p:nvSpPr>
          <p:spPr bwMode="auto">
            <a:xfrm>
              <a:off x="3735948" y="3964024"/>
              <a:ext cx="4712204" cy="1150974"/>
            </a:xfrm>
            <a:prstGeom prst="rect">
              <a:avLst/>
            </a:prstGeom>
            <a:solidFill>
              <a:srgbClr val="1363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315" name="Freeform 47"/>
            <p:cNvSpPr>
              <a:spLocks/>
            </p:cNvSpPr>
            <p:nvPr/>
          </p:nvSpPr>
          <p:spPr bwMode="auto">
            <a:xfrm>
              <a:off x="8448152" y="3835276"/>
              <a:ext cx="586311" cy="1279722"/>
            </a:xfrm>
            <a:custGeom>
              <a:avLst/>
              <a:gdLst>
                <a:gd name="T0" fmla="*/ 378 w 378"/>
                <a:gd name="T1" fmla="*/ 581 h 825"/>
                <a:gd name="T2" fmla="*/ 0 w 378"/>
                <a:gd name="T3" fmla="*/ 825 h 825"/>
                <a:gd name="T4" fmla="*/ 0 w 378"/>
                <a:gd name="T5" fmla="*/ 83 h 825"/>
                <a:gd name="T6" fmla="*/ 378 w 378"/>
                <a:gd name="T7" fmla="*/ 0 h 825"/>
                <a:gd name="T8" fmla="*/ 378 w 378"/>
                <a:gd name="T9" fmla="*/ 581 h 8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8" h="825">
                  <a:moveTo>
                    <a:pt x="378" y="581"/>
                  </a:moveTo>
                  <a:lnTo>
                    <a:pt x="0" y="825"/>
                  </a:lnTo>
                  <a:lnTo>
                    <a:pt x="0" y="83"/>
                  </a:lnTo>
                  <a:lnTo>
                    <a:pt x="378" y="0"/>
                  </a:lnTo>
                  <a:lnTo>
                    <a:pt x="378" y="581"/>
                  </a:lnTo>
                  <a:close/>
                </a:path>
              </a:pathLst>
            </a:custGeom>
            <a:solidFill>
              <a:srgbClr val="0A47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320" name="Freeform 52"/>
            <p:cNvSpPr>
              <a:spLocks/>
            </p:cNvSpPr>
            <p:nvPr/>
          </p:nvSpPr>
          <p:spPr bwMode="auto">
            <a:xfrm>
              <a:off x="3151188" y="3835276"/>
              <a:ext cx="584760" cy="1279722"/>
            </a:xfrm>
            <a:custGeom>
              <a:avLst/>
              <a:gdLst>
                <a:gd name="T0" fmla="*/ 0 w 377"/>
                <a:gd name="T1" fmla="*/ 581 h 825"/>
                <a:gd name="T2" fmla="*/ 377 w 377"/>
                <a:gd name="T3" fmla="*/ 825 h 825"/>
                <a:gd name="T4" fmla="*/ 377 w 377"/>
                <a:gd name="T5" fmla="*/ 83 h 825"/>
                <a:gd name="T6" fmla="*/ 0 w 377"/>
                <a:gd name="T7" fmla="*/ 0 h 825"/>
                <a:gd name="T8" fmla="*/ 0 w 377"/>
                <a:gd name="T9" fmla="*/ 581 h 8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7" h="825">
                  <a:moveTo>
                    <a:pt x="0" y="581"/>
                  </a:moveTo>
                  <a:lnTo>
                    <a:pt x="377" y="825"/>
                  </a:lnTo>
                  <a:lnTo>
                    <a:pt x="377" y="83"/>
                  </a:lnTo>
                  <a:lnTo>
                    <a:pt x="0" y="0"/>
                  </a:lnTo>
                  <a:lnTo>
                    <a:pt x="0" y="581"/>
                  </a:lnTo>
                  <a:close/>
                </a:path>
              </a:pathLst>
            </a:custGeom>
            <a:solidFill>
              <a:srgbClr val="2876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306" name="Rectangle 78"/>
            <p:cNvSpPr>
              <a:spLocks noChangeArrowheads="1"/>
            </p:cNvSpPr>
            <p:nvPr/>
          </p:nvSpPr>
          <p:spPr bwMode="auto">
            <a:xfrm>
              <a:off x="4211638" y="4217988"/>
              <a:ext cx="40063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4800" b="1" dirty="0">
                  <a:solidFill>
                    <a:srgbClr val="FFFFFF"/>
                  </a:solidFill>
                  <a:latin typeface="Open Sans Semibold" panose="020B0706030804020204" pitchFamily="34" charset="0"/>
                </a:rPr>
                <a:t>COs</a:t>
              </a: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grpSp>
        <p:nvGrpSpPr>
          <p:cNvPr id="6" name="Группа 5">
            <a:extLst>
              <a:ext uri="{FF2B5EF4-FFF2-40B4-BE49-F238E27FC236}">
                <a16:creationId xmlns:a16="http://schemas.microsoft.com/office/drawing/2014/main" id="{09167633-D140-8147-815E-110DA3FAA7F1}"/>
              </a:ext>
            </a:extLst>
          </p:cNvPr>
          <p:cNvGrpSpPr/>
          <p:nvPr/>
        </p:nvGrpSpPr>
        <p:grpSpPr>
          <a:xfrm>
            <a:off x="3151188" y="4736510"/>
            <a:ext cx="5883275" cy="1534115"/>
            <a:chOff x="3151188" y="4736510"/>
            <a:chExt cx="5883275" cy="1534115"/>
          </a:xfrm>
        </p:grpSpPr>
        <p:sp>
          <p:nvSpPr>
            <p:cNvPr id="12313" name="Rectangle 45"/>
            <p:cNvSpPr>
              <a:spLocks noChangeArrowheads="1"/>
            </p:cNvSpPr>
            <p:nvPr/>
          </p:nvSpPr>
          <p:spPr bwMode="auto">
            <a:xfrm>
              <a:off x="3735948" y="5114998"/>
              <a:ext cx="4712204" cy="1155627"/>
            </a:xfrm>
            <a:prstGeom prst="rect">
              <a:avLst/>
            </a:prstGeom>
            <a:solidFill>
              <a:srgbClr val="2DAD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316" name="Freeform 48"/>
            <p:cNvSpPr>
              <a:spLocks/>
            </p:cNvSpPr>
            <p:nvPr/>
          </p:nvSpPr>
          <p:spPr bwMode="auto">
            <a:xfrm>
              <a:off x="8448152" y="4736510"/>
              <a:ext cx="586311" cy="1534115"/>
            </a:xfrm>
            <a:custGeom>
              <a:avLst/>
              <a:gdLst>
                <a:gd name="T0" fmla="*/ 378 w 378"/>
                <a:gd name="T1" fmla="*/ 581 h 989"/>
                <a:gd name="T2" fmla="*/ 0 w 378"/>
                <a:gd name="T3" fmla="*/ 989 h 989"/>
                <a:gd name="T4" fmla="*/ 0 w 378"/>
                <a:gd name="T5" fmla="*/ 244 h 989"/>
                <a:gd name="T6" fmla="*/ 378 w 378"/>
                <a:gd name="T7" fmla="*/ 0 h 989"/>
                <a:gd name="T8" fmla="*/ 378 w 378"/>
                <a:gd name="T9" fmla="*/ 581 h 9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8" h="989">
                  <a:moveTo>
                    <a:pt x="378" y="581"/>
                  </a:moveTo>
                  <a:lnTo>
                    <a:pt x="0" y="989"/>
                  </a:lnTo>
                  <a:lnTo>
                    <a:pt x="0" y="244"/>
                  </a:lnTo>
                  <a:lnTo>
                    <a:pt x="378" y="0"/>
                  </a:lnTo>
                  <a:lnTo>
                    <a:pt x="378" y="581"/>
                  </a:lnTo>
                  <a:close/>
                </a:path>
              </a:pathLst>
            </a:custGeom>
            <a:solidFill>
              <a:srgbClr val="158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321" name="Freeform 53"/>
            <p:cNvSpPr>
              <a:spLocks/>
            </p:cNvSpPr>
            <p:nvPr/>
          </p:nvSpPr>
          <p:spPr bwMode="auto">
            <a:xfrm>
              <a:off x="3151188" y="4736510"/>
              <a:ext cx="584760" cy="1534115"/>
            </a:xfrm>
            <a:custGeom>
              <a:avLst/>
              <a:gdLst>
                <a:gd name="T0" fmla="*/ 0 w 377"/>
                <a:gd name="T1" fmla="*/ 581 h 989"/>
                <a:gd name="T2" fmla="*/ 377 w 377"/>
                <a:gd name="T3" fmla="*/ 989 h 989"/>
                <a:gd name="T4" fmla="*/ 377 w 377"/>
                <a:gd name="T5" fmla="*/ 244 h 989"/>
                <a:gd name="T6" fmla="*/ 0 w 377"/>
                <a:gd name="T7" fmla="*/ 0 h 989"/>
                <a:gd name="T8" fmla="*/ 0 w 377"/>
                <a:gd name="T9" fmla="*/ 581 h 9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7" h="989">
                  <a:moveTo>
                    <a:pt x="0" y="581"/>
                  </a:moveTo>
                  <a:lnTo>
                    <a:pt x="377" y="989"/>
                  </a:lnTo>
                  <a:lnTo>
                    <a:pt x="377" y="244"/>
                  </a:lnTo>
                  <a:lnTo>
                    <a:pt x="0" y="0"/>
                  </a:lnTo>
                  <a:lnTo>
                    <a:pt x="0" y="581"/>
                  </a:lnTo>
                  <a:close/>
                </a:path>
              </a:pathLst>
            </a:custGeom>
            <a:solidFill>
              <a:srgbClr val="5CC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2307" name="Rectangle 79"/>
            <p:cNvSpPr>
              <a:spLocks noChangeArrowheads="1"/>
            </p:cNvSpPr>
            <p:nvPr/>
          </p:nvSpPr>
          <p:spPr bwMode="auto">
            <a:xfrm>
              <a:off x="4211638" y="5376863"/>
              <a:ext cx="40063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4800" b="1" dirty="0">
                  <a:solidFill>
                    <a:srgbClr val="FFFFFF"/>
                  </a:solidFill>
                  <a:latin typeface="Open Sans Semibold" panose="020B0706030804020204" pitchFamily="34" charset="0"/>
                </a:rPr>
                <a:t>UNITS</a:t>
              </a: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
        <p:nvSpPr>
          <p:cNvPr id="7" name="Title 6">
            <a:extLst>
              <a:ext uri="{FF2B5EF4-FFF2-40B4-BE49-F238E27FC236}">
                <a16:creationId xmlns:a16="http://schemas.microsoft.com/office/drawing/2014/main" id="{960B40F2-9042-4932-9898-488F5B6B6B5C}"/>
              </a:ext>
            </a:extLst>
          </p:cNvPr>
          <p:cNvSpPr>
            <a:spLocks noGrp="1"/>
          </p:cNvSpPr>
          <p:nvPr>
            <p:ph type="title"/>
          </p:nvPr>
        </p:nvSpPr>
        <p:spPr/>
        <p:txBody>
          <a:bodyPr/>
          <a:lstStyle/>
          <a:p>
            <a:endParaRPr lang="en-IN"/>
          </a:p>
        </p:txBody>
      </p:sp>
      <p:sp>
        <p:nvSpPr>
          <p:cNvPr id="8" name="Content Placeholder 7">
            <a:extLst>
              <a:ext uri="{FF2B5EF4-FFF2-40B4-BE49-F238E27FC236}">
                <a16:creationId xmlns:a16="http://schemas.microsoft.com/office/drawing/2014/main" id="{EDFA43E6-E466-4E8C-9279-8CAF1895B943}"/>
              </a:ext>
            </a:extLst>
          </p:cNvPr>
          <p:cNvSpPr>
            <a:spLocks noGrp="1"/>
          </p:cNvSpPr>
          <p:nvPr>
            <p:ph idx="1"/>
          </p:nvPr>
        </p:nvSpPr>
        <p:spPr/>
        <p:txBody>
          <a:bodyPr/>
          <a:lstStyle/>
          <a:p>
            <a:endParaRPr lang="en-IN"/>
          </a:p>
        </p:txBody>
      </p:sp>
      <p:sp>
        <p:nvSpPr>
          <p:cNvPr id="9" name="Date Placeholder 8">
            <a:extLst>
              <a:ext uri="{FF2B5EF4-FFF2-40B4-BE49-F238E27FC236}">
                <a16:creationId xmlns:a16="http://schemas.microsoft.com/office/drawing/2014/main" id="{2F9BCE12-A095-4695-9D78-1EEF00FF1BEC}"/>
              </a:ext>
            </a:extLst>
          </p:cNvPr>
          <p:cNvSpPr>
            <a:spLocks noGrp="1"/>
          </p:cNvSpPr>
          <p:nvPr>
            <p:ph type="dt" sz="half" idx="10"/>
          </p:nvPr>
        </p:nvSpPr>
        <p:spPr/>
        <p:txBody>
          <a:bodyPr/>
          <a:lstStyle/>
          <a:p>
            <a:r>
              <a:rPr lang="en-US"/>
              <a:t>June 3, 2022</a:t>
            </a:r>
            <a:endParaRPr lang="en-US" dirty="0"/>
          </a:p>
        </p:txBody>
      </p:sp>
      <p:sp>
        <p:nvSpPr>
          <p:cNvPr id="10" name="Footer Placeholder 9">
            <a:extLst>
              <a:ext uri="{FF2B5EF4-FFF2-40B4-BE49-F238E27FC236}">
                <a16:creationId xmlns:a16="http://schemas.microsoft.com/office/drawing/2014/main" id="{8A91A5DF-87DC-4FF1-8B1C-D71BD262A0FC}"/>
              </a:ext>
            </a:extLst>
          </p:cNvPr>
          <p:cNvSpPr>
            <a:spLocks noGrp="1"/>
          </p:cNvSpPr>
          <p:nvPr>
            <p:ph type="ftr" sz="quarter" idx="11"/>
          </p:nvPr>
        </p:nvSpPr>
        <p:spPr/>
        <p:txBody>
          <a:bodyPr/>
          <a:lstStyle/>
          <a:p>
            <a:r>
              <a:rPr lang="en-IN"/>
              <a:t>Design of SEM in Courses by Prof. S. V. Dudul</a:t>
            </a:r>
            <a:endParaRPr lang="en-US" dirty="0"/>
          </a:p>
        </p:txBody>
      </p:sp>
      <p:sp>
        <p:nvSpPr>
          <p:cNvPr id="11" name="Slide Number Placeholder 10">
            <a:extLst>
              <a:ext uri="{FF2B5EF4-FFF2-40B4-BE49-F238E27FC236}">
                <a16:creationId xmlns:a16="http://schemas.microsoft.com/office/drawing/2014/main" id="{6B812492-7E8A-428C-A712-FF773D987035}"/>
              </a:ext>
            </a:extLst>
          </p:cNvPr>
          <p:cNvSpPr>
            <a:spLocks noGrp="1"/>
          </p:cNvSpPr>
          <p:nvPr>
            <p:ph type="sldNum" sz="quarter" idx="12"/>
          </p:nvPr>
        </p:nvSpPr>
        <p:spPr/>
        <p:txBody>
          <a:bodyPr/>
          <a:lstStyle/>
          <a:p>
            <a:fld id="{3A98EE3D-8CD1-4C3F-BD1C-C98C9596463C}" type="slidenum">
              <a:rPr lang="en-US" smtClean="0"/>
              <a:t>4</a:t>
            </a:fld>
            <a:endParaRPr lang="en-US" dirty="0"/>
          </a:p>
        </p:txBody>
      </p:sp>
      <mc:AlternateContent xmlns:mc="http://schemas.openxmlformats.org/markup-compatibility/2006">
        <mc:Choice xmlns:p14="http://schemas.microsoft.com/office/powerpoint/2010/main" Requires="p14">
          <p:contentPart p14:bwMode="auto" r:id="rId2">
            <p14:nvContentPartPr>
              <p14:cNvPr id="26" name="Ink 25">
                <a:extLst>
                  <a:ext uri="{FF2B5EF4-FFF2-40B4-BE49-F238E27FC236}">
                    <a16:creationId xmlns:a16="http://schemas.microsoft.com/office/drawing/2014/main" id="{5E137268-3249-47CE-8020-29A11034C2C7}"/>
                  </a:ext>
                </a:extLst>
              </p14:cNvPr>
              <p14:cNvContentPartPr/>
              <p14:nvPr/>
            </p14:nvContentPartPr>
            <p14:xfrm>
              <a:off x="3271826" y="966762"/>
              <a:ext cx="339480" cy="567000"/>
            </p14:xfrm>
          </p:contentPart>
        </mc:Choice>
        <mc:Fallback>
          <p:pic>
            <p:nvPicPr>
              <p:cNvPr id="26" name="Ink 25">
                <a:extLst>
                  <a:ext uri="{FF2B5EF4-FFF2-40B4-BE49-F238E27FC236}">
                    <a16:creationId xmlns:a16="http://schemas.microsoft.com/office/drawing/2014/main" id="{5E137268-3249-47CE-8020-29A11034C2C7}"/>
                  </a:ext>
                </a:extLst>
              </p:cNvPr>
              <p:cNvPicPr/>
              <p:nvPr/>
            </p:nvPicPr>
            <p:blipFill>
              <a:blip r:embed="rId3"/>
              <a:stretch>
                <a:fillRect/>
              </a:stretch>
            </p:blipFill>
            <p:spPr>
              <a:xfrm>
                <a:off x="3235826" y="930762"/>
                <a:ext cx="411120" cy="6386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7" name="Ink 26">
                <a:extLst>
                  <a:ext uri="{FF2B5EF4-FFF2-40B4-BE49-F238E27FC236}">
                    <a16:creationId xmlns:a16="http://schemas.microsoft.com/office/drawing/2014/main" id="{A0D36BD6-60C2-47CA-9D0C-07F749464D81}"/>
                  </a:ext>
                </a:extLst>
              </p14:cNvPr>
              <p14:cNvContentPartPr/>
              <p14:nvPr/>
            </p14:nvContentPartPr>
            <p14:xfrm>
              <a:off x="3240506" y="2126682"/>
              <a:ext cx="454320" cy="490320"/>
            </p14:xfrm>
          </p:contentPart>
        </mc:Choice>
        <mc:Fallback>
          <p:pic>
            <p:nvPicPr>
              <p:cNvPr id="27" name="Ink 26">
                <a:extLst>
                  <a:ext uri="{FF2B5EF4-FFF2-40B4-BE49-F238E27FC236}">
                    <a16:creationId xmlns:a16="http://schemas.microsoft.com/office/drawing/2014/main" id="{A0D36BD6-60C2-47CA-9D0C-07F749464D81}"/>
                  </a:ext>
                </a:extLst>
              </p:cNvPr>
              <p:cNvPicPr/>
              <p:nvPr/>
            </p:nvPicPr>
            <p:blipFill>
              <a:blip r:embed="rId5"/>
              <a:stretch>
                <a:fillRect/>
              </a:stretch>
            </p:blipFill>
            <p:spPr>
              <a:xfrm>
                <a:off x="3204506" y="2090682"/>
                <a:ext cx="525960" cy="561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8" name="Ink 27">
                <a:extLst>
                  <a:ext uri="{FF2B5EF4-FFF2-40B4-BE49-F238E27FC236}">
                    <a16:creationId xmlns:a16="http://schemas.microsoft.com/office/drawing/2014/main" id="{36EC3399-43F6-407F-87D1-E27F385F5D59}"/>
                  </a:ext>
                </a:extLst>
              </p14:cNvPr>
              <p14:cNvContentPartPr/>
              <p14:nvPr/>
            </p14:nvContentPartPr>
            <p14:xfrm>
              <a:off x="3298826" y="3110562"/>
              <a:ext cx="322920" cy="546840"/>
            </p14:xfrm>
          </p:contentPart>
        </mc:Choice>
        <mc:Fallback>
          <p:pic>
            <p:nvPicPr>
              <p:cNvPr id="28" name="Ink 27">
                <a:extLst>
                  <a:ext uri="{FF2B5EF4-FFF2-40B4-BE49-F238E27FC236}">
                    <a16:creationId xmlns:a16="http://schemas.microsoft.com/office/drawing/2014/main" id="{36EC3399-43F6-407F-87D1-E27F385F5D59}"/>
                  </a:ext>
                </a:extLst>
              </p:cNvPr>
              <p:cNvPicPr/>
              <p:nvPr/>
            </p:nvPicPr>
            <p:blipFill>
              <a:blip r:embed="rId7"/>
              <a:stretch>
                <a:fillRect/>
              </a:stretch>
            </p:blipFill>
            <p:spPr>
              <a:xfrm>
                <a:off x="3262826" y="3074562"/>
                <a:ext cx="394560" cy="618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9" name="Ink 28">
                <a:extLst>
                  <a:ext uri="{FF2B5EF4-FFF2-40B4-BE49-F238E27FC236}">
                    <a16:creationId xmlns:a16="http://schemas.microsoft.com/office/drawing/2014/main" id="{A750969E-2AD4-4898-9692-07E6BE63D155}"/>
                  </a:ext>
                </a:extLst>
              </p14:cNvPr>
              <p14:cNvContentPartPr/>
              <p14:nvPr/>
            </p14:nvContentPartPr>
            <p14:xfrm>
              <a:off x="3275426" y="4082202"/>
              <a:ext cx="321480" cy="699480"/>
            </p14:xfrm>
          </p:contentPart>
        </mc:Choice>
        <mc:Fallback>
          <p:pic>
            <p:nvPicPr>
              <p:cNvPr id="29" name="Ink 28">
                <a:extLst>
                  <a:ext uri="{FF2B5EF4-FFF2-40B4-BE49-F238E27FC236}">
                    <a16:creationId xmlns:a16="http://schemas.microsoft.com/office/drawing/2014/main" id="{A750969E-2AD4-4898-9692-07E6BE63D155}"/>
                  </a:ext>
                </a:extLst>
              </p:cNvPr>
              <p:cNvPicPr/>
              <p:nvPr/>
            </p:nvPicPr>
            <p:blipFill>
              <a:blip r:embed="rId9"/>
              <a:stretch>
                <a:fillRect/>
              </a:stretch>
            </p:blipFill>
            <p:spPr>
              <a:xfrm>
                <a:off x="3239426" y="4046202"/>
                <a:ext cx="393120" cy="771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4" name="Ink 33">
                <a:extLst>
                  <a:ext uri="{FF2B5EF4-FFF2-40B4-BE49-F238E27FC236}">
                    <a16:creationId xmlns:a16="http://schemas.microsoft.com/office/drawing/2014/main" id="{E8FD5C66-7885-4210-B7DE-9DD0CA98F62A}"/>
                  </a:ext>
                </a:extLst>
              </p14:cNvPr>
              <p14:cNvContentPartPr/>
              <p14:nvPr/>
            </p14:nvContentPartPr>
            <p14:xfrm>
              <a:off x="3266786" y="5209002"/>
              <a:ext cx="429840" cy="518040"/>
            </p14:xfrm>
          </p:contentPart>
        </mc:Choice>
        <mc:Fallback>
          <p:pic>
            <p:nvPicPr>
              <p:cNvPr id="34" name="Ink 33">
                <a:extLst>
                  <a:ext uri="{FF2B5EF4-FFF2-40B4-BE49-F238E27FC236}">
                    <a16:creationId xmlns:a16="http://schemas.microsoft.com/office/drawing/2014/main" id="{E8FD5C66-7885-4210-B7DE-9DD0CA98F62A}"/>
                  </a:ext>
                </a:extLst>
              </p:cNvPr>
              <p:cNvPicPr/>
              <p:nvPr/>
            </p:nvPicPr>
            <p:blipFill>
              <a:blip r:embed="rId11"/>
              <a:stretch>
                <a:fillRect/>
              </a:stretch>
            </p:blipFill>
            <p:spPr>
              <a:xfrm>
                <a:off x="3230786" y="5173002"/>
                <a:ext cx="501480" cy="5896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50000" fill="hold" nodeType="withEffect">
                                  <p:stCondLst>
                                    <p:cond delay="1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decel="50000" fill="hold" nodeType="withEffect">
                                  <p:stCondLst>
                                    <p:cond delay="2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50000" fill="hold" nodeType="withEffect">
                                  <p:stCondLst>
                                    <p:cond delay="3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ppt_x"/>
                                          </p:val>
                                        </p:tav>
                                        <p:tav tm="100000">
                                          <p:val>
                                            <p:strVal val="#ppt_x"/>
                                          </p:val>
                                        </p:tav>
                                      </p:tavLst>
                                    </p:anim>
                                    <p:anim calcmode="lin" valueType="num">
                                      <p:cBhvr additive="base">
                                        <p:cTn id="20" dur="75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decel="50000" fill="hold" nodeType="withEffect">
                                  <p:stCondLst>
                                    <p:cond delay="4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740012-C5B4-460A-A3CF-DA547D512698}"/>
              </a:ext>
            </a:extLst>
          </p:cNvPr>
          <p:cNvGrpSpPr/>
          <p:nvPr/>
        </p:nvGrpSpPr>
        <p:grpSpPr>
          <a:xfrm>
            <a:off x="822961" y="3465513"/>
            <a:ext cx="7069138" cy="1516063"/>
            <a:chOff x="0" y="3465513"/>
            <a:chExt cx="7069138" cy="1516063"/>
          </a:xfrm>
        </p:grpSpPr>
        <p:sp>
          <p:nvSpPr>
            <p:cNvPr id="69" name="Rectangle 46">
              <a:extLst>
                <a:ext uri="{FF2B5EF4-FFF2-40B4-BE49-F238E27FC236}">
                  <a16:creationId xmlns:a16="http://schemas.microsoft.com/office/drawing/2014/main" id="{48BFFE25-8C59-48DE-B0A5-EE05CF8F43A7}"/>
                </a:ext>
              </a:extLst>
            </p:cNvPr>
            <p:cNvSpPr>
              <a:spLocks noChangeArrowheads="1"/>
            </p:cNvSpPr>
            <p:nvPr/>
          </p:nvSpPr>
          <p:spPr bwMode="auto">
            <a:xfrm>
              <a:off x="0" y="3946526"/>
              <a:ext cx="3530600" cy="1035050"/>
            </a:xfrm>
            <a:prstGeom prst="rect">
              <a:avLst/>
            </a:prstGeom>
            <a:solidFill>
              <a:schemeClr val="accent4"/>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70" name="Freeform 47">
              <a:extLst>
                <a:ext uri="{FF2B5EF4-FFF2-40B4-BE49-F238E27FC236}">
                  <a16:creationId xmlns:a16="http://schemas.microsoft.com/office/drawing/2014/main" id="{91D95C3B-B95C-4317-9ED1-0A7AC9B3D7BE}"/>
                </a:ext>
              </a:extLst>
            </p:cNvPr>
            <p:cNvSpPr>
              <a:spLocks/>
            </p:cNvSpPr>
            <p:nvPr/>
          </p:nvSpPr>
          <p:spPr bwMode="auto">
            <a:xfrm>
              <a:off x="3530600" y="3543301"/>
              <a:ext cx="1949450" cy="1438275"/>
            </a:xfrm>
            <a:custGeom>
              <a:avLst/>
              <a:gdLst>
                <a:gd name="T0" fmla="*/ 0 w 1228"/>
                <a:gd name="T1" fmla="*/ 254 h 906"/>
                <a:gd name="T2" fmla="*/ 0 w 1228"/>
                <a:gd name="T3" fmla="*/ 906 h 906"/>
                <a:gd name="T4" fmla="*/ 1228 w 1228"/>
                <a:gd name="T5" fmla="*/ 143 h 906"/>
                <a:gd name="T6" fmla="*/ 1228 w 1228"/>
                <a:gd name="T7" fmla="*/ 0 h 906"/>
                <a:gd name="T8" fmla="*/ 0 w 1228"/>
                <a:gd name="T9" fmla="*/ 254 h 906"/>
              </a:gdLst>
              <a:ahLst/>
              <a:cxnLst>
                <a:cxn ang="0">
                  <a:pos x="T0" y="T1"/>
                </a:cxn>
                <a:cxn ang="0">
                  <a:pos x="T2" y="T3"/>
                </a:cxn>
                <a:cxn ang="0">
                  <a:pos x="T4" y="T5"/>
                </a:cxn>
                <a:cxn ang="0">
                  <a:pos x="T6" y="T7"/>
                </a:cxn>
                <a:cxn ang="0">
                  <a:pos x="T8" y="T9"/>
                </a:cxn>
              </a:cxnLst>
              <a:rect l="0" t="0" r="r" b="b"/>
              <a:pathLst>
                <a:path w="1228" h="906">
                  <a:moveTo>
                    <a:pt x="0" y="254"/>
                  </a:moveTo>
                  <a:lnTo>
                    <a:pt x="0" y="906"/>
                  </a:lnTo>
                  <a:lnTo>
                    <a:pt x="1228" y="143"/>
                  </a:lnTo>
                  <a:lnTo>
                    <a:pt x="1228" y="0"/>
                  </a:lnTo>
                  <a:lnTo>
                    <a:pt x="0" y="254"/>
                  </a:lnTo>
                  <a:close/>
                </a:path>
              </a:pathLst>
            </a:custGeom>
            <a:solidFill>
              <a:schemeClr val="accent4">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76" name="Freeform 53">
              <a:extLst>
                <a:ext uri="{FF2B5EF4-FFF2-40B4-BE49-F238E27FC236}">
                  <a16:creationId xmlns:a16="http://schemas.microsoft.com/office/drawing/2014/main" id="{D27B0C34-D7DF-4C78-A06A-E5C689AA57CB}"/>
                </a:ext>
              </a:extLst>
            </p:cNvPr>
            <p:cNvSpPr>
              <a:spLocks/>
            </p:cNvSpPr>
            <p:nvPr/>
          </p:nvSpPr>
          <p:spPr bwMode="auto">
            <a:xfrm>
              <a:off x="5480050" y="3465513"/>
              <a:ext cx="1589088" cy="304800"/>
            </a:xfrm>
            <a:custGeom>
              <a:avLst/>
              <a:gdLst>
                <a:gd name="T0" fmla="*/ 0 w 1001"/>
                <a:gd name="T1" fmla="*/ 192 h 192"/>
                <a:gd name="T2" fmla="*/ 1001 w 1001"/>
                <a:gd name="T3" fmla="*/ 44 h 192"/>
                <a:gd name="T4" fmla="*/ 1001 w 1001"/>
                <a:gd name="T5" fmla="*/ 0 h 192"/>
                <a:gd name="T6" fmla="*/ 0 w 1001"/>
                <a:gd name="T7" fmla="*/ 49 h 192"/>
                <a:gd name="T8" fmla="*/ 0 w 1001"/>
                <a:gd name="T9" fmla="*/ 192 h 192"/>
              </a:gdLst>
              <a:ahLst/>
              <a:cxnLst>
                <a:cxn ang="0">
                  <a:pos x="T0" y="T1"/>
                </a:cxn>
                <a:cxn ang="0">
                  <a:pos x="T2" y="T3"/>
                </a:cxn>
                <a:cxn ang="0">
                  <a:pos x="T4" y="T5"/>
                </a:cxn>
                <a:cxn ang="0">
                  <a:pos x="T6" y="T7"/>
                </a:cxn>
                <a:cxn ang="0">
                  <a:pos x="T8" y="T9"/>
                </a:cxn>
              </a:cxnLst>
              <a:rect l="0" t="0" r="r" b="b"/>
              <a:pathLst>
                <a:path w="1001" h="192">
                  <a:moveTo>
                    <a:pt x="0" y="192"/>
                  </a:moveTo>
                  <a:lnTo>
                    <a:pt x="1001" y="44"/>
                  </a:lnTo>
                  <a:lnTo>
                    <a:pt x="1001" y="0"/>
                  </a:lnTo>
                  <a:lnTo>
                    <a:pt x="0" y="49"/>
                  </a:lnTo>
                  <a:lnTo>
                    <a:pt x="0" y="192"/>
                  </a:lnTo>
                  <a:close/>
                </a:path>
              </a:pathLst>
            </a:custGeom>
            <a:solidFill>
              <a:schemeClr val="accent4"/>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2F3A35C0-E606-4FE4-999A-AC91443991F3}"/>
              </a:ext>
            </a:extLst>
          </p:cNvPr>
          <p:cNvGrpSpPr/>
          <p:nvPr/>
        </p:nvGrpSpPr>
        <p:grpSpPr>
          <a:xfrm>
            <a:off x="822961" y="2911476"/>
            <a:ext cx="7069138" cy="1035050"/>
            <a:chOff x="0" y="2911476"/>
            <a:chExt cx="7069138" cy="1035050"/>
          </a:xfrm>
        </p:grpSpPr>
        <p:sp>
          <p:nvSpPr>
            <p:cNvPr id="71" name="Rectangle 48">
              <a:extLst>
                <a:ext uri="{FF2B5EF4-FFF2-40B4-BE49-F238E27FC236}">
                  <a16:creationId xmlns:a16="http://schemas.microsoft.com/office/drawing/2014/main" id="{7669AE09-ADC8-487D-B613-1119454445DE}"/>
                </a:ext>
              </a:extLst>
            </p:cNvPr>
            <p:cNvSpPr>
              <a:spLocks noChangeArrowheads="1"/>
            </p:cNvSpPr>
            <p:nvPr/>
          </p:nvSpPr>
          <p:spPr bwMode="auto">
            <a:xfrm>
              <a:off x="0" y="2911476"/>
              <a:ext cx="3530600" cy="1035050"/>
            </a:xfrm>
            <a:prstGeom prst="rect">
              <a:avLst/>
            </a:prstGeom>
            <a:solidFill>
              <a:schemeClr val="accent3"/>
            </a:solidFill>
            <a:ln>
              <a:noFill/>
            </a:ln>
            <a:effectLst>
              <a:outerShdw blurRad="114300" dist="508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72" name="Freeform 49">
              <a:extLst>
                <a:ext uri="{FF2B5EF4-FFF2-40B4-BE49-F238E27FC236}">
                  <a16:creationId xmlns:a16="http://schemas.microsoft.com/office/drawing/2014/main" id="{BC335E22-34FC-4E54-987A-640012C26447}"/>
                </a:ext>
              </a:extLst>
            </p:cNvPr>
            <p:cNvSpPr>
              <a:spLocks/>
            </p:cNvSpPr>
            <p:nvPr/>
          </p:nvSpPr>
          <p:spPr bwMode="auto">
            <a:xfrm>
              <a:off x="3530600" y="2911476"/>
              <a:ext cx="1949450" cy="1035050"/>
            </a:xfrm>
            <a:custGeom>
              <a:avLst/>
              <a:gdLst>
                <a:gd name="T0" fmla="*/ 0 w 1228"/>
                <a:gd name="T1" fmla="*/ 652 h 652"/>
                <a:gd name="T2" fmla="*/ 0 w 1228"/>
                <a:gd name="T3" fmla="*/ 0 h 652"/>
                <a:gd name="T4" fmla="*/ 1228 w 1228"/>
                <a:gd name="T5" fmla="*/ 253 h 652"/>
                <a:gd name="T6" fmla="*/ 1228 w 1228"/>
                <a:gd name="T7" fmla="*/ 398 h 652"/>
                <a:gd name="T8" fmla="*/ 0 w 1228"/>
                <a:gd name="T9" fmla="*/ 652 h 652"/>
              </a:gdLst>
              <a:ahLst/>
              <a:cxnLst>
                <a:cxn ang="0">
                  <a:pos x="T0" y="T1"/>
                </a:cxn>
                <a:cxn ang="0">
                  <a:pos x="T2" y="T3"/>
                </a:cxn>
                <a:cxn ang="0">
                  <a:pos x="T4" y="T5"/>
                </a:cxn>
                <a:cxn ang="0">
                  <a:pos x="T6" y="T7"/>
                </a:cxn>
                <a:cxn ang="0">
                  <a:pos x="T8" y="T9"/>
                </a:cxn>
              </a:cxnLst>
              <a:rect l="0" t="0" r="r" b="b"/>
              <a:pathLst>
                <a:path w="1228" h="652">
                  <a:moveTo>
                    <a:pt x="0" y="652"/>
                  </a:moveTo>
                  <a:lnTo>
                    <a:pt x="0" y="0"/>
                  </a:lnTo>
                  <a:lnTo>
                    <a:pt x="1228" y="253"/>
                  </a:lnTo>
                  <a:lnTo>
                    <a:pt x="1228" y="398"/>
                  </a:lnTo>
                  <a:lnTo>
                    <a:pt x="0" y="652"/>
                  </a:lnTo>
                  <a:close/>
                </a:path>
              </a:pathLst>
            </a:custGeom>
            <a:solidFill>
              <a:schemeClr val="accent3">
                <a:lumMod val="75000"/>
              </a:schemeClr>
            </a:solidFill>
            <a:ln>
              <a:noFill/>
            </a:ln>
            <a:effectLst>
              <a:outerShdw blurRad="114300" dist="508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77" name="Freeform 54">
              <a:extLst>
                <a:ext uri="{FF2B5EF4-FFF2-40B4-BE49-F238E27FC236}">
                  <a16:creationId xmlns:a16="http://schemas.microsoft.com/office/drawing/2014/main" id="{CE474BB9-FD17-4CB5-A22D-5CEB6D9540C7}"/>
                </a:ext>
              </a:extLst>
            </p:cNvPr>
            <p:cNvSpPr>
              <a:spLocks/>
            </p:cNvSpPr>
            <p:nvPr/>
          </p:nvSpPr>
          <p:spPr bwMode="auto">
            <a:xfrm>
              <a:off x="5480050" y="3313113"/>
              <a:ext cx="1589088" cy="230188"/>
            </a:xfrm>
            <a:custGeom>
              <a:avLst/>
              <a:gdLst>
                <a:gd name="T0" fmla="*/ 0 w 1001"/>
                <a:gd name="T1" fmla="*/ 0 h 145"/>
                <a:gd name="T2" fmla="*/ 0 w 1001"/>
                <a:gd name="T3" fmla="*/ 145 h 145"/>
                <a:gd name="T4" fmla="*/ 1001 w 1001"/>
                <a:gd name="T5" fmla="*/ 96 h 145"/>
                <a:gd name="T6" fmla="*/ 1001 w 1001"/>
                <a:gd name="T7" fmla="*/ 50 h 145"/>
                <a:gd name="T8" fmla="*/ 0 w 1001"/>
                <a:gd name="T9" fmla="*/ 0 h 145"/>
              </a:gdLst>
              <a:ahLst/>
              <a:cxnLst>
                <a:cxn ang="0">
                  <a:pos x="T0" y="T1"/>
                </a:cxn>
                <a:cxn ang="0">
                  <a:pos x="T2" y="T3"/>
                </a:cxn>
                <a:cxn ang="0">
                  <a:pos x="T4" y="T5"/>
                </a:cxn>
                <a:cxn ang="0">
                  <a:pos x="T6" y="T7"/>
                </a:cxn>
                <a:cxn ang="0">
                  <a:pos x="T8" y="T9"/>
                </a:cxn>
              </a:cxnLst>
              <a:rect l="0" t="0" r="r" b="b"/>
              <a:pathLst>
                <a:path w="1001" h="145">
                  <a:moveTo>
                    <a:pt x="0" y="0"/>
                  </a:moveTo>
                  <a:lnTo>
                    <a:pt x="0" y="145"/>
                  </a:lnTo>
                  <a:lnTo>
                    <a:pt x="1001" y="96"/>
                  </a:lnTo>
                  <a:lnTo>
                    <a:pt x="1001" y="50"/>
                  </a:lnTo>
                  <a:lnTo>
                    <a:pt x="0" y="0"/>
                  </a:lnTo>
                  <a:close/>
                </a:path>
              </a:pathLst>
            </a:custGeom>
            <a:solidFill>
              <a:schemeClr val="accent3"/>
            </a:solidFill>
            <a:ln>
              <a:noFill/>
            </a:ln>
            <a:effectLst>
              <a:outerShdw blurRad="114300" dist="508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FBF286E4-489C-4F45-A3E2-84D47C84F289}"/>
              </a:ext>
            </a:extLst>
          </p:cNvPr>
          <p:cNvGrpSpPr/>
          <p:nvPr/>
        </p:nvGrpSpPr>
        <p:grpSpPr>
          <a:xfrm>
            <a:off x="822961" y="1874838"/>
            <a:ext cx="7069138" cy="1517650"/>
            <a:chOff x="0" y="1874838"/>
            <a:chExt cx="7069138" cy="1517650"/>
          </a:xfrm>
        </p:grpSpPr>
        <p:sp>
          <p:nvSpPr>
            <p:cNvPr id="65" name="Rectangle 42">
              <a:extLst>
                <a:ext uri="{FF2B5EF4-FFF2-40B4-BE49-F238E27FC236}">
                  <a16:creationId xmlns:a16="http://schemas.microsoft.com/office/drawing/2014/main" id="{24DBE43F-20DC-47F8-9F2D-7C6672025A29}"/>
                </a:ext>
              </a:extLst>
            </p:cNvPr>
            <p:cNvSpPr>
              <a:spLocks noChangeArrowheads="1"/>
            </p:cNvSpPr>
            <p:nvPr/>
          </p:nvSpPr>
          <p:spPr bwMode="auto">
            <a:xfrm>
              <a:off x="0" y="1874838"/>
              <a:ext cx="3530600" cy="1036638"/>
            </a:xfrm>
            <a:prstGeom prst="rect">
              <a:avLst/>
            </a:prstGeom>
            <a:solidFill>
              <a:schemeClr val="accent6"/>
            </a:solidFill>
            <a:ln>
              <a:noFill/>
            </a:ln>
            <a:effectLst>
              <a:outerShdw blurRad="1143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66" name="Freeform 43">
              <a:extLst>
                <a:ext uri="{FF2B5EF4-FFF2-40B4-BE49-F238E27FC236}">
                  <a16:creationId xmlns:a16="http://schemas.microsoft.com/office/drawing/2014/main" id="{E021B6A2-47F1-4055-AAEA-ABB7841A884E}"/>
                </a:ext>
              </a:extLst>
            </p:cNvPr>
            <p:cNvSpPr>
              <a:spLocks/>
            </p:cNvSpPr>
            <p:nvPr/>
          </p:nvSpPr>
          <p:spPr bwMode="auto">
            <a:xfrm>
              <a:off x="3530600" y="1874838"/>
              <a:ext cx="1949450" cy="1438275"/>
            </a:xfrm>
            <a:custGeom>
              <a:avLst/>
              <a:gdLst>
                <a:gd name="T0" fmla="*/ 0 w 1228"/>
                <a:gd name="T1" fmla="*/ 653 h 906"/>
                <a:gd name="T2" fmla="*/ 0 w 1228"/>
                <a:gd name="T3" fmla="*/ 0 h 906"/>
                <a:gd name="T4" fmla="*/ 1228 w 1228"/>
                <a:gd name="T5" fmla="*/ 764 h 906"/>
                <a:gd name="T6" fmla="*/ 1228 w 1228"/>
                <a:gd name="T7" fmla="*/ 906 h 906"/>
                <a:gd name="T8" fmla="*/ 0 w 1228"/>
                <a:gd name="T9" fmla="*/ 653 h 906"/>
              </a:gdLst>
              <a:ahLst/>
              <a:cxnLst>
                <a:cxn ang="0">
                  <a:pos x="T0" y="T1"/>
                </a:cxn>
                <a:cxn ang="0">
                  <a:pos x="T2" y="T3"/>
                </a:cxn>
                <a:cxn ang="0">
                  <a:pos x="T4" y="T5"/>
                </a:cxn>
                <a:cxn ang="0">
                  <a:pos x="T6" y="T7"/>
                </a:cxn>
                <a:cxn ang="0">
                  <a:pos x="T8" y="T9"/>
                </a:cxn>
              </a:cxnLst>
              <a:rect l="0" t="0" r="r" b="b"/>
              <a:pathLst>
                <a:path w="1228" h="906">
                  <a:moveTo>
                    <a:pt x="0" y="653"/>
                  </a:moveTo>
                  <a:lnTo>
                    <a:pt x="0" y="0"/>
                  </a:lnTo>
                  <a:lnTo>
                    <a:pt x="1228" y="764"/>
                  </a:lnTo>
                  <a:lnTo>
                    <a:pt x="1228" y="906"/>
                  </a:lnTo>
                  <a:lnTo>
                    <a:pt x="0" y="653"/>
                  </a:lnTo>
                  <a:close/>
                </a:path>
              </a:pathLst>
            </a:custGeom>
            <a:solidFill>
              <a:schemeClr val="accent6">
                <a:lumMod val="75000"/>
              </a:schemeClr>
            </a:solidFill>
            <a:ln>
              <a:noFill/>
            </a:ln>
            <a:effectLst>
              <a:outerShdw blurRad="1143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74" name="Freeform 51">
              <a:extLst>
                <a:ext uri="{FF2B5EF4-FFF2-40B4-BE49-F238E27FC236}">
                  <a16:creationId xmlns:a16="http://schemas.microsoft.com/office/drawing/2014/main" id="{8B0B8B96-10C2-43C3-8A89-679B7525FCE2}"/>
                </a:ext>
              </a:extLst>
            </p:cNvPr>
            <p:cNvSpPr>
              <a:spLocks/>
            </p:cNvSpPr>
            <p:nvPr/>
          </p:nvSpPr>
          <p:spPr bwMode="auto">
            <a:xfrm>
              <a:off x="5480050" y="3087688"/>
              <a:ext cx="1589088" cy="304800"/>
            </a:xfrm>
            <a:custGeom>
              <a:avLst/>
              <a:gdLst>
                <a:gd name="T0" fmla="*/ 1001 w 1001"/>
                <a:gd name="T1" fmla="*/ 148 h 192"/>
                <a:gd name="T2" fmla="*/ 0 w 1001"/>
                <a:gd name="T3" fmla="*/ 0 h 192"/>
                <a:gd name="T4" fmla="*/ 0 w 1001"/>
                <a:gd name="T5" fmla="*/ 142 h 192"/>
                <a:gd name="T6" fmla="*/ 1001 w 1001"/>
                <a:gd name="T7" fmla="*/ 192 h 192"/>
                <a:gd name="T8" fmla="*/ 1001 w 1001"/>
                <a:gd name="T9" fmla="*/ 148 h 192"/>
              </a:gdLst>
              <a:ahLst/>
              <a:cxnLst>
                <a:cxn ang="0">
                  <a:pos x="T0" y="T1"/>
                </a:cxn>
                <a:cxn ang="0">
                  <a:pos x="T2" y="T3"/>
                </a:cxn>
                <a:cxn ang="0">
                  <a:pos x="T4" y="T5"/>
                </a:cxn>
                <a:cxn ang="0">
                  <a:pos x="T6" y="T7"/>
                </a:cxn>
                <a:cxn ang="0">
                  <a:pos x="T8" y="T9"/>
                </a:cxn>
              </a:cxnLst>
              <a:rect l="0" t="0" r="r" b="b"/>
              <a:pathLst>
                <a:path w="1001" h="192">
                  <a:moveTo>
                    <a:pt x="1001" y="148"/>
                  </a:moveTo>
                  <a:lnTo>
                    <a:pt x="0" y="0"/>
                  </a:lnTo>
                  <a:lnTo>
                    <a:pt x="0" y="142"/>
                  </a:lnTo>
                  <a:lnTo>
                    <a:pt x="1001" y="192"/>
                  </a:lnTo>
                  <a:lnTo>
                    <a:pt x="1001" y="148"/>
                  </a:lnTo>
                  <a:close/>
                </a:path>
              </a:pathLst>
            </a:custGeom>
            <a:solidFill>
              <a:schemeClr val="accent6"/>
            </a:solidFill>
            <a:ln>
              <a:noFill/>
            </a:ln>
            <a:effectLst>
              <a:outerShdw blurRad="1143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F32D24CA-3E96-4DAF-8554-A2B25A8610E1}"/>
              </a:ext>
            </a:extLst>
          </p:cNvPr>
          <p:cNvGrpSpPr/>
          <p:nvPr/>
        </p:nvGrpSpPr>
        <p:grpSpPr>
          <a:xfrm>
            <a:off x="822961" y="835026"/>
            <a:ext cx="7069138" cy="2487613"/>
            <a:chOff x="0" y="835026"/>
            <a:chExt cx="7069138" cy="2487613"/>
          </a:xfrm>
        </p:grpSpPr>
        <p:sp>
          <p:nvSpPr>
            <p:cNvPr id="63" name="Rectangle 40">
              <a:extLst>
                <a:ext uri="{FF2B5EF4-FFF2-40B4-BE49-F238E27FC236}">
                  <a16:creationId xmlns:a16="http://schemas.microsoft.com/office/drawing/2014/main" id="{A7C17D0B-746B-4212-A859-1146DC9346D3}"/>
                </a:ext>
              </a:extLst>
            </p:cNvPr>
            <p:cNvSpPr>
              <a:spLocks noChangeArrowheads="1"/>
            </p:cNvSpPr>
            <p:nvPr/>
          </p:nvSpPr>
          <p:spPr bwMode="auto">
            <a:xfrm>
              <a:off x="0" y="835026"/>
              <a:ext cx="3530600" cy="1039813"/>
            </a:xfrm>
            <a:prstGeom prst="rect">
              <a:avLst/>
            </a:prstGeom>
            <a:solidFill>
              <a:schemeClr val="accent1"/>
            </a:solidFill>
            <a:ln>
              <a:noFill/>
            </a:ln>
            <a:effectLst>
              <a:outerShdw blurRad="1397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64" name="Freeform 41">
              <a:extLst>
                <a:ext uri="{FF2B5EF4-FFF2-40B4-BE49-F238E27FC236}">
                  <a16:creationId xmlns:a16="http://schemas.microsoft.com/office/drawing/2014/main" id="{4B4F0547-CDD4-4F6E-8E0B-F9A1206EF3D2}"/>
                </a:ext>
              </a:extLst>
            </p:cNvPr>
            <p:cNvSpPr>
              <a:spLocks/>
            </p:cNvSpPr>
            <p:nvPr/>
          </p:nvSpPr>
          <p:spPr bwMode="auto">
            <a:xfrm>
              <a:off x="3530600" y="835026"/>
              <a:ext cx="1949450" cy="2252663"/>
            </a:xfrm>
            <a:custGeom>
              <a:avLst/>
              <a:gdLst>
                <a:gd name="T0" fmla="*/ 0 w 1228"/>
                <a:gd name="T1" fmla="*/ 655 h 1419"/>
                <a:gd name="T2" fmla="*/ 0 w 1228"/>
                <a:gd name="T3" fmla="*/ 0 h 1419"/>
                <a:gd name="T4" fmla="*/ 1228 w 1228"/>
                <a:gd name="T5" fmla="*/ 1274 h 1419"/>
                <a:gd name="T6" fmla="*/ 1228 w 1228"/>
                <a:gd name="T7" fmla="*/ 1419 h 1419"/>
                <a:gd name="T8" fmla="*/ 0 w 1228"/>
                <a:gd name="T9" fmla="*/ 655 h 1419"/>
              </a:gdLst>
              <a:ahLst/>
              <a:cxnLst>
                <a:cxn ang="0">
                  <a:pos x="T0" y="T1"/>
                </a:cxn>
                <a:cxn ang="0">
                  <a:pos x="T2" y="T3"/>
                </a:cxn>
                <a:cxn ang="0">
                  <a:pos x="T4" y="T5"/>
                </a:cxn>
                <a:cxn ang="0">
                  <a:pos x="T6" y="T7"/>
                </a:cxn>
                <a:cxn ang="0">
                  <a:pos x="T8" y="T9"/>
                </a:cxn>
              </a:cxnLst>
              <a:rect l="0" t="0" r="r" b="b"/>
              <a:pathLst>
                <a:path w="1228" h="1419">
                  <a:moveTo>
                    <a:pt x="0" y="655"/>
                  </a:moveTo>
                  <a:lnTo>
                    <a:pt x="0" y="0"/>
                  </a:lnTo>
                  <a:lnTo>
                    <a:pt x="1228" y="1274"/>
                  </a:lnTo>
                  <a:lnTo>
                    <a:pt x="1228" y="1419"/>
                  </a:lnTo>
                  <a:lnTo>
                    <a:pt x="0" y="655"/>
                  </a:lnTo>
                  <a:close/>
                </a:path>
              </a:pathLst>
            </a:custGeom>
            <a:solidFill>
              <a:schemeClr val="accent1">
                <a:lumMod val="75000"/>
              </a:schemeClr>
            </a:solidFill>
            <a:ln>
              <a:noFill/>
            </a:ln>
            <a:effectLst>
              <a:outerShdw blurRad="1397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73" name="Freeform 50">
              <a:extLst>
                <a:ext uri="{FF2B5EF4-FFF2-40B4-BE49-F238E27FC236}">
                  <a16:creationId xmlns:a16="http://schemas.microsoft.com/office/drawing/2014/main" id="{216EE94B-C1F9-4542-8E09-FF94E86F0014}"/>
                </a:ext>
              </a:extLst>
            </p:cNvPr>
            <p:cNvSpPr>
              <a:spLocks/>
            </p:cNvSpPr>
            <p:nvPr/>
          </p:nvSpPr>
          <p:spPr bwMode="auto">
            <a:xfrm>
              <a:off x="5480050" y="2857501"/>
              <a:ext cx="1589088" cy="465138"/>
            </a:xfrm>
            <a:custGeom>
              <a:avLst/>
              <a:gdLst>
                <a:gd name="T0" fmla="*/ 1001 w 1001"/>
                <a:gd name="T1" fmla="*/ 246 h 293"/>
                <a:gd name="T2" fmla="*/ 0 w 1001"/>
                <a:gd name="T3" fmla="*/ 0 h 293"/>
                <a:gd name="T4" fmla="*/ 0 w 1001"/>
                <a:gd name="T5" fmla="*/ 145 h 293"/>
                <a:gd name="T6" fmla="*/ 1001 w 1001"/>
                <a:gd name="T7" fmla="*/ 293 h 293"/>
                <a:gd name="T8" fmla="*/ 1001 w 1001"/>
                <a:gd name="T9" fmla="*/ 246 h 293"/>
              </a:gdLst>
              <a:ahLst/>
              <a:cxnLst>
                <a:cxn ang="0">
                  <a:pos x="T0" y="T1"/>
                </a:cxn>
                <a:cxn ang="0">
                  <a:pos x="T2" y="T3"/>
                </a:cxn>
                <a:cxn ang="0">
                  <a:pos x="T4" y="T5"/>
                </a:cxn>
                <a:cxn ang="0">
                  <a:pos x="T6" y="T7"/>
                </a:cxn>
                <a:cxn ang="0">
                  <a:pos x="T8" y="T9"/>
                </a:cxn>
              </a:cxnLst>
              <a:rect l="0" t="0" r="r" b="b"/>
              <a:pathLst>
                <a:path w="1001" h="293">
                  <a:moveTo>
                    <a:pt x="1001" y="246"/>
                  </a:moveTo>
                  <a:lnTo>
                    <a:pt x="0" y="0"/>
                  </a:lnTo>
                  <a:lnTo>
                    <a:pt x="0" y="145"/>
                  </a:lnTo>
                  <a:lnTo>
                    <a:pt x="1001" y="293"/>
                  </a:lnTo>
                  <a:lnTo>
                    <a:pt x="1001" y="246"/>
                  </a:lnTo>
                  <a:close/>
                </a:path>
              </a:pathLst>
            </a:custGeom>
            <a:solidFill>
              <a:schemeClr val="accent1"/>
            </a:solidFill>
            <a:ln>
              <a:noFill/>
            </a:ln>
            <a:effectLst>
              <a:outerShdw blurRad="1397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grpSp>
      <p:grpSp>
        <p:nvGrpSpPr>
          <p:cNvPr id="127" name="Group 126">
            <a:extLst>
              <a:ext uri="{FF2B5EF4-FFF2-40B4-BE49-F238E27FC236}">
                <a16:creationId xmlns:a16="http://schemas.microsoft.com/office/drawing/2014/main" id="{9C0D4383-BBDA-4882-B6B2-E285335ABB4A}"/>
              </a:ext>
            </a:extLst>
          </p:cNvPr>
          <p:cNvGrpSpPr/>
          <p:nvPr/>
        </p:nvGrpSpPr>
        <p:grpSpPr>
          <a:xfrm>
            <a:off x="7490461" y="2060576"/>
            <a:ext cx="3267281" cy="2617788"/>
            <a:chOff x="6667500" y="2060576"/>
            <a:chExt cx="3267281" cy="2617788"/>
          </a:xfrm>
          <a:effectLst>
            <a:outerShdw blurRad="495300" dist="165100" dir="5400000" algn="t" rotWithShape="0">
              <a:prstClr val="black">
                <a:alpha val="44000"/>
              </a:prstClr>
            </a:outerShdw>
          </a:effectLst>
        </p:grpSpPr>
        <p:sp>
          <p:nvSpPr>
            <p:cNvPr id="59" name="Freeform 36">
              <a:extLst>
                <a:ext uri="{FF2B5EF4-FFF2-40B4-BE49-F238E27FC236}">
                  <a16:creationId xmlns:a16="http://schemas.microsoft.com/office/drawing/2014/main" id="{EADF4B02-B516-455C-B0F9-BD714C0A2F17}"/>
                </a:ext>
              </a:extLst>
            </p:cNvPr>
            <p:cNvSpPr>
              <a:spLocks/>
            </p:cNvSpPr>
            <p:nvPr/>
          </p:nvSpPr>
          <p:spPr bwMode="auto">
            <a:xfrm>
              <a:off x="6667500" y="2060576"/>
              <a:ext cx="1400175" cy="665163"/>
            </a:xfrm>
            <a:custGeom>
              <a:avLst/>
              <a:gdLst>
                <a:gd name="T0" fmla="*/ 23 w 341"/>
                <a:gd name="T1" fmla="*/ 57 h 162"/>
                <a:gd name="T2" fmla="*/ 9 w 341"/>
                <a:gd name="T3" fmla="*/ 94 h 162"/>
                <a:gd name="T4" fmla="*/ 9 w 341"/>
                <a:gd name="T5" fmla="*/ 94 h 162"/>
                <a:gd name="T6" fmla="*/ 333 w 341"/>
                <a:gd name="T7" fmla="*/ 162 h 162"/>
                <a:gd name="T8" fmla="*/ 341 w 341"/>
                <a:gd name="T9" fmla="*/ 160 h 162"/>
                <a:gd name="T10" fmla="*/ 23 w 341"/>
                <a:gd name="T11" fmla="*/ 57 h 162"/>
              </a:gdLst>
              <a:ahLst/>
              <a:cxnLst>
                <a:cxn ang="0">
                  <a:pos x="T0" y="T1"/>
                </a:cxn>
                <a:cxn ang="0">
                  <a:pos x="T2" y="T3"/>
                </a:cxn>
                <a:cxn ang="0">
                  <a:pos x="T4" y="T5"/>
                </a:cxn>
                <a:cxn ang="0">
                  <a:pos x="T6" y="T7"/>
                </a:cxn>
                <a:cxn ang="0">
                  <a:pos x="T8" y="T9"/>
                </a:cxn>
                <a:cxn ang="0">
                  <a:pos x="T10" y="T11"/>
                </a:cxn>
              </a:cxnLst>
              <a:rect l="0" t="0" r="r" b="b"/>
              <a:pathLst>
                <a:path w="341" h="162">
                  <a:moveTo>
                    <a:pt x="23" y="57"/>
                  </a:moveTo>
                  <a:cubicBezTo>
                    <a:pt x="7" y="61"/>
                    <a:pt x="0" y="80"/>
                    <a:pt x="9" y="94"/>
                  </a:cubicBezTo>
                  <a:cubicBezTo>
                    <a:pt x="9" y="94"/>
                    <a:pt x="9" y="94"/>
                    <a:pt x="9" y="94"/>
                  </a:cubicBezTo>
                  <a:cubicBezTo>
                    <a:pt x="63" y="80"/>
                    <a:pt x="220" y="37"/>
                    <a:pt x="333" y="162"/>
                  </a:cubicBezTo>
                  <a:cubicBezTo>
                    <a:pt x="341" y="160"/>
                    <a:pt x="341" y="160"/>
                    <a:pt x="341" y="160"/>
                  </a:cubicBezTo>
                  <a:cubicBezTo>
                    <a:pt x="341" y="160"/>
                    <a:pt x="255" y="0"/>
                    <a:pt x="23" y="57"/>
                  </a:cubicBezTo>
                  <a:close/>
                </a:path>
              </a:pathLst>
            </a:custGeom>
            <a:gradFill flip="none" rotWithShape="1">
              <a:gsLst>
                <a:gs pos="0">
                  <a:srgbClr val="603813">
                    <a:shade val="30000"/>
                    <a:satMod val="115000"/>
                  </a:srgbClr>
                </a:gs>
                <a:gs pos="50000">
                  <a:srgbClr val="603813">
                    <a:shade val="67500"/>
                    <a:satMod val="115000"/>
                  </a:srgbClr>
                </a:gs>
                <a:gs pos="100000">
                  <a:srgbClr val="603813">
                    <a:shade val="100000"/>
                    <a:satMod val="115000"/>
                  </a:srgbClr>
                </a:gs>
              </a:gsLst>
              <a:lin ang="135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60" name="Freeform 37">
              <a:extLst>
                <a:ext uri="{FF2B5EF4-FFF2-40B4-BE49-F238E27FC236}">
                  <a16:creationId xmlns:a16="http://schemas.microsoft.com/office/drawing/2014/main" id="{6FFB9E8A-1CD0-4A37-B5F9-59CCD70504E1}"/>
                </a:ext>
              </a:extLst>
            </p:cNvPr>
            <p:cNvSpPr>
              <a:spLocks/>
            </p:cNvSpPr>
            <p:nvPr/>
          </p:nvSpPr>
          <p:spPr bwMode="auto">
            <a:xfrm>
              <a:off x="6704013" y="2212976"/>
              <a:ext cx="1330325" cy="750888"/>
            </a:xfrm>
            <a:custGeom>
              <a:avLst/>
              <a:gdLst>
                <a:gd name="T0" fmla="*/ 0 w 324"/>
                <a:gd name="T1" fmla="*/ 57 h 183"/>
                <a:gd name="T2" fmla="*/ 81 w 324"/>
                <a:gd name="T3" fmla="*/ 183 h 183"/>
                <a:gd name="T4" fmla="*/ 324 w 324"/>
                <a:gd name="T5" fmla="*/ 125 h 183"/>
                <a:gd name="T6" fmla="*/ 0 w 324"/>
                <a:gd name="T7" fmla="*/ 57 h 183"/>
              </a:gdLst>
              <a:ahLst/>
              <a:cxnLst>
                <a:cxn ang="0">
                  <a:pos x="T0" y="T1"/>
                </a:cxn>
                <a:cxn ang="0">
                  <a:pos x="T2" y="T3"/>
                </a:cxn>
                <a:cxn ang="0">
                  <a:pos x="T4" y="T5"/>
                </a:cxn>
                <a:cxn ang="0">
                  <a:pos x="T6" y="T7"/>
                </a:cxn>
              </a:cxnLst>
              <a:rect l="0" t="0" r="r" b="b"/>
              <a:pathLst>
                <a:path w="324" h="183">
                  <a:moveTo>
                    <a:pt x="0" y="57"/>
                  </a:moveTo>
                  <a:cubicBezTo>
                    <a:pt x="33" y="106"/>
                    <a:pt x="81" y="183"/>
                    <a:pt x="81" y="183"/>
                  </a:cubicBezTo>
                  <a:cubicBezTo>
                    <a:pt x="324" y="125"/>
                    <a:pt x="324" y="125"/>
                    <a:pt x="324" y="125"/>
                  </a:cubicBezTo>
                  <a:cubicBezTo>
                    <a:pt x="211" y="0"/>
                    <a:pt x="54" y="43"/>
                    <a:pt x="0" y="57"/>
                  </a:cubicBezTo>
                  <a:close/>
                </a:path>
              </a:pathLst>
            </a:custGeom>
            <a:gradFill flip="none" rotWithShape="1">
              <a:gsLst>
                <a:gs pos="30000">
                  <a:srgbClr val="603813">
                    <a:shade val="30000"/>
                    <a:satMod val="115000"/>
                  </a:srgbClr>
                </a:gs>
                <a:gs pos="58000">
                  <a:srgbClr val="603813">
                    <a:shade val="100000"/>
                    <a:satMod val="115000"/>
                  </a:srgbClr>
                </a:gs>
              </a:gsLst>
              <a:lin ang="156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61" name="Freeform 38">
              <a:extLst>
                <a:ext uri="{FF2B5EF4-FFF2-40B4-BE49-F238E27FC236}">
                  <a16:creationId xmlns:a16="http://schemas.microsoft.com/office/drawing/2014/main" id="{6A41F970-938D-4AA0-AC70-D66381731BF2}"/>
                </a:ext>
              </a:extLst>
            </p:cNvPr>
            <p:cNvSpPr>
              <a:spLocks/>
            </p:cNvSpPr>
            <p:nvPr/>
          </p:nvSpPr>
          <p:spPr bwMode="auto">
            <a:xfrm>
              <a:off x="6704013" y="3770313"/>
              <a:ext cx="1325563" cy="652463"/>
            </a:xfrm>
            <a:custGeom>
              <a:avLst/>
              <a:gdLst>
                <a:gd name="T0" fmla="*/ 323 w 323"/>
                <a:gd name="T1" fmla="*/ 57 h 159"/>
                <a:gd name="T2" fmla="*/ 81 w 323"/>
                <a:gd name="T3" fmla="*/ 0 h 159"/>
                <a:gd name="T4" fmla="*/ 0 w 323"/>
                <a:gd name="T5" fmla="*/ 126 h 159"/>
                <a:gd name="T6" fmla="*/ 323 w 323"/>
                <a:gd name="T7" fmla="*/ 57 h 159"/>
              </a:gdLst>
              <a:ahLst/>
              <a:cxnLst>
                <a:cxn ang="0">
                  <a:pos x="T0" y="T1"/>
                </a:cxn>
                <a:cxn ang="0">
                  <a:pos x="T2" y="T3"/>
                </a:cxn>
                <a:cxn ang="0">
                  <a:pos x="T4" y="T5"/>
                </a:cxn>
                <a:cxn ang="0">
                  <a:pos x="T6" y="T7"/>
                </a:cxn>
              </a:cxnLst>
              <a:rect l="0" t="0" r="r" b="b"/>
              <a:pathLst>
                <a:path w="323" h="159">
                  <a:moveTo>
                    <a:pt x="323" y="57"/>
                  </a:moveTo>
                  <a:cubicBezTo>
                    <a:pt x="81" y="0"/>
                    <a:pt x="81" y="0"/>
                    <a:pt x="81" y="0"/>
                  </a:cubicBezTo>
                  <a:cubicBezTo>
                    <a:pt x="81" y="0"/>
                    <a:pt x="33" y="77"/>
                    <a:pt x="0" y="126"/>
                  </a:cubicBezTo>
                  <a:cubicBezTo>
                    <a:pt x="104" y="158"/>
                    <a:pt x="235" y="159"/>
                    <a:pt x="323" y="57"/>
                  </a:cubicBezTo>
                  <a:close/>
                </a:path>
              </a:pathLst>
            </a:custGeom>
            <a:gradFill flip="none" rotWithShape="1">
              <a:gsLst>
                <a:gs pos="26000">
                  <a:srgbClr val="603813">
                    <a:shade val="30000"/>
                    <a:satMod val="115000"/>
                  </a:srgbClr>
                </a:gs>
                <a:gs pos="63000">
                  <a:srgbClr val="603813">
                    <a:shade val="100000"/>
                    <a:satMod val="115000"/>
                  </a:srgbClr>
                </a:gs>
              </a:gsLst>
              <a:lin ang="60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62" name="Freeform 39">
              <a:extLst>
                <a:ext uri="{FF2B5EF4-FFF2-40B4-BE49-F238E27FC236}">
                  <a16:creationId xmlns:a16="http://schemas.microsoft.com/office/drawing/2014/main" id="{18B0CAB8-37C0-406A-A165-A747CA15085A}"/>
                </a:ext>
              </a:extLst>
            </p:cNvPr>
            <p:cNvSpPr>
              <a:spLocks/>
            </p:cNvSpPr>
            <p:nvPr/>
          </p:nvSpPr>
          <p:spPr bwMode="auto">
            <a:xfrm>
              <a:off x="6667500" y="4003676"/>
              <a:ext cx="1400175" cy="674688"/>
            </a:xfrm>
            <a:custGeom>
              <a:avLst/>
              <a:gdLst>
                <a:gd name="T0" fmla="*/ 332 w 341"/>
                <a:gd name="T1" fmla="*/ 0 h 164"/>
                <a:gd name="T2" fmla="*/ 9 w 341"/>
                <a:gd name="T3" fmla="*/ 69 h 164"/>
                <a:gd name="T4" fmla="*/ 9 w 341"/>
                <a:gd name="T5" fmla="*/ 69 h 164"/>
                <a:gd name="T6" fmla="*/ 23 w 341"/>
                <a:gd name="T7" fmla="*/ 106 h 164"/>
                <a:gd name="T8" fmla="*/ 341 w 341"/>
                <a:gd name="T9" fmla="*/ 3 h 164"/>
                <a:gd name="T10" fmla="*/ 332 w 341"/>
                <a:gd name="T11" fmla="*/ 0 h 164"/>
              </a:gdLst>
              <a:ahLst/>
              <a:cxnLst>
                <a:cxn ang="0">
                  <a:pos x="T0" y="T1"/>
                </a:cxn>
                <a:cxn ang="0">
                  <a:pos x="T2" y="T3"/>
                </a:cxn>
                <a:cxn ang="0">
                  <a:pos x="T4" y="T5"/>
                </a:cxn>
                <a:cxn ang="0">
                  <a:pos x="T6" y="T7"/>
                </a:cxn>
                <a:cxn ang="0">
                  <a:pos x="T8" y="T9"/>
                </a:cxn>
                <a:cxn ang="0">
                  <a:pos x="T10" y="T11"/>
                </a:cxn>
              </a:cxnLst>
              <a:rect l="0" t="0" r="r" b="b"/>
              <a:pathLst>
                <a:path w="341" h="164">
                  <a:moveTo>
                    <a:pt x="332" y="0"/>
                  </a:moveTo>
                  <a:cubicBezTo>
                    <a:pt x="244" y="102"/>
                    <a:pt x="113" y="101"/>
                    <a:pt x="9" y="69"/>
                  </a:cubicBezTo>
                  <a:cubicBezTo>
                    <a:pt x="9" y="69"/>
                    <a:pt x="9" y="69"/>
                    <a:pt x="9" y="69"/>
                  </a:cubicBezTo>
                  <a:cubicBezTo>
                    <a:pt x="0" y="83"/>
                    <a:pt x="7" y="102"/>
                    <a:pt x="23" y="106"/>
                  </a:cubicBezTo>
                  <a:cubicBezTo>
                    <a:pt x="255" y="164"/>
                    <a:pt x="341" y="3"/>
                    <a:pt x="341" y="3"/>
                  </a:cubicBezTo>
                  <a:lnTo>
                    <a:pt x="332" y="0"/>
                  </a:lnTo>
                  <a:close/>
                </a:path>
              </a:pathLst>
            </a:custGeom>
            <a:gradFill flip="none" rotWithShape="1">
              <a:gsLst>
                <a:gs pos="50000">
                  <a:srgbClr val="603813">
                    <a:shade val="67500"/>
                    <a:satMod val="115000"/>
                  </a:srgbClr>
                </a:gs>
                <a:gs pos="100000">
                  <a:srgbClr val="603813">
                    <a:shade val="100000"/>
                    <a:satMod val="115000"/>
                  </a:srgbClr>
                </a:gs>
              </a:gsLst>
              <a:lin ang="54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78" name="Freeform 55">
              <a:extLst>
                <a:ext uri="{FF2B5EF4-FFF2-40B4-BE49-F238E27FC236}">
                  <a16:creationId xmlns:a16="http://schemas.microsoft.com/office/drawing/2014/main" id="{46A5F3F2-1E04-4C85-B687-99A2A8CD7ABE}"/>
                </a:ext>
              </a:extLst>
            </p:cNvPr>
            <p:cNvSpPr>
              <a:spLocks/>
            </p:cNvSpPr>
            <p:nvPr/>
          </p:nvSpPr>
          <p:spPr bwMode="auto">
            <a:xfrm>
              <a:off x="6704013" y="4008438"/>
              <a:ext cx="1330325" cy="369888"/>
            </a:xfrm>
            <a:custGeom>
              <a:avLst/>
              <a:gdLst>
                <a:gd name="T0" fmla="*/ 0 w 324"/>
                <a:gd name="T1" fmla="*/ 68 h 90"/>
                <a:gd name="T2" fmla="*/ 15 w 324"/>
                <a:gd name="T3" fmla="*/ 72 h 90"/>
                <a:gd name="T4" fmla="*/ 32 w 324"/>
                <a:gd name="T5" fmla="*/ 76 h 90"/>
                <a:gd name="T6" fmla="*/ 54 w 324"/>
                <a:gd name="T7" fmla="*/ 80 h 90"/>
                <a:gd name="T8" fmla="*/ 66 w 324"/>
                <a:gd name="T9" fmla="*/ 82 h 90"/>
                <a:gd name="T10" fmla="*/ 80 w 324"/>
                <a:gd name="T11" fmla="*/ 83 h 90"/>
                <a:gd name="T12" fmla="*/ 94 w 324"/>
                <a:gd name="T13" fmla="*/ 85 h 90"/>
                <a:gd name="T14" fmla="*/ 109 w 324"/>
                <a:gd name="T15" fmla="*/ 85 h 90"/>
                <a:gd name="T16" fmla="*/ 125 w 324"/>
                <a:gd name="T17" fmla="*/ 86 h 90"/>
                <a:gd name="T18" fmla="*/ 141 w 324"/>
                <a:gd name="T19" fmla="*/ 85 h 90"/>
                <a:gd name="T20" fmla="*/ 149 w 324"/>
                <a:gd name="T21" fmla="*/ 84 h 90"/>
                <a:gd name="T22" fmla="*/ 157 w 324"/>
                <a:gd name="T23" fmla="*/ 83 h 90"/>
                <a:gd name="T24" fmla="*/ 173 w 324"/>
                <a:gd name="T25" fmla="*/ 81 h 90"/>
                <a:gd name="T26" fmla="*/ 189 w 324"/>
                <a:gd name="T27" fmla="*/ 78 h 90"/>
                <a:gd name="T28" fmla="*/ 197 w 324"/>
                <a:gd name="T29" fmla="*/ 76 h 90"/>
                <a:gd name="T30" fmla="*/ 205 w 324"/>
                <a:gd name="T31" fmla="*/ 74 h 90"/>
                <a:gd name="T32" fmla="*/ 212 w 324"/>
                <a:gd name="T33" fmla="*/ 71 h 90"/>
                <a:gd name="T34" fmla="*/ 216 w 324"/>
                <a:gd name="T35" fmla="*/ 70 h 90"/>
                <a:gd name="T36" fmla="*/ 220 w 324"/>
                <a:gd name="T37" fmla="*/ 69 h 90"/>
                <a:gd name="T38" fmla="*/ 234 w 324"/>
                <a:gd name="T39" fmla="*/ 63 h 90"/>
                <a:gd name="T40" fmla="*/ 260 w 324"/>
                <a:gd name="T41" fmla="*/ 50 h 90"/>
                <a:gd name="T42" fmla="*/ 283 w 324"/>
                <a:gd name="T43" fmla="*/ 36 h 90"/>
                <a:gd name="T44" fmla="*/ 300 w 324"/>
                <a:gd name="T45" fmla="*/ 22 h 90"/>
                <a:gd name="T46" fmla="*/ 313 w 324"/>
                <a:gd name="T47" fmla="*/ 10 h 90"/>
                <a:gd name="T48" fmla="*/ 321 w 324"/>
                <a:gd name="T49" fmla="*/ 2 h 90"/>
                <a:gd name="T50" fmla="*/ 324 w 324"/>
                <a:gd name="T51" fmla="*/ 0 h 90"/>
                <a:gd name="T52" fmla="*/ 321 w 324"/>
                <a:gd name="T53" fmla="*/ 3 h 90"/>
                <a:gd name="T54" fmla="*/ 314 w 324"/>
                <a:gd name="T55" fmla="*/ 11 h 90"/>
                <a:gd name="T56" fmla="*/ 301 w 324"/>
                <a:gd name="T57" fmla="*/ 23 h 90"/>
                <a:gd name="T58" fmla="*/ 284 w 324"/>
                <a:gd name="T59" fmla="*/ 38 h 90"/>
                <a:gd name="T60" fmla="*/ 262 w 324"/>
                <a:gd name="T61" fmla="*/ 53 h 90"/>
                <a:gd name="T62" fmla="*/ 236 w 324"/>
                <a:gd name="T63" fmla="*/ 67 h 90"/>
                <a:gd name="T64" fmla="*/ 221 w 324"/>
                <a:gd name="T65" fmla="*/ 73 h 90"/>
                <a:gd name="T66" fmla="*/ 217 w 324"/>
                <a:gd name="T67" fmla="*/ 74 h 90"/>
                <a:gd name="T68" fmla="*/ 214 w 324"/>
                <a:gd name="T69" fmla="*/ 75 h 90"/>
                <a:gd name="T70" fmla="*/ 206 w 324"/>
                <a:gd name="T71" fmla="*/ 78 h 90"/>
                <a:gd name="T72" fmla="*/ 198 w 324"/>
                <a:gd name="T73" fmla="*/ 80 h 90"/>
                <a:gd name="T74" fmla="*/ 190 w 324"/>
                <a:gd name="T75" fmla="*/ 82 h 90"/>
                <a:gd name="T76" fmla="*/ 174 w 324"/>
                <a:gd name="T77" fmla="*/ 86 h 90"/>
                <a:gd name="T78" fmla="*/ 157 w 324"/>
                <a:gd name="T79" fmla="*/ 88 h 90"/>
                <a:gd name="T80" fmla="*/ 149 w 324"/>
                <a:gd name="T81" fmla="*/ 89 h 90"/>
                <a:gd name="T82" fmla="*/ 141 w 324"/>
                <a:gd name="T83" fmla="*/ 89 h 90"/>
                <a:gd name="T84" fmla="*/ 125 w 324"/>
                <a:gd name="T85" fmla="*/ 90 h 90"/>
                <a:gd name="T86" fmla="*/ 109 w 324"/>
                <a:gd name="T87" fmla="*/ 89 h 90"/>
                <a:gd name="T88" fmla="*/ 94 w 324"/>
                <a:gd name="T89" fmla="*/ 88 h 90"/>
                <a:gd name="T90" fmla="*/ 80 w 324"/>
                <a:gd name="T91" fmla="*/ 87 h 90"/>
                <a:gd name="T92" fmla="*/ 66 w 324"/>
                <a:gd name="T93" fmla="*/ 85 h 90"/>
                <a:gd name="T94" fmla="*/ 53 w 324"/>
                <a:gd name="T95" fmla="*/ 82 h 90"/>
                <a:gd name="T96" fmla="*/ 31 w 324"/>
                <a:gd name="T97" fmla="*/ 77 h 90"/>
                <a:gd name="T98" fmla="*/ 15 w 324"/>
                <a:gd name="T99" fmla="*/ 72 h 90"/>
                <a:gd name="T100" fmla="*/ 0 w 324"/>
                <a:gd name="T101" fmla="*/ 6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 h="90">
                  <a:moveTo>
                    <a:pt x="0" y="68"/>
                  </a:moveTo>
                  <a:cubicBezTo>
                    <a:pt x="0" y="68"/>
                    <a:pt x="6" y="69"/>
                    <a:pt x="15" y="72"/>
                  </a:cubicBezTo>
                  <a:cubicBezTo>
                    <a:pt x="20" y="73"/>
                    <a:pt x="25" y="74"/>
                    <a:pt x="32" y="76"/>
                  </a:cubicBezTo>
                  <a:cubicBezTo>
                    <a:pt x="38" y="77"/>
                    <a:pt x="46" y="78"/>
                    <a:pt x="54" y="80"/>
                  </a:cubicBezTo>
                  <a:cubicBezTo>
                    <a:pt x="58" y="80"/>
                    <a:pt x="62" y="81"/>
                    <a:pt x="66" y="82"/>
                  </a:cubicBezTo>
                  <a:cubicBezTo>
                    <a:pt x="71" y="82"/>
                    <a:pt x="75" y="83"/>
                    <a:pt x="80" y="83"/>
                  </a:cubicBezTo>
                  <a:cubicBezTo>
                    <a:pt x="85" y="84"/>
                    <a:pt x="89" y="84"/>
                    <a:pt x="94" y="85"/>
                  </a:cubicBezTo>
                  <a:cubicBezTo>
                    <a:pt x="99" y="85"/>
                    <a:pt x="104" y="85"/>
                    <a:pt x="109" y="85"/>
                  </a:cubicBezTo>
                  <a:cubicBezTo>
                    <a:pt x="114" y="85"/>
                    <a:pt x="120" y="86"/>
                    <a:pt x="125" y="86"/>
                  </a:cubicBezTo>
                  <a:cubicBezTo>
                    <a:pt x="130" y="85"/>
                    <a:pt x="135" y="85"/>
                    <a:pt x="141" y="85"/>
                  </a:cubicBezTo>
                  <a:cubicBezTo>
                    <a:pt x="143" y="85"/>
                    <a:pt x="146" y="84"/>
                    <a:pt x="149" y="84"/>
                  </a:cubicBezTo>
                  <a:cubicBezTo>
                    <a:pt x="151" y="84"/>
                    <a:pt x="154" y="84"/>
                    <a:pt x="157" y="83"/>
                  </a:cubicBezTo>
                  <a:cubicBezTo>
                    <a:pt x="162" y="82"/>
                    <a:pt x="168" y="82"/>
                    <a:pt x="173" y="81"/>
                  </a:cubicBezTo>
                  <a:cubicBezTo>
                    <a:pt x="178" y="80"/>
                    <a:pt x="184" y="79"/>
                    <a:pt x="189" y="78"/>
                  </a:cubicBezTo>
                  <a:cubicBezTo>
                    <a:pt x="192" y="77"/>
                    <a:pt x="194" y="77"/>
                    <a:pt x="197" y="76"/>
                  </a:cubicBezTo>
                  <a:cubicBezTo>
                    <a:pt x="199" y="75"/>
                    <a:pt x="202" y="74"/>
                    <a:pt x="205" y="74"/>
                  </a:cubicBezTo>
                  <a:cubicBezTo>
                    <a:pt x="207" y="73"/>
                    <a:pt x="210" y="72"/>
                    <a:pt x="212" y="71"/>
                  </a:cubicBezTo>
                  <a:cubicBezTo>
                    <a:pt x="216" y="70"/>
                    <a:pt x="216" y="70"/>
                    <a:pt x="216" y="70"/>
                  </a:cubicBezTo>
                  <a:cubicBezTo>
                    <a:pt x="220" y="69"/>
                    <a:pt x="220" y="69"/>
                    <a:pt x="220" y="69"/>
                  </a:cubicBezTo>
                  <a:cubicBezTo>
                    <a:pt x="225" y="67"/>
                    <a:pt x="229" y="65"/>
                    <a:pt x="234" y="63"/>
                  </a:cubicBezTo>
                  <a:cubicBezTo>
                    <a:pt x="243" y="59"/>
                    <a:pt x="252" y="55"/>
                    <a:pt x="260" y="50"/>
                  </a:cubicBezTo>
                  <a:cubicBezTo>
                    <a:pt x="269" y="45"/>
                    <a:pt x="276" y="40"/>
                    <a:pt x="283" y="36"/>
                  </a:cubicBezTo>
                  <a:cubicBezTo>
                    <a:pt x="289" y="31"/>
                    <a:pt x="295" y="26"/>
                    <a:pt x="300" y="22"/>
                  </a:cubicBezTo>
                  <a:cubicBezTo>
                    <a:pt x="305" y="18"/>
                    <a:pt x="310" y="14"/>
                    <a:pt x="313" y="10"/>
                  </a:cubicBezTo>
                  <a:cubicBezTo>
                    <a:pt x="317" y="7"/>
                    <a:pt x="319" y="4"/>
                    <a:pt x="321" y="2"/>
                  </a:cubicBezTo>
                  <a:cubicBezTo>
                    <a:pt x="323" y="1"/>
                    <a:pt x="324" y="0"/>
                    <a:pt x="324" y="0"/>
                  </a:cubicBezTo>
                  <a:cubicBezTo>
                    <a:pt x="324" y="0"/>
                    <a:pt x="323" y="1"/>
                    <a:pt x="321" y="3"/>
                  </a:cubicBezTo>
                  <a:cubicBezTo>
                    <a:pt x="319" y="5"/>
                    <a:pt x="317" y="8"/>
                    <a:pt x="314" y="11"/>
                  </a:cubicBezTo>
                  <a:cubicBezTo>
                    <a:pt x="310" y="14"/>
                    <a:pt x="306" y="19"/>
                    <a:pt x="301" y="23"/>
                  </a:cubicBezTo>
                  <a:cubicBezTo>
                    <a:pt x="297" y="28"/>
                    <a:pt x="291" y="33"/>
                    <a:pt x="284" y="38"/>
                  </a:cubicBezTo>
                  <a:cubicBezTo>
                    <a:pt x="278" y="43"/>
                    <a:pt x="270" y="48"/>
                    <a:pt x="262" y="53"/>
                  </a:cubicBezTo>
                  <a:cubicBezTo>
                    <a:pt x="254" y="58"/>
                    <a:pt x="245" y="62"/>
                    <a:pt x="236" y="67"/>
                  </a:cubicBezTo>
                  <a:cubicBezTo>
                    <a:pt x="231" y="69"/>
                    <a:pt x="226" y="71"/>
                    <a:pt x="221" y="73"/>
                  </a:cubicBezTo>
                  <a:cubicBezTo>
                    <a:pt x="217" y="74"/>
                    <a:pt x="217" y="74"/>
                    <a:pt x="217" y="74"/>
                  </a:cubicBezTo>
                  <a:cubicBezTo>
                    <a:pt x="214" y="75"/>
                    <a:pt x="214" y="75"/>
                    <a:pt x="214" y="75"/>
                  </a:cubicBezTo>
                  <a:cubicBezTo>
                    <a:pt x="211" y="76"/>
                    <a:pt x="208" y="77"/>
                    <a:pt x="206" y="78"/>
                  </a:cubicBezTo>
                  <a:cubicBezTo>
                    <a:pt x="203" y="78"/>
                    <a:pt x="201" y="79"/>
                    <a:pt x="198" y="80"/>
                  </a:cubicBezTo>
                  <a:cubicBezTo>
                    <a:pt x="195" y="81"/>
                    <a:pt x="193" y="81"/>
                    <a:pt x="190" y="82"/>
                  </a:cubicBezTo>
                  <a:cubicBezTo>
                    <a:pt x="185" y="83"/>
                    <a:pt x="179" y="84"/>
                    <a:pt x="174" y="86"/>
                  </a:cubicBezTo>
                  <a:cubicBezTo>
                    <a:pt x="168" y="86"/>
                    <a:pt x="163" y="87"/>
                    <a:pt x="157" y="88"/>
                  </a:cubicBezTo>
                  <a:cubicBezTo>
                    <a:pt x="155" y="88"/>
                    <a:pt x="152" y="88"/>
                    <a:pt x="149" y="89"/>
                  </a:cubicBezTo>
                  <a:cubicBezTo>
                    <a:pt x="146" y="89"/>
                    <a:pt x="144" y="89"/>
                    <a:pt x="141" y="89"/>
                  </a:cubicBezTo>
                  <a:cubicBezTo>
                    <a:pt x="136" y="89"/>
                    <a:pt x="130" y="89"/>
                    <a:pt x="125" y="90"/>
                  </a:cubicBezTo>
                  <a:cubicBezTo>
                    <a:pt x="120" y="90"/>
                    <a:pt x="114" y="89"/>
                    <a:pt x="109" y="89"/>
                  </a:cubicBezTo>
                  <a:cubicBezTo>
                    <a:pt x="104" y="89"/>
                    <a:pt x="99" y="89"/>
                    <a:pt x="94" y="88"/>
                  </a:cubicBezTo>
                  <a:cubicBezTo>
                    <a:pt x="89" y="88"/>
                    <a:pt x="84" y="87"/>
                    <a:pt x="80" y="87"/>
                  </a:cubicBezTo>
                  <a:cubicBezTo>
                    <a:pt x="75" y="86"/>
                    <a:pt x="70" y="85"/>
                    <a:pt x="66" y="85"/>
                  </a:cubicBezTo>
                  <a:cubicBezTo>
                    <a:pt x="61" y="84"/>
                    <a:pt x="57" y="83"/>
                    <a:pt x="53" y="82"/>
                  </a:cubicBezTo>
                  <a:cubicBezTo>
                    <a:pt x="45" y="80"/>
                    <a:pt x="38" y="79"/>
                    <a:pt x="31" y="77"/>
                  </a:cubicBezTo>
                  <a:cubicBezTo>
                    <a:pt x="25" y="75"/>
                    <a:pt x="19" y="74"/>
                    <a:pt x="15" y="72"/>
                  </a:cubicBezTo>
                  <a:cubicBezTo>
                    <a:pt x="5" y="70"/>
                    <a:pt x="0" y="68"/>
                    <a:pt x="0" y="68"/>
                  </a:cubicBezTo>
                  <a:close/>
                </a:path>
              </a:pathLst>
            </a:custGeom>
            <a:solidFill>
              <a:schemeClr val="bg2">
                <a:alpha val="14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79" name="Freeform 56">
              <a:extLst>
                <a:ext uri="{FF2B5EF4-FFF2-40B4-BE49-F238E27FC236}">
                  <a16:creationId xmlns:a16="http://schemas.microsoft.com/office/drawing/2014/main" id="{63A01544-961D-45D7-B757-D187A77972AC}"/>
                </a:ext>
              </a:extLst>
            </p:cNvPr>
            <p:cNvSpPr>
              <a:spLocks/>
            </p:cNvSpPr>
            <p:nvPr/>
          </p:nvSpPr>
          <p:spPr bwMode="auto">
            <a:xfrm>
              <a:off x="6905625" y="2968626"/>
              <a:ext cx="134938" cy="796925"/>
            </a:xfrm>
            <a:custGeom>
              <a:avLst/>
              <a:gdLst>
                <a:gd name="T0" fmla="*/ 33 w 33"/>
                <a:gd name="T1" fmla="*/ 10 h 194"/>
                <a:gd name="T2" fmla="*/ 33 w 33"/>
                <a:gd name="T3" fmla="*/ 0 h 194"/>
                <a:gd name="T4" fmla="*/ 23 w 33"/>
                <a:gd name="T5" fmla="*/ 0 h 194"/>
                <a:gd name="T6" fmla="*/ 0 w 33"/>
                <a:gd name="T7" fmla="*/ 97 h 194"/>
                <a:gd name="T8" fmla="*/ 23 w 33"/>
                <a:gd name="T9" fmla="*/ 194 h 194"/>
                <a:gd name="T10" fmla="*/ 33 w 33"/>
                <a:gd name="T11" fmla="*/ 194 h 194"/>
                <a:gd name="T12" fmla="*/ 33 w 33"/>
                <a:gd name="T13" fmla="*/ 184 h 194"/>
                <a:gd name="T14" fmla="*/ 33 w 33"/>
                <a:gd name="T15" fmla="*/ 1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94">
                  <a:moveTo>
                    <a:pt x="33" y="10"/>
                  </a:moveTo>
                  <a:cubicBezTo>
                    <a:pt x="33" y="0"/>
                    <a:pt x="33" y="0"/>
                    <a:pt x="33" y="0"/>
                  </a:cubicBezTo>
                  <a:cubicBezTo>
                    <a:pt x="23" y="0"/>
                    <a:pt x="23" y="0"/>
                    <a:pt x="23" y="0"/>
                  </a:cubicBezTo>
                  <a:cubicBezTo>
                    <a:pt x="11" y="0"/>
                    <a:pt x="0" y="44"/>
                    <a:pt x="0" y="97"/>
                  </a:cubicBezTo>
                  <a:cubicBezTo>
                    <a:pt x="0" y="150"/>
                    <a:pt x="11" y="194"/>
                    <a:pt x="23" y="194"/>
                  </a:cubicBezTo>
                  <a:cubicBezTo>
                    <a:pt x="33" y="194"/>
                    <a:pt x="33" y="194"/>
                    <a:pt x="33" y="194"/>
                  </a:cubicBezTo>
                  <a:cubicBezTo>
                    <a:pt x="33" y="184"/>
                    <a:pt x="33" y="184"/>
                    <a:pt x="33" y="184"/>
                  </a:cubicBezTo>
                  <a:lnTo>
                    <a:pt x="33" y="10"/>
                  </a:lnTo>
                  <a:close/>
                </a:path>
              </a:pathLst>
            </a:custGeom>
            <a:gradFill flip="none" rotWithShape="1">
              <a:gsLst>
                <a:gs pos="19000">
                  <a:srgbClr val="F9F9F9"/>
                </a:gs>
                <a:gs pos="8000">
                  <a:srgbClr val="A5AFB1"/>
                </a:gs>
                <a:gs pos="90276">
                  <a:srgbClr val="737C82"/>
                </a:gs>
                <a:gs pos="78000">
                  <a:srgbClr val="AEC0C5"/>
                </a:gs>
                <a:gs pos="72000">
                  <a:srgbClr val="F3F3F3"/>
                </a:gs>
                <a:gs pos="36000">
                  <a:srgbClr val="7E878D"/>
                </a:gs>
                <a:gs pos="31000">
                  <a:srgbClr val="130F0C"/>
                </a:gs>
                <a:gs pos="100000">
                  <a:srgbClr val="A9BABA"/>
                </a:gs>
              </a:gsLst>
              <a:lin ang="162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80" name="Freeform 57">
              <a:extLst>
                <a:ext uri="{FF2B5EF4-FFF2-40B4-BE49-F238E27FC236}">
                  <a16:creationId xmlns:a16="http://schemas.microsoft.com/office/drawing/2014/main" id="{B8D9A0DF-185B-49C2-9136-322C39B73B5F}"/>
                </a:ext>
              </a:extLst>
            </p:cNvPr>
            <p:cNvSpPr>
              <a:spLocks/>
            </p:cNvSpPr>
            <p:nvPr/>
          </p:nvSpPr>
          <p:spPr bwMode="auto">
            <a:xfrm>
              <a:off x="6905625" y="2968626"/>
              <a:ext cx="101600" cy="796925"/>
            </a:xfrm>
            <a:custGeom>
              <a:avLst/>
              <a:gdLst>
                <a:gd name="T0" fmla="*/ 2 w 25"/>
                <a:gd name="T1" fmla="*/ 97 h 194"/>
                <a:gd name="T2" fmla="*/ 25 w 25"/>
                <a:gd name="T3" fmla="*/ 0 h 194"/>
                <a:gd name="T4" fmla="*/ 23 w 25"/>
                <a:gd name="T5" fmla="*/ 0 h 194"/>
                <a:gd name="T6" fmla="*/ 0 w 25"/>
                <a:gd name="T7" fmla="*/ 97 h 194"/>
                <a:gd name="T8" fmla="*/ 23 w 25"/>
                <a:gd name="T9" fmla="*/ 194 h 194"/>
                <a:gd name="T10" fmla="*/ 25 w 25"/>
                <a:gd name="T11" fmla="*/ 194 h 194"/>
                <a:gd name="T12" fmla="*/ 2 w 25"/>
                <a:gd name="T13" fmla="*/ 97 h 194"/>
              </a:gdLst>
              <a:ahLst/>
              <a:cxnLst>
                <a:cxn ang="0">
                  <a:pos x="T0" y="T1"/>
                </a:cxn>
                <a:cxn ang="0">
                  <a:pos x="T2" y="T3"/>
                </a:cxn>
                <a:cxn ang="0">
                  <a:pos x="T4" y="T5"/>
                </a:cxn>
                <a:cxn ang="0">
                  <a:pos x="T6" y="T7"/>
                </a:cxn>
                <a:cxn ang="0">
                  <a:pos x="T8" y="T9"/>
                </a:cxn>
                <a:cxn ang="0">
                  <a:pos x="T10" y="T11"/>
                </a:cxn>
                <a:cxn ang="0">
                  <a:pos x="T12" y="T13"/>
                </a:cxn>
              </a:cxnLst>
              <a:rect l="0" t="0" r="r" b="b"/>
              <a:pathLst>
                <a:path w="25" h="194">
                  <a:moveTo>
                    <a:pt x="2" y="97"/>
                  </a:moveTo>
                  <a:cubicBezTo>
                    <a:pt x="2" y="44"/>
                    <a:pt x="13" y="0"/>
                    <a:pt x="25" y="0"/>
                  </a:cubicBezTo>
                  <a:cubicBezTo>
                    <a:pt x="23" y="0"/>
                    <a:pt x="23" y="0"/>
                    <a:pt x="23" y="0"/>
                  </a:cubicBezTo>
                  <a:cubicBezTo>
                    <a:pt x="11" y="0"/>
                    <a:pt x="0" y="44"/>
                    <a:pt x="0" y="97"/>
                  </a:cubicBezTo>
                  <a:cubicBezTo>
                    <a:pt x="0" y="150"/>
                    <a:pt x="11" y="194"/>
                    <a:pt x="23" y="194"/>
                  </a:cubicBezTo>
                  <a:cubicBezTo>
                    <a:pt x="25" y="194"/>
                    <a:pt x="25" y="194"/>
                    <a:pt x="25" y="194"/>
                  </a:cubicBezTo>
                  <a:cubicBezTo>
                    <a:pt x="13" y="194"/>
                    <a:pt x="2" y="150"/>
                    <a:pt x="2" y="97"/>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85" name="Freeform 62">
              <a:extLst>
                <a:ext uri="{FF2B5EF4-FFF2-40B4-BE49-F238E27FC236}">
                  <a16:creationId xmlns:a16="http://schemas.microsoft.com/office/drawing/2014/main" id="{D4DF94F7-1BA7-4C06-AA41-638268EC36C6}"/>
                </a:ext>
              </a:extLst>
            </p:cNvPr>
            <p:cNvSpPr>
              <a:spLocks/>
            </p:cNvSpPr>
            <p:nvPr/>
          </p:nvSpPr>
          <p:spPr bwMode="auto">
            <a:xfrm>
              <a:off x="9139238" y="2865438"/>
              <a:ext cx="23813" cy="1003300"/>
            </a:xfrm>
            <a:custGeom>
              <a:avLst/>
              <a:gdLst>
                <a:gd name="T0" fmla="*/ 0 w 6"/>
                <a:gd name="T1" fmla="*/ 241 h 244"/>
                <a:gd name="T2" fmla="*/ 0 w 6"/>
                <a:gd name="T3" fmla="*/ 3 h 244"/>
                <a:gd name="T4" fmla="*/ 2 w 6"/>
                <a:gd name="T5" fmla="*/ 0 h 244"/>
                <a:gd name="T6" fmla="*/ 4 w 6"/>
                <a:gd name="T7" fmla="*/ 0 h 244"/>
                <a:gd name="T8" fmla="*/ 6 w 6"/>
                <a:gd name="T9" fmla="*/ 3 h 244"/>
                <a:gd name="T10" fmla="*/ 6 w 6"/>
                <a:gd name="T11" fmla="*/ 241 h 244"/>
                <a:gd name="T12" fmla="*/ 4 w 6"/>
                <a:gd name="T13" fmla="*/ 244 h 244"/>
                <a:gd name="T14" fmla="*/ 2 w 6"/>
                <a:gd name="T15" fmla="*/ 244 h 244"/>
                <a:gd name="T16" fmla="*/ 0 w 6"/>
                <a:gd name="T17" fmla="*/ 24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44">
                  <a:moveTo>
                    <a:pt x="0" y="241"/>
                  </a:moveTo>
                  <a:cubicBezTo>
                    <a:pt x="0" y="3"/>
                    <a:pt x="0" y="3"/>
                    <a:pt x="0" y="3"/>
                  </a:cubicBezTo>
                  <a:cubicBezTo>
                    <a:pt x="0" y="1"/>
                    <a:pt x="1" y="0"/>
                    <a:pt x="2" y="0"/>
                  </a:cubicBezTo>
                  <a:cubicBezTo>
                    <a:pt x="4" y="0"/>
                    <a:pt x="4" y="0"/>
                    <a:pt x="4" y="0"/>
                  </a:cubicBezTo>
                  <a:cubicBezTo>
                    <a:pt x="5" y="0"/>
                    <a:pt x="6" y="1"/>
                    <a:pt x="6" y="3"/>
                  </a:cubicBezTo>
                  <a:cubicBezTo>
                    <a:pt x="6" y="241"/>
                    <a:pt x="6" y="241"/>
                    <a:pt x="6" y="241"/>
                  </a:cubicBezTo>
                  <a:cubicBezTo>
                    <a:pt x="6" y="243"/>
                    <a:pt x="5" y="244"/>
                    <a:pt x="4" y="244"/>
                  </a:cubicBezTo>
                  <a:cubicBezTo>
                    <a:pt x="2" y="244"/>
                    <a:pt x="2" y="244"/>
                    <a:pt x="2" y="244"/>
                  </a:cubicBezTo>
                  <a:cubicBezTo>
                    <a:pt x="1" y="244"/>
                    <a:pt x="0" y="243"/>
                    <a:pt x="0" y="241"/>
                  </a:cubicBezTo>
                  <a:close/>
                </a:path>
              </a:pathLst>
            </a:custGeom>
            <a:gradFill flip="none" rotWithShape="1">
              <a:gsLst>
                <a:gs pos="19000">
                  <a:srgbClr val="F9F9F9"/>
                </a:gs>
                <a:gs pos="8000">
                  <a:srgbClr val="A5AFB1"/>
                </a:gs>
                <a:gs pos="90276">
                  <a:srgbClr val="737C82"/>
                </a:gs>
                <a:gs pos="78000">
                  <a:srgbClr val="AEC0C5"/>
                </a:gs>
                <a:gs pos="72000">
                  <a:srgbClr val="F3F3F3"/>
                </a:gs>
                <a:gs pos="36000">
                  <a:srgbClr val="7E878D"/>
                </a:gs>
                <a:gs pos="31000">
                  <a:srgbClr val="130F0C"/>
                </a:gs>
                <a:gs pos="100000">
                  <a:srgbClr val="A9BABA"/>
                </a:gs>
              </a:gsLst>
              <a:lin ang="162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115" name="Freeform 9">
              <a:extLst>
                <a:ext uri="{FF2B5EF4-FFF2-40B4-BE49-F238E27FC236}">
                  <a16:creationId xmlns:a16="http://schemas.microsoft.com/office/drawing/2014/main" id="{6F00A839-3073-4FD1-A558-8FAD77F79CD7}"/>
                </a:ext>
              </a:extLst>
            </p:cNvPr>
            <p:cNvSpPr>
              <a:spLocks/>
            </p:cNvSpPr>
            <p:nvPr/>
          </p:nvSpPr>
          <p:spPr bwMode="auto">
            <a:xfrm>
              <a:off x="9164138" y="2892261"/>
              <a:ext cx="770643" cy="477954"/>
            </a:xfrm>
            <a:custGeom>
              <a:avLst/>
              <a:gdLst>
                <a:gd name="T0" fmla="*/ 0 w 188"/>
                <a:gd name="T1" fmla="*/ 0 h 116"/>
                <a:gd name="T2" fmla="*/ 188 w 188"/>
                <a:gd name="T3" fmla="*/ 116 h 116"/>
                <a:gd name="T4" fmla="*/ 0 w 188"/>
                <a:gd name="T5" fmla="*/ 36 h 116"/>
                <a:gd name="T6" fmla="*/ 0 w 188"/>
                <a:gd name="T7" fmla="*/ 0 h 116"/>
              </a:gdLst>
              <a:ahLst/>
              <a:cxnLst>
                <a:cxn ang="0">
                  <a:pos x="T0" y="T1"/>
                </a:cxn>
                <a:cxn ang="0">
                  <a:pos x="T2" y="T3"/>
                </a:cxn>
                <a:cxn ang="0">
                  <a:pos x="T4" y="T5"/>
                </a:cxn>
                <a:cxn ang="0">
                  <a:pos x="T6" y="T7"/>
                </a:cxn>
              </a:cxnLst>
              <a:rect l="0" t="0" r="r" b="b"/>
              <a:pathLst>
                <a:path w="188" h="116">
                  <a:moveTo>
                    <a:pt x="0" y="0"/>
                  </a:moveTo>
                  <a:cubicBezTo>
                    <a:pt x="36" y="9"/>
                    <a:pt x="124" y="48"/>
                    <a:pt x="188" y="116"/>
                  </a:cubicBezTo>
                  <a:cubicBezTo>
                    <a:pt x="140" y="81"/>
                    <a:pt x="24" y="35"/>
                    <a:pt x="0" y="36"/>
                  </a:cubicBezTo>
                  <a:cubicBezTo>
                    <a:pt x="0" y="21"/>
                    <a:pt x="0" y="0"/>
                    <a:pt x="0" y="0"/>
                  </a:cubicBezTo>
                  <a:close/>
                </a:path>
              </a:pathLst>
            </a:custGeom>
            <a:solidFill>
              <a:srgbClr val="FF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121" name="Freeform 5">
              <a:extLst>
                <a:ext uri="{FF2B5EF4-FFF2-40B4-BE49-F238E27FC236}">
                  <a16:creationId xmlns:a16="http://schemas.microsoft.com/office/drawing/2014/main" id="{8BA6F5FC-147C-489C-9116-C1D67BB6AB53}"/>
                </a:ext>
              </a:extLst>
            </p:cNvPr>
            <p:cNvSpPr>
              <a:spLocks/>
            </p:cNvSpPr>
            <p:nvPr/>
          </p:nvSpPr>
          <p:spPr bwMode="auto">
            <a:xfrm>
              <a:off x="6961188" y="2529514"/>
              <a:ext cx="2178040" cy="1644817"/>
            </a:xfrm>
            <a:custGeom>
              <a:avLst/>
              <a:gdLst>
                <a:gd name="T0" fmla="*/ 531 w 531"/>
                <a:gd name="T1" fmla="*/ 74 h 399"/>
                <a:gd name="T2" fmla="*/ 17 w 531"/>
                <a:gd name="T3" fmla="*/ 101 h 399"/>
                <a:gd name="T4" fmla="*/ 17 w 531"/>
                <a:gd name="T5" fmla="*/ 307 h 399"/>
                <a:gd name="T6" fmla="*/ 531 w 531"/>
                <a:gd name="T7" fmla="*/ 333 h 399"/>
                <a:gd name="T8" fmla="*/ 531 w 531"/>
                <a:gd name="T9" fmla="*/ 74 h 399"/>
              </a:gdLst>
              <a:ahLst/>
              <a:cxnLst>
                <a:cxn ang="0">
                  <a:pos x="T0" y="T1"/>
                </a:cxn>
                <a:cxn ang="0">
                  <a:pos x="T2" y="T3"/>
                </a:cxn>
                <a:cxn ang="0">
                  <a:pos x="T4" y="T5"/>
                </a:cxn>
                <a:cxn ang="0">
                  <a:pos x="T6" y="T7"/>
                </a:cxn>
                <a:cxn ang="0">
                  <a:pos x="T8" y="T9"/>
                </a:cxn>
              </a:cxnLst>
              <a:rect l="0" t="0" r="r" b="b"/>
              <a:pathLst>
                <a:path w="531" h="399">
                  <a:moveTo>
                    <a:pt x="531" y="74"/>
                  </a:moveTo>
                  <a:cubicBezTo>
                    <a:pt x="280" y="0"/>
                    <a:pt x="106" y="60"/>
                    <a:pt x="17" y="101"/>
                  </a:cubicBezTo>
                  <a:cubicBezTo>
                    <a:pt x="17" y="101"/>
                    <a:pt x="0" y="236"/>
                    <a:pt x="17" y="307"/>
                  </a:cubicBezTo>
                  <a:cubicBezTo>
                    <a:pt x="220" y="399"/>
                    <a:pt x="417" y="368"/>
                    <a:pt x="531" y="333"/>
                  </a:cubicBezTo>
                  <a:lnTo>
                    <a:pt x="531" y="74"/>
                  </a:lnTo>
                  <a:close/>
                </a:path>
              </a:pathLst>
            </a:custGeom>
            <a:solidFill>
              <a:schemeClr val="accent1"/>
            </a:solidFill>
            <a:ln>
              <a:noFill/>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122" name="Freeform 8">
              <a:extLst>
                <a:ext uri="{FF2B5EF4-FFF2-40B4-BE49-F238E27FC236}">
                  <a16:creationId xmlns:a16="http://schemas.microsoft.com/office/drawing/2014/main" id="{FE75EB97-1899-4C96-B513-75397A3299DC}"/>
                </a:ext>
              </a:extLst>
            </p:cNvPr>
            <p:cNvSpPr>
              <a:spLocks/>
            </p:cNvSpPr>
            <p:nvPr/>
          </p:nvSpPr>
          <p:spPr bwMode="auto">
            <a:xfrm>
              <a:off x="9164138" y="2851004"/>
              <a:ext cx="770643" cy="1046985"/>
            </a:xfrm>
            <a:custGeom>
              <a:avLst/>
              <a:gdLst>
                <a:gd name="T0" fmla="*/ 0 w 188"/>
                <a:gd name="T1" fmla="*/ 0 h 254"/>
                <a:gd name="T2" fmla="*/ 0 w 188"/>
                <a:gd name="T3" fmla="*/ 254 h 254"/>
                <a:gd name="T4" fmla="*/ 188 w 188"/>
                <a:gd name="T5" fmla="*/ 126 h 254"/>
                <a:gd name="T6" fmla="*/ 0 w 188"/>
                <a:gd name="T7" fmla="*/ 0 h 254"/>
              </a:gdLst>
              <a:ahLst/>
              <a:cxnLst>
                <a:cxn ang="0">
                  <a:pos x="T0" y="T1"/>
                </a:cxn>
                <a:cxn ang="0">
                  <a:pos x="T2" y="T3"/>
                </a:cxn>
                <a:cxn ang="0">
                  <a:pos x="T4" y="T5"/>
                </a:cxn>
                <a:cxn ang="0">
                  <a:pos x="T6" y="T7"/>
                </a:cxn>
              </a:cxnLst>
              <a:rect l="0" t="0" r="r" b="b"/>
              <a:pathLst>
                <a:path w="188" h="254">
                  <a:moveTo>
                    <a:pt x="0" y="0"/>
                  </a:moveTo>
                  <a:cubicBezTo>
                    <a:pt x="0" y="254"/>
                    <a:pt x="0" y="254"/>
                    <a:pt x="0" y="254"/>
                  </a:cubicBezTo>
                  <a:cubicBezTo>
                    <a:pt x="0" y="254"/>
                    <a:pt x="109" y="236"/>
                    <a:pt x="188" y="126"/>
                  </a:cubicBezTo>
                  <a:cubicBezTo>
                    <a:pt x="135" y="62"/>
                    <a:pt x="88" y="17"/>
                    <a:pt x="0" y="0"/>
                  </a:cubicBezTo>
                  <a:close/>
                </a:path>
              </a:pathLst>
            </a:custGeom>
            <a:solidFill>
              <a:schemeClr val="accent1"/>
            </a:solidFill>
            <a:ln>
              <a:noFill/>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112" name="Freeform 6">
              <a:extLst>
                <a:ext uri="{FF2B5EF4-FFF2-40B4-BE49-F238E27FC236}">
                  <a16:creationId xmlns:a16="http://schemas.microsoft.com/office/drawing/2014/main" id="{35237024-71E6-46AF-B8E7-7B58921DE73B}"/>
                </a:ext>
              </a:extLst>
            </p:cNvPr>
            <p:cNvSpPr>
              <a:spLocks/>
            </p:cNvSpPr>
            <p:nvPr/>
          </p:nvSpPr>
          <p:spPr bwMode="auto">
            <a:xfrm>
              <a:off x="6961188" y="2941302"/>
              <a:ext cx="2178040" cy="1233029"/>
            </a:xfrm>
            <a:custGeom>
              <a:avLst/>
              <a:gdLst>
                <a:gd name="T0" fmla="*/ 42 w 531"/>
                <a:gd name="T1" fmla="*/ 155 h 299"/>
                <a:gd name="T2" fmla="*/ 19 w 531"/>
                <a:gd name="T3" fmla="*/ 0 h 299"/>
                <a:gd name="T4" fmla="*/ 17 w 531"/>
                <a:gd name="T5" fmla="*/ 1 h 299"/>
                <a:gd name="T6" fmla="*/ 17 w 531"/>
                <a:gd name="T7" fmla="*/ 207 h 299"/>
                <a:gd name="T8" fmla="*/ 531 w 531"/>
                <a:gd name="T9" fmla="*/ 233 h 299"/>
                <a:gd name="T10" fmla="*/ 531 w 531"/>
                <a:gd name="T11" fmla="*/ 188 h 299"/>
                <a:gd name="T12" fmla="*/ 42 w 531"/>
                <a:gd name="T13" fmla="*/ 155 h 299"/>
              </a:gdLst>
              <a:ahLst/>
              <a:cxnLst>
                <a:cxn ang="0">
                  <a:pos x="T0" y="T1"/>
                </a:cxn>
                <a:cxn ang="0">
                  <a:pos x="T2" y="T3"/>
                </a:cxn>
                <a:cxn ang="0">
                  <a:pos x="T4" y="T5"/>
                </a:cxn>
                <a:cxn ang="0">
                  <a:pos x="T6" y="T7"/>
                </a:cxn>
                <a:cxn ang="0">
                  <a:pos x="T8" y="T9"/>
                </a:cxn>
                <a:cxn ang="0">
                  <a:pos x="T10" y="T11"/>
                </a:cxn>
                <a:cxn ang="0">
                  <a:pos x="T12" y="T13"/>
                </a:cxn>
              </a:cxnLst>
              <a:rect l="0" t="0" r="r" b="b"/>
              <a:pathLst>
                <a:path w="531" h="299">
                  <a:moveTo>
                    <a:pt x="42" y="155"/>
                  </a:moveTo>
                  <a:cubicBezTo>
                    <a:pt x="32" y="113"/>
                    <a:pt x="24" y="47"/>
                    <a:pt x="19" y="0"/>
                  </a:cubicBezTo>
                  <a:cubicBezTo>
                    <a:pt x="18" y="0"/>
                    <a:pt x="18" y="0"/>
                    <a:pt x="17" y="1"/>
                  </a:cubicBezTo>
                  <a:cubicBezTo>
                    <a:pt x="17" y="1"/>
                    <a:pt x="0" y="136"/>
                    <a:pt x="17" y="207"/>
                  </a:cubicBezTo>
                  <a:cubicBezTo>
                    <a:pt x="220" y="299"/>
                    <a:pt x="417" y="268"/>
                    <a:pt x="531" y="233"/>
                  </a:cubicBezTo>
                  <a:cubicBezTo>
                    <a:pt x="531" y="188"/>
                    <a:pt x="531" y="188"/>
                    <a:pt x="531" y="188"/>
                  </a:cubicBezTo>
                  <a:cubicBezTo>
                    <a:pt x="414" y="220"/>
                    <a:pt x="231" y="241"/>
                    <a:pt x="42" y="155"/>
                  </a:cubicBezTo>
                  <a:close/>
                </a:path>
              </a:pathLst>
            </a:custGeom>
            <a:gradFill flip="none" rotWithShape="1">
              <a:gsLst>
                <a:gs pos="0">
                  <a:schemeClr val="accent1">
                    <a:lumMod val="50000"/>
                  </a:schemeClr>
                </a:gs>
                <a:gs pos="25000">
                  <a:schemeClr val="accent1">
                    <a:alpha val="0"/>
                  </a:schemeClr>
                </a:gs>
              </a:gsLst>
              <a:lin ang="162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84" name="Freeform 61">
              <a:extLst>
                <a:ext uri="{FF2B5EF4-FFF2-40B4-BE49-F238E27FC236}">
                  <a16:creationId xmlns:a16="http://schemas.microsoft.com/office/drawing/2014/main" id="{26730A33-943D-4FF8-993A-3228735D9C76}"/>
                </a:ext>
              </a:extLst>
            </p:cNvPr>
            <p:cNvSpPr>
              <a:spLocks/>
            </p:cNvSpPr>
            <p:nvPr/>
          </p:nvSpPr>
          <p:spPr bwMode="auto">
            <a:xfrm>
              <a:off x="7889875" y="3092451"/>
              <a:ext cx="908050" cy="923925"/>
            </a:xfrm>
            <a:custGeom>
              <a:avLst/>
              <a:gdLst>
                <a:gd name="T0" fmla="*/ 572 w 572"/>
                <a:gd name="T1" fmla="*/ 331 h 582"/>
                <a:gd name="T2" fmla="*/ 319 w 572"/>
                <a:gd name="T3" fmla="*/ 582 h 582"/>
                <a:gd name="T4" fmla="*/ 0 w 572"/>
                <a:gd name="T5" fmla="*/ 264 h 582"/>
                <a:gd name="T6" fmla="*/ 272 w 572"/>
                <a:gd name="T7" fmla="*/ 0 h 582"/>
                <a:gd name="T8" fmla="*/ 572 w 572"/>
                <a:gd name="T9" fmla="*/ 331 h 582"/>
              </a:gdLst>
              <a:ahLst/>
              <a:cxnLst>
                <a:cxn ang="0">
                  <a:pos x="T0" y="T1"/>
                </a:cxn>
                <a:cxn ang="0">
                  <a:pos x="T2" y="T3"/>
                </a:cxn>
                <a:cxn ang="0">
                  <a:pos x="T4" y="T5"/>
                </a:cxn>
                <a:cxn ang="0">
                  <a:pos x="T6" y="T7"/>
                </a:cxn>
                <a:cxn ang="0">
                  <a:pos x="T8" y="T9"/>
                </a:cxn>
              </a:cxnLst>
              <a:rect l="0" t="0" r="r" b="b"/>
              <a:pathLst>
                <a:path w="572" h="582">
                  <a:moveTo>
                    <a:pt x="572" y="331"/>
                  </a:moveTo>
                  <a:lnTo>
                    <a:pt x="319" y="582"/>
                  </a:lnTo>
                  <a:lnTo>
                    <a:pt x="0" y="264"/>
                  </a:lnTo>
                  <a:lnTo>
                    <a:pt x="272" y="0"/>
                  </a:lnTo>
                  <a:lnTo>
                    <a:pt x="572" y="331"/>
                  </a:lnTo>
                  <a:close/>
                </a:path>
              </a:pathLst>
            </a:custGeom>
            <a:gradFill flip="none" rotWithShape="1">
              <a:gsLst>
                <a:gs pos="20000">
                  <a:schemeClr val="accent1">
                    <a:lumMod val="50000"/>
                  </a:schemeClr>
                </a:gs>
                <a:gs pos="69000">
                  <a:schemeClr val="accent1">
                    <a:alpha val="0"/>
                  </a:schemeClr>
                </a:gs>
              </a:gsLst>
              <a:lin ang="81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86" name="Oval 63">
              <a:extLst>
                <a:ext uri="{FF2B5EF4-FFF2-40B4-BE49-F238E27FC236}">
                  <a16:creationId xmlns:a16="http://schemas.microsoft.com/office/drawing/2014/main" id="{E9B1C0E3-9EC5-425F-815F-9A3FD8DDD70F}"/>
                </a:ext>
              </a:extLst>
            </p:cNvPr>
            <p:cNvSpPr>
              <a:spLocks noChangeArrowheads="1"/>
            </p:cNvSpPr>
            <p:nvPr/>
          </p:nvSpPr>
          <p:spPr bwMode="auto">
            <a:xfrm>
              <a:off x="8194675" y="3013076"/>
              <a:ext cx="706438" cy="708025"/>
            </a:xfrm>
            <a:prstGeom prst="ellipse">
              <a:avLst/>
            </a:prstGeom>
            <a:solidFill>
              <a:schemeClr val="accent3">
                <a:lumMod val="60000"/>
                <a:lumOff val="40000"/>
              </a:schemeClr>
            </a:solidFill>
            <a:ln>
              <a:noFill/>
            </a:ln>
            <a:effectLst>
              <a:innerShdw blurRad="165100" dist="38100" dir="18600000">
                <a:prstClr val="black">
                  <a:alpha val="79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83" name="Freeform 60">
              <a:extLst>
                <a:ext uri="{FF2B5EF4-FFF2-40B4-BE49-F238E27FC236}">
                  <a16:creationId xmlns:a16="http://schemas.microsoft.com/office/drawing/2014/main" id="{5C658451-AC69-4E88-9269-37278F550FE7}"/>
                </a:ext>
              </a:extLst>
            </p:cNvPr>
            <p:cNvSpPr>
              <a:spLocks/>
            </p:cNvSpPr>
            <p:nvPr/>
          </p:nvSpPr>
          <p:spPr bwMode="auto">
            <a:xfrm>
              <a:off x="6999288" y="3395663"/>
              <a:ext cx="1027113" cy="304800"/>
            </a:xfrm>
            <a:custGeom>
              <a:avLst/>
              <a:gdLst>
                <a:gd name="T0" fmla="*/ 647 w 647"/>
                <a:gd name="T1" fmla="*/ 0 h 192"/>
                <a:gd name="T2" fmla="*/ 13 w 647"/>
                <a:gd name="T3" fmla="*/ 192 h 192"/>
                <a:gd name="T4" fmla="*/ 0 w 647"/>
                <a:gd name="T5" fmla="*/ 11 h 192"/>
                <a:gd name="T6" fmla="*/ 647 w 647"/>
                <a:gd name="T7" fmla="*/ 0 h 192"/>
              </a:gdLst>
              <a:ahLst/>
              <a:cxnLst>
                <a:cxn ang="0">
                  <a:pos x="T0" y="T1"/>
                </a:cxn>
                <a:cxn ang="0">
                  <a:pos x="T2" y="T3"/>
                </a:cxn>
                <a:cxn ang="0">
                  <a:pos x="T4" y="T5"/>
                </a:cxn>
                <a:cxn ang="0">
                  <a:pos x="T6" y="T7"/>
                </a:cxn>
              </a:cxnLst>
              <a:rect l="0" t="0" r="r" b="b"/>
              <a:pathLst>
                <a:path w="647" h="192">
                  <a:moveTo>
                    <a:pt x="647" y="0"/>
                  </a:moveTo>
                  <a:lnTo>
                    <a:pt x="13" y="192"/>
                  </a:lnTo>
                  <a:lnTo>
                    <a:pt x="0" y="11"/>
                  </a:lnTo>
                  <a:lnTo>
                    <a:pt x="647" y="0"/>
                  </a:lnTo>
                  <a:close/>
                </a:path>
              </a:pathLst>
            </a:custGeom>
            <a:gradFill flip="none" rotWithShape="1">
              <a:gsLst>
                <a:gs pos="20000">
                  <a:schemeClr val="accent1">
                    <a:lumMod val="75000"/>
                  </a:schemeClr>
                </a:gs>
                <a:gs pos="69000">
                  <a:schemeClr val="accent1">
                    <a:alpha val="0"/>
                  </a:schemeClr>
                </a:gs>
              </a:gsLst>
              <a:lin ang="81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113" name="Freeform 7">
              <a:extLst>
                <a:ext uri="{FF2B5EF4-FFF2-40B4-BE49-F238E27FC236}">
                  <a16:creationId xmlns:a16="http://schemas.microsoft.com/office/drawing/2014/main" id="{4902881E-5C4F-4091-8EC3-4C0B4621DFAE}"/>
                </a:ext>
              </a:extLst>
            </p:cNvPr>
            <p:cNvSpPr>
              <a:spLocks/>
            </p:cNvSpPr>
            <p:nvPr/>
          </p:nvSpPr>
          <p:spPr bwMode="auto">
            <a:xfrm>
              <a:off x="6982525" y="2516449"/>
              <a:ext cx="2124329" cy="634418"/>
            </a:xfrm>
            <a:custGeom>
              <a:avLst/>
              <a:gdLst>
                <a:gd name="T0" fmla="*/ 518 w 518"/>
                <a:gd name="T1" fmla="*/ 110 h 154"/>
                <a:gd name="T2" fmla="*/ 518 w 518"/>
                <a:gd name="T3" fmla="*/ 74 h 154"/>
                <a:gd name="T4" fmla="*/ 4 w 518"/>
                <a:gd name="T5" fmla="*/ 110 h 154"/>
                <a:gd name="T6" fmla="*/ 0 w 518"/>
                <a:gd name="T7" fmla="*/ 154 h 154"/>
                <a:gd name="T8" fmla="*/ 518 w 518"/>
                <a:gd name="T9" fmla="*/ 110 h 154"/>
              </a:gdLst>
              <a:ahLst/>
              <a:cxnLst>
                <a:cxn ang="0">
                  <a:pos x="T0" y="T1"/>
                </a:cxn>
                <a:cxn ang="0">
                  <a:pos x="T2" y="T3"/>
                </a:cxn>
                <a:cxn ang="0">
                  <a:pos x="T4" y="T5"/>
                </a:cxn>
                <a:cxn ang="0">
                  <a:pos x="T6" y="T7"/>
                </a:cxn>
                <a:cxn ang="0">
                  <a:pos x="T8" y="T9"/>
                </a:cxn>
              </a:cxnLst>
              <a:rect l="0" t="0" r="r" b="b"/>
              <a:pathLst>
                <a:path w="518" h="154">
                  <a:moveTo>
                    <a:pt x="518" y="110"/>
                  </a:moveTo>
                  <a:cubicBezTo>
                    <a:pt x="518" y="74"/>
                    <a:pt x="518" y="74"/>
                    <a:pt x="518" y="74"/>
                  </a:cubicBezTo>
                  <a:cubicBezTo>
                    <a:pt x="267" y="0"/>
                    <a:pt x="93" y="69"/>
                    <a:pt x="4" y="110"/>
                  </a:cubicBezTo>
                  <a:cubicBezTo>
                    <a:pt x="4" y="110"/>
                    <a:pt x="2" y="128"/>
                    <a:pt x="0" y="154"/>
                  </a:cubicBezTo>
                  <a:cubicBezTo>
                    <a:pt x="90" y="114"/>
                    <a:pt x="288" y="51"/>
                    <a:pt x="518" y="110"/>
                  </a:cubicBezTo>
                  <a:close/>
                </a:path>
              </a:pathLst>
            </a:custGeom>
            <a:gradFill flip="none" rotWithShape="1">
              <a:gsLst>
                <a:gs pos="0">
                  <a:schemeClr val="bg2">
                    <a:alpha val="67000"/>
                  </a:schemeClr>
                </a:gs>
                <a:gs pos="41000">
                  <a:schemeClr val="bg2">
                    <a:alpha val="0"/>
                  </a:schemeClr>
                </a:gs>
              </a:gsLst>
              <a:lin ang="54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87" name="Freeform 64">
              <a:extLst>
                <a:ext uri="{FF2B5EF4-FFF2-40B4-BE49-F238E27FC236}">
                  <a16:creationId xmlns:a16="http://schemas.microsoft.com/office/drawing/2014/main" id="{7DC4889E-BC09-469E-A3D9-1D2221B35F09}"/>
                </a:ext>
              </a:extLst>
            </p:cNvPr>
            <p:cNvSpPr>
              <a:spLocks/>
            </p:cNvSpPr>
            <p:nvPr/>
          </p:nvSpPr>
          <p:spPr bwMode="auto">
            <a:xfrm>
              <a:off x="6688138" y="3289301"/>
              <a:ext cx="1366838" cy="155575"/>
            </a:xfrm>
            <a:custGeom>
              <a:avLst/>
              <a:gdLst>
                <a:gd name="T0" fmla="*/ 326 w 333"/>
                <a:gd name="T1" fmla="*/ 26 h 38"/>
                <a:gd name="T2" fmla="*/ 333 w 333"/>
                <a:gd name="T3" fmla="*/ 19 h 38"/>
                <a:gd name="T4" fmla="*/ 333 w 333"/>
                <a:gd name="T5" fmla="*/ 19 h 38"/>
                <a:gd name="T6" fmla="*/ 333 w 333"/>
                <a:gd name="T7" fmla="*/ 19 h 38"/>
                <a:gd name="T8" fmla="*/ 326 w 333"/>
                <a:gd name="T9" fmla="*/ 12 h 38"/>
                <a:gd name="T10" fmla="*/ 19 w 333"/>
                <a:gd name="T11" fmla="*/ 0 h 38"/>
                <a:gd name="T12" fmla="*/ 0 w 333"/>
                <a:gd name="T13" fmla="*/ 19 h 38"/>
                <a:gd name="T14" fmla="*/ 0 w 333"/>
                <a:gd name="T15" fmla="*/ 19 h 38"/>
                <a:gd name="T16" fmla="*/ 0 w 333"/>
                <a:gd name="T17" fmla="*/ 19 h 38"/>
                <a:gd name="T18" fmla="*/ 19 w 333"/>
                <a:gd name="T19" fmla="*/ 38 h 38"/>
                <a:gd name="T20" fmla="*/ 326 w 333"/>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38">
                  <a:moveTo>
                    <a:pt x="326" y="26"/>
                  </a:moveTo>
                  <a:cubicBezTo>
                    <a:pt x="330" y="26"/>
                    <a:pt x="333" y="23"/>
                    <a:pt x="333" y="19"/>
                  </a:cubicBezTo>
                  <a:cubicBezTo>
                    <a:pt x="333" y="19"/>
                    <a:pt x="333" y="19"/>
                    <a:pt x="333" y="19"/>
                  </a:cubicBezTo>
                  <a:cubicBezTo>
                    <a:pt x="333" y="19"/>
                    <a:pt x="333" y="19"/>
                    <a:pt x="333" y="19"/>
                  </a:cubicBezTo>
                  <a:cubicBezTo>
                    <a:pt x="333" y="15"/>
                    <a:pt x="330" y="12"/>
                    <a:pt x="326" y="12"/>
                  </a:cubicBezTo>
                  <a:cubicBezTo>
                    <a:pt x="19" y="0"/>
                    <a:pt x="19" y="0"/>
                    <a:pt x="19" y="0"/>
                  </a:cubicBezTo>
                  <a:cubicBezTo>
                    <a:pt x="9" y="0"/>
                    <a:pt x="0" y="8"/>
                    <a:pt x="0" y="19"/>
                  </a:cubicBezTo>
                  <a:cubicBezTo>
                    <a:pt x="0" y="19"/>
                    <a:pt x="0" y="19"/>
                    <a:pt x="0" y="19"/>
                  </a:cubicBezTo>
                  <a:cubicBezTo>
                    <a:pt x="0" y="19"/>
                    <a:pt x="0" y="19"/>
                    <a:pt x="0" y="19"/>
                  </a:cubicBezTo>
                  <a:cubicBezTo>
                    <a:pt x="0" y="30"/>
                    <a:pt x="9" y="38"/>
                    <a:pt x="19" y="38"/>
                  </a:cubicBezTo>
                  <a:lnTo>
                    <a:pt x="326" y="26"/>
                  </a:lnTo>
                  <a:close/>
                </a:path>
              </a:pathLst>
            </a:custGeom>
            <a:gradFill flip="none" rotWithShape="1">
              <a:gsLst>
                <a:gs pos="0">
                  <a:srgbClr val="603813">
                    <a:shade val="30000"/>
                    <a:satMod val="115000"/>
                  </a:srgbClr>
                </a:gs>
                <a:gs pos="50000">
                  <a:srgbClr val="603813">
                    <a:shade val="67500"/>
                    <a:satMod val="115000"/>
                  </a:srgbClr>
                </a:gs>
                <a:gs pos="100000">
                  <a:srgbClr val="603813">
                    <a:shade val="100000"/>
                    <a:satMod val="115000"/>
                  </a:srgbClr>
                </a:gs>
              </a:gsLst>
              <a:path path="circle">
                <a:fillToRect l="100000" t="100000"/>
              </a:path>
              <a:tileRect r="-100000" b="-10000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sp>
          <p:nvSpPr>
            <p:cNvPr id="98" name="Freeform 75">
              <a:extLst>
                <a:ext uri="{FF2B5EF4-FFF2-40B4-BE49-F238E27FC236}">
                  <a16:creationId xmlns:a16="http://schemas.microsoft.com/office/drawing/2014/main" id="{56E9A637-47F9-4A21-A590-BD57573B6CB0}"/>
                </a:ext>
              </a:extLst>
            </p:cNvPr>
            <p:cNvSpPr>
              <a:spLocks/>
            </p:cNvSpPr>
            <p:nvPr/>
          </p:nvSpPr>
          <p:spPr bwMode="auto">
            <a:xfrm>
              <a:off x="6704013" y="2355851"/>
              <a:ext cx="1330325" cy="369888"/>
            </a:xfrm>
            <a:custGeom>
              <a:avLst/>
              <a:gdLst>
                <a:gd name="T0" fmla="*/ 0 w 324"/>
                <a:gd name="T1" fmla="*/ 22 h 90"/>
                <a:gd name="T2" fmla="*/ 15 w 324"/>
                <a:gd name="T3" fmla="*/ 18 h 90"/>
                <a:gd name="T4" fmla="*/ 31 w 324"/>
                <a:gd name="T5" fmla="*/ 13 h 90"/>
                <a:gd name="T6" fmla="*/ 53 w 324"/>
                <a:gd name="T7" fmla="*/ 8 h 90"/>
                <a:gd name="T8" fmla="*/ 66 w 324"/>
                <a:gd name="T9" fmla="*/ 5 h 90"/>
                <a:gd name="T10" fmla="*/ 80 w 324"/>
                <a:gd name="T11" fmla="*/ 3 h 90"/>
                <a:gd name="T12" fmla="*/ 94 w 324"/>
                <a:gd name="T13" fmla="*/ 2 h 90"/>
                <a:gd name="T14" fmla="*/ 109 w 324"/>
                <a:gd name="T15" fmla="*/ 1 h 90"/>
                <a:gd name="T16" fmla="*/ 125 w 324"/>
                <a:gd name="T17" fmla="*/ 0 h 90"/>
                <a:gd name="T18" fmla="*/ 141 w 324"/>
                <a:gd name="T19" fmla="*/ 1 h 90"/>
                <a:gd name="T20" fmla="*/ 149 w 324"/>
                <a:gd name="T21" fmla="*/ 1 h 90"/>
                <a:gd name="T22" fmla="*/ 157 w 324"/>
                <a:gd name="T23" fmla="*/ 2 h 90"/>
                <a:gd name="T24" fmla="*/ 174 w 324"/>
                <a:gd name="T25" fmla="*/ 4 h 90"/>
                <a:gd name="T26" fmla="*/ 190 w 324"/>
                <a:gd name="T27" fmla="*/ 8 h 90"/>
                <a:gd name="T28" fmla="*/ 198 w 324"/>
                <a:gd name="T29" fmla="*/ 10 h 90"/>
                <a:gd name="T30" fmla="*/ 206 w 324"/>
                <a:gd name="T31" fmla="*/ 12 h 90"/>
                <a:gd name="T32" fmla="*/ 214 w 324"/>
                <a:gd name="T33" fmla="*/ 15 h 90"/>
                <a:gd name="T34" fmla="*/ 217 w 324"/>
                <a:gd name="T35" fmla="*/ 16 h 90"/>
                <a:gd name="T36" fmla="*/ 221 w 324"/>
                <a:gd name="T37" fmla="*/ 17 h 90"/>
                <a:gd name="T38" fmla="*/ 236 w 324"/>
                <a:gd name="T39" fmla="*/ 23 h 90"/>
                <a:gd name="T40" fmla="*/ 262 w 324"/>
                <a:gd name="T41" fmla="*/ 37 h 90"/>
                <a:gd name="T42" fmla="*/ 284 w 324"/>
                <a:gd name="T43" fmla="*/ 52 h 90"/>
                <a:gd name="T44" fmla="*/ 301 w 324"/>
                <a:gd name="T45" fmla="*/ 67 h 90"/>
                <a:gd name="T46" fmla="*/ 314 w 324"/>
                <a:gd name="T47" fmla="*/ 79 h 90"/>
                <a:gd name="T48" fmla="*/ 321 w 324"/>
                <a:gd name="T49" fmla="*/ 87 h 90"/>
                <a:gd name="T50" fmla="*/ 324 w 324"/>
                <a:gd name="T51" fmla="*/ 90 h 90"/>
                <a:gd name="T52" fmla="*/ 321 w 324"/>
                <a:gd name="T53" fmla="*/ 88 h 90"/>
                <a:gd name="T54" fmla="*/ 313 w 324"/>
                <a:gd name="T55" fmla="*/ 80 h 90"/>
                <a:gd name="T56" fmla="*/ 300 w 324"/>
                <a:gd name="T57" fmla="*/ 68 h 90"/>
                <a:gd name="T58" fmla="*/ 283 w 324"/>
                <a:gd name="T59" fmla="*/ 54 h 90"/>
                <a:gd name="T60" fmla="*/ 260 w 324"/>
                <a:gd name="T61" fmla="*/ 40 h 90"/>
                <a:gd name="T62" fmla="*/ 234 w 324"/>
                <a:gd name="T63" fmla="*/ 27 h 90"/>
                <a:gd name="T64" fmla="*/ 220 w 324"/>
                <a:gd name="T65" fmla="*/ 21 h 90"/>
                <a:gd name="T66" fmla="*/ 216 w 324"/>
                <a:gd name="T67" fmla="*/ 20 h 90"/>
                <a:gd name="T68" fmla="*/ 212 w 324"/>
                <a:gd name="T69" fmla="*/ 19 h 90"/>
                <a:gd name="T70" fmla="*/ 205 w 324"/>
                <a:gd name="T71" fmla="*/ 16 h 90"/>
                <a:gd name="T72" fmla="*/ 197 w 324"/>
                <a:gd name="T73" fmla="*/ 14 h 90"/>
                <a:gd name="T74" fmla="*/ 189 w 324"/>
                <a:gd name="T75" fmla="*/ 12 h 90"/>
                <a:gd name="T76" fmla="*/ 173 w 324"/>
                <a:gd name="T77" fmla="*/ 9 h 90"/>
                <a:gd name="T78" fmla="*/ 157 w 324"/>
                <a:gd name="T79" fmla="*/ 7 h 90"/>
                <a:gd name="T80" fmla="*/ 149 w 324"/>
                <a:gd name="T81" fmla="*/ 6 h 90"/>
                <a:gd name="T82" fmla="*/ 141 w 324"/>
                <a:gd name="T83" fmla="*/ 5 h 90"/>
                <a:gd name="T84" fmla="*/ 125 w 324"/>
                <a:gd name="T85" fmla="*/ 5 h 90"/>
                <a:gd name="T86" fmla="*/ 109 w 324"/>
                <a:gd name="T87" fmla="*/ 5 h 90"/>
                <a:gd name="T88" fmla="*/ 94 w 324"/>
                <a:gd name="T89" fmla="*/ 5 h 90"/>
                <a:gd name="T90" fmla="*/ 80 w 324"/>
                <a:gd name="T91" fmla="*/ 7 h 90"/>
                <a:gd name="T92" fmla="*/ 66 w 324"/>
                <a:gd name="T93" fmla="*/ 8 h 90"/>
                <a:gd name="T94" fmla="*/ 54 w 324"/>
                <a:gd name="T95" fmla="*/ 10 h 90"/>
                <a:gd name="T96" fmla="*/ 32 w 324"/>
                <a:gd name="T97" fmla="*/ 14 h 90"/>
                <a:gd name="T98" fmla="*/ 15 w 324"/>
                <a:gd name="T99" fmla="*/ 18 h 90"/>
                <a:gd name="T100" fmla="*/ 0 w 324"/>
                <a:gd name="T101" fmla="*/ 2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 h="90">
                  <a:moveTo>
                    <a:pt x="0" y="22"/>
                  </a:moveTo>
                  <a:cubicBezTo>
                    <a:pt x="0" y="22"/>
                    <a:pt x="5" y="20"/>
                    <a:pt x="15" y="18"/>
                  </a:cubicBezTo>
                  <a:cubicBezTo>
                    <a:pt x="19" y="16"/>
                    <a:pt x="25" y="15"/>
                    <a:pt x="31" y="13"/>
                  </a:cubicBezTo>
                  <a:cubicBezTo>
                    <a:pt x="38" y="11"/>
                    <a:pt x="45" y="10"/>
                    <a:pt x="53" y="8"/>
                  </a:cubicBezTo>
                  <a:cubicBezTo>
                    <a:pt x="57" y="7"/>
                    <a:pt x="61" y="6"/>
                    <a:pt x="66" y="5"/>
                  </a:cubicBezTo>
                  <a:cubicBezTo>
                    <a:pt x="70" y="5"/>
                    <a:pt x="75" y="4"/>
                    <a:pt x="80" y="3"/>
                  </a:cubicBezTo>
                  <a:cubicBezTo>
                    <a:pt x="84" y="3"/>
                    <a:pt x="89" y="2"/>
                    <a:pt x="94" y="2"/>
                  </a:cubicBezTo>
                  <a:cubicBezTo>
                    <a:pt x="99" y="1"/>
                    <a:pt x="104" y="1"/>
                    <a:pt x="109" y="1"/>
                  </a:cubicBezTo>
                  <a:cubicBezTo>
                    <a:pt x="114" y="1"/>
                    <a:pt x="120" y="0"/>
                    <a:pt x="125" y="0"/>
                  </a:cubicBezTo>
                  <a:cubicBezTo>
                    <a:pt x="130" y="1"/>
                    <a:pt x="136" y="1"/>
                    <a:pt x="141" y="1"/>
                  </a:cubicBezTo>
                  <a:cubicBezTo>
                    <a:pt x="144" y="1"/>
                    <a:pt x="146" y="1"/>
                    <a:pt x="149" y="1"/>
                  </a:cubicBezTo>
                  <a:cubicBezTo>
                    <a:pt x="152" y="2"/>
                    <a:pt x="155" y="2"/>
                    <a:pt x="157" y="2"/>
                  </a:cubicBezTo>
                  <a:cubicBezTo>
                    <a:pt x="163" y="3"/>
                    <a:pt x="168" y="4"/>
                    <a:pt x="174" y="4"/>
                  </a:cubicBezTo>
                  <a:cubicBezTo>
                    <a:pt x="179" y="6"/>
                    <a:pt x="185" y="7"/>
                    <a:pt x="190" y="8"/>
                  </a:cubicBezTo>
                  <a:cubicBezTo>
                    <a:pt x="193" y="9"/>
                    <a:pt x="195" y="9"/>
                    <a:pt x="198" y="10"/>
                  </a:cubicBezTo>
                  <a:cubicBezTo>
                    <a:pt x="201" y="11"/>
                    <a:pt x="203" y="12"/>
                    <a:pt x="206" y="12"/>
                  </a:cubicBezTo>
                  <a:cubicBezTo>
                    <a:pt x="208" y="13"/>
                    <a:pt x="211" y="14"/>
                    <a:pt x="214" y="15"/>
                  </a:cubicBezTo>
                  <a:cubicBezTo>
                    <a:pt x="217" y="16"/>
                    <a:pt x="217" y="16"/>
                    <a:pt x="217" y="16"/>
                  </a:cubicBezTo>
                  <a:cubicBezTo>
                    <a:pt x="221" y="17"/>
                    <a:pt x="221" y="17"/>
                    <a:pt x="221" y="17"/>
                  </a:cubicBezTo>
                  <a:cubicBezTo>
                    <a:pt x="226" y="19"/>
                    <a:pt x="231" y="21"/>
                    <a:pt x="236" y="23"/>
                  </a:cubicBezTo>
                  <a:cubicBezTo>
                    <a:pt x="245" y="28"/>
                    <a:pt x="254" y="32"/>
                    <a:pt x="262" y="37"/>
                  </a:cubicBezTo>
                  <a:cubicBezTo>
                    <a:pt x="270" y="42"/>
                    <a:pt x="278" y="47"/>
                    <a:pt x="284" y="52"/>
                  </a:cubicBezTo>
                  <a:cubicBezTo>
                    <a:pt x="291" y="57"/>
                    <a:pt x="297" y="62"/>
                    <a:pt x="301" y="67"/>
                  </a:cubicBezTo>
                  <a:cubicBezTo>
                    <a:pt x="306" y="71"/>
                    <a:pt x="310" y="76"/>
                    <a:pt x="314" y="79"/>
                  </a:cubicBezTo>
                  <a:cubicBezTo>
                    <a:pt x="317" y="82"/>
                    <a:pt x="319" y="85"/>
                    <a:pt x="321" y="87"/>
                  </a:cubicBezTo>
                  <a:cubicBezTo>
                    <a:pt x="323" y="89"/>
                    <a:pt x="324" y="90"/>
                    <a:pt x="324" y="90"/>
                  </a:cubicBezTo>
                  <a:cubicBezTo>
                    <a:pt x="324" y="90"/>
                    <a:pt x="323" y="89"/>
                    <a:pt x="321" y="88"/>
                  </a:cubicBezTo>
                  <a:cubicBezTo>
                    <a:pt x="319" y="86"/>
                    <a:pt x="317" y="83"/>
                    <a:pt x="313" y="80"/>
                  </a:cubicBezTo>
                  <a:cubicBezTo>
                    <a:pt x="310" y="76"/>
                    <a:pt x="305" y="72"/>
                    <a:pt x="300" y="68"/>
                  </a:cubicBezTo>
                  <a:cubicBezTo>
                    <a:pt x="295" y="64"/>
                    <a:pt x="289" y="59"/>
                    <a:pt x="283" y="54"/>
                  </a:cubicBezTo>
                  <a:cubicBezTo>
                    <a:pt x="276" y="50"/>
                    <a:pt x="269" y="45"/>
                    <a:pt x="260" y="40"/>
                  </a:cubicBezTo>
                  <a:cubicBezTo>
                    <a:pt x="252" y="35"/>
                    <a:pt x="243" y="31"/>
                    <a:pt x="234" y="27"/>
                  </a:cubicBezTo>
                  <a:cubicBezTo>
                    <a:pt x="229" y="25"/>
                    <a:pt x="225" y="23"/>
                    <a:pt x="220" y="21"/>
                  </a:cubicBezTo>
                  <a:cubicBezTo>
                    <a:pt x="216" y="20"/>
                    <a:pt x="216" y="20"/>
                    <a:pt x="216" y="20"/>
                  </a:cubicBezTo>
                  <a:cubicBezTo>
                    <a:pt x="212" y="19"/>
                    <a:pt x="212" y="19"/>
                    <a:pt x="212" y="19"/>
                  </a:cubicBezTo>
                  <a:cubicBezTo>
                    <a:pt x="210" y="18"/>
                    <a:pt x="207" y="17"/>
                    <a:pt x="205" y="16"/>
                  </a:cubicBezTo>
                  <a:cubicBezTo>
                    <a:pt x="202" y="16"/>
                    <a:pt x="199" y="15"/>
                    <a:pt x="197" y="14"/>
                  </a:cubicBezTo>
                  <a:cubicBezTo>
                    <a:pt x="194" y="13"/>
                    <a:pt x="192" y="13"/>
                    <a:pt x="189" y="12"/>
                  </a:cubicBezTo>
                  <a:cubicBezTo>
                    <a:pt x="184" y="11"/>
                    <a:pt x="178" y="10"/>
                    <a:pt x="173" y="9"/>
                  </a:cubicBezTo>
                  <a:cubicBezTo>
                    <a:pt x="168" y="8"/>
                    <a:pt x="162" y="8"/>
                    <a:pt x="157" y="7"/>
                  </a:cubicBezTo>
                  <a:cubicBezTo>
                    <a:pt x="154" y="6"/>
                    <a:pt x="151" y="6"/>
                    <a:pt x="149" y="6"/>
                  </a:cubicBezTo>
                  <a:cubicBezTo>
                    <a:pt x="146" y="6"/>
                    <a:pt x="143" y="5"/>
                    <a:pt x="141" y="5"/>
                  </a:cubicBezTo>
                  <a:cubicBezTo>
                    <a:pt x="135" y="5"/>
                    <a:pt x="130" y="5"/>
                    <a:pt x="125" y="5"/>
                  </a:cubicBezTo>
                  <a:cubicBezTo>
                    <a:pt x="120" y="4"/>
                    <a:pt x="114" y="5"/>
                    <a:pt x="109" y="5"/>
                  </a:cubicBezTo>
                  <a:cubicBezTo>
                    <a:pt x="104" y="5"/>
                    <a:pt x="99" y="5"/>
                    <a:pt x="94" y="5"/>
                  </a:cubicBezTo>
                  <a:cubicBezTo>
                    <a:pt x="89" y="6"/>
                    <a:pt x="85" y="6"/>
                    <a:pt x="80" y="7"/>
                  </a:cubicBezTo>
                  <a:cubicBezTo>
                    <a:pt x="75" y="7"/>
                    <a:pt x="71" y="8"/>
                    <a:pt x="66" y="8"/>
                  </a:cubicBezTo>
                  <a:cubicBezTo>
                    <a:pt x="62" y="9"/>
                    <a:pt x="58" y="10"/>
                    <a:pt x="54" y="10"/>
                  </a:cubicBezTo>
                  <a:cubicBezTo>
                    <a:pt x="46" y="12"/>
                    <a:pt x="38" y="13"/>
                    <a:pt x="32" y="14"/>
                  </a:cubicBezTo>
                  <a:cubicBezTo>
                    <a:pt x="25" y="16"/>
                    <a:pt x="20" y="17"/>
                    <a:pt x="15" y="18"/>
                  </a:cubicBezTo>
                  <a:cubicBezTo>
                    <a:pt x="6" y="21"/>
                    <a:pt x="0" y="22"/>
                    <a:pt x="0" y="22"/>
                  </a:cubicBezTo>
                  <a:close/>
                </a:path>
              </a:pathLst>
            </a:custGeom>
            <a:solidFill>
              <a:schemeClr val="bg2">
                <a:alpha val="14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Calibri" panose="020F0502020204030204"/>
                <a:ea typeface="+mn-ea"/>
                <a:cs typeface="+mn-cs"/>
              </a:endParaRPr>
            </a:p>
          </p:txBody>
        </p:sp>
        <p:pic>
          <p:nvPicPr>
            <p:cNvPr id="109" name="Picture 108">
              <a:extLst>
                <a:ext uri="{FF2B5EF4-FFF2-40B4-BE49-F238E27FC236}">
                  <a16:creationId xmlns:a16="http://schemas.microsoft.com/office/drawing/2014/main" id="{9011116A-CB7B-4EB9-BCC6-9FD8B2ED3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8974" y="2984502"/>
              <a:ext cx="739062" cy="762793"/>
            </a:xfrm>
            <a:prstGeom prst="rect">
              <a:avLst/>
            </a:prstGeom>
          </p:spPr>
        </p:pic>
        <p:sp>
          <p:nvSpPr>
            <p:cNvPr id="119" name="Oval 118">
              <a:extLst>
                <a:ext uri="{FF2B5EF4-FFF2-40B4-BE49-F238E27FC236}">
                  <a16:creationId xmlns:a16="http://schemas.microsoft.com/office/drawing/2014/main" id="{5292F9C6-15F1-4147-95CD-BE8FE1DCFD27}"/>
                </a:ext>
              </a:extLst>
            </p:cNvPr>
            <p:cNvSpPr/>
            <p:nvPr/>
          </p:nvSpPr>
          <p:spPr>
            <a:xfrm rot="1967007">
              <a:off x="9189907" y="3031857"/>
              <a:ext cx="684529" cy="137726"/>
            </a:xfrm>
            <a:prstGeom prst="ellipse">
              <a:avLst/>
            </a:prstGeom>
            <a:gradFill flip="none" rotWithShape="1">
              <a:gsLst>
                <a:gs pos="0">
                  <a:schemeClr val="bg2">
                    <a:alpha val="67000"/>
                  </a:schemeClr>
                </a:gs>
                <a:gs pos="100000">
                  <a:schemeClr val="bg2">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Oval 124">
              <a:extLst>
                <a:ext uri="{FF2B5EF4-FFF2-40B4-BE49-F238E27FC236}">
                  <a16:creationId xmlns:a16="http://schemas.microsoft.com/office/drawing/2014/main" id="{00A00D75-FFA5-4DBA-9297-F1D27EE80928}"/>
                </a:ext>
              </a:extLst>
            </p:cNvPr>
            <p:cNvSpPr/>
            <p:nvPr/>
          </p:nvSpPr>
          <p:spPr>
            <a:xfrm>
              <a:off x="6761085" y="3317187"/>
              <a:ext cx="976217" cy="91476"/>
            </a:xfrm>
            <a:prstGeom prst="ellipse">
              <a:avLst/>
            </a:prstGeom>
            <a:gradFill flip="none" rotWithShape="1">
              <a:gsLst>
                <a:gs pos="0">
                  <a:schemeClr val="bg2">
                    <a:alpha val="31000"/>
                  </a:schemeClr>
                </a:gs>
                <a:gs pos="100000">
                  <a:schemeClr val="bg2">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4" name="Rectangle 71">
            <a:extLst>
              <a:ext uri="{FF2B5EF4-FFF2-40B4-BE49-F238E27FC236}">
                <a16:creationId xmlns:a16="http://schemas.microsoft.com/office/drawing/2014/main" id="{6C7F98E1-9674-424E-881E-E4F618EE8B6F}"/>
              </a:ext>
            </a:extLst>
          </p:cNvPr>
          <p:cNvSpPr>
            <a:spLocks noChangeArrowheads="1"/>
          </p:cNvSpPr>
          <p:nvPr/>
        </p:nvSpPr>
        <p:spPr bwMode="auto">
          <a:xfrm>
            <a:off x="822962" y="4208465"/>
            <a:ext cx="35671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IN" altLang="ru-UA" sz="3600" b="1" dirty="0">
                <a:solidFill>
                  <a:srgbClr val="FFFFFF"/>
                </a:solidFill>
                <a:latin typeface="Open Sans" panose="020B0606030504020204" pitchFamily="34" charset="0"/>
              </a:rPr>
              <a:t>Course Material</a:t>
            </a:r>
            <a:endParaRPr kumimoji="0" lang="ru-UA" altLang="ru-UA"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2" name="Rectangle 69">
            <a:extLst>
              <a:ext uri="{FF2B5EF4-FFF2-40B4-BE49-F238E27FC236}">
                <a16:creationId xmlns:a16="http://schemas.microsoft.com/office/drawing/2014/main" id="{9B783276-ADC0-4D9C-A8DD-95CAE2C26E08}"/>
              </a:ext>
            </a:extLst>
          </p:cNvPr>
          <p:cNvSpPr>
            <a:spLocks noChangeArrowheads="1"/>
          </p:cNvSpPr>
          <p:nvPr/>
        </p:nvSpPr>
        <p:spPr bwMode="auto">
          <a:xfrm>
            <a:off x="1205549" y="3151964"/>
            <a:ext cx="29591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IN" altLang="ru-UA" sz="3600" b="1" dirty="0">
                <a:solidFill>
                  <a:srgbClr val="FFFFFF"/>
                </a:solidFill>
                <a:latin typeface="Open Sans" panose="020B0606030504020204" pitchFamily="34" charset="0"/>
              </a:rPr>
              <a:t>Activities</a:t>
            </a:r>
            <a:endParaRPr kumimoji="0" lang="ru-UA" altLang="ru-UA"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0" name="Rectangle 67">
            <a:extLst>
              <a:ext uri="{FF2B5EF4-FFF2-40B4-BE49-F238E27FC236}">
                <a16:creationId xmlns:a16="http://schemas.microsoft.com/office/drawing/2014/main" id="{B8DF6255-6D74-435B-B4DF-74B5C6A05297}"/>
              </a:ext>
            </a:extLst>
          </p:cNvPr>
          <p:cNvSpPr>
            <a:spLocks noChangeArrowheads="1"/>
          </p:cNvSpPr>
          <p:nvPr/>
        </p:nvSpPr>
        <p:spPr bwMode="auto">
          <a:xfrm>
            <a:off x="1205549" y="2108349"/>
            <a:ext cx="27924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IN" altLang="ru-UA" sz="3600" b="1" dirty="0">
                <a:solidFill>
                  <a:srgbClr val="FFFFFF"/>
                </a:solidFill>
                <a:latin typeface="Open Sans" panose="020B0606030504020204" pitchFamily="34" charset="0"/>
              </a:rPr>
              <a:t>COs of SEM</a:t>
            </a:r>
            <a:endParaRPr kumimoji="0" lang="ru-UA" altLang="ru-UA"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8" name="Rectangle 65">
            <a:extLst>
              <a:ext uri="{FF2B5EF4-FFF2-40B4-BE49-F238E27FC236}">
                <a16:creationId xmlns:a16="http://schemas.microsoft.com/office/drawing/2014/main" id="{B04493B7-CCCD-4509-98E2-F61E647ABCB2}"/>
              </a:ext>
            </a:extLst>
          </p:cNvPr>
          <p:cNvSpPr>
            <a:spLocks noChangeArrowheads="1"/>
          </p:cNvSpPr>
          <p:nvPr/>
        </p:nvSpPr>
        <p:spPr bwMode="auto">
          <a:xfrm>
            <a:off x="382588" y="1079648"/>
            <a:ext cx="29856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IN" altLang="ru-UA" sz="3600" b="1" dirty="0">
                <a:solidFill>
                  <a:srgbClr val="FFFFFF"/>
                </a:solidFill>
                <a:latin typeface="Open Sans" panose="020B0606030504020204" pitchFamily="34" charset="0"/>
              </a:rPr>
              <a:t>        SEM</a:t>
            </a:r>
            <a:endParaRPr kumimoji="0" lang="ru-UA" altLang="ru-UA"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mc:AlternateContent xmlns:mc="http://schemas.openxmlformats.org/markup-compatibility/2006">
        <mc:Choice xmlns:p14="http://schemas.microsoft.com/office/powerpoint/2010/main" Requires="p14">
          <p:contentPart p14:bwMode="auto" r:id="rId3">
            <p14:nvContentPartPr>
              <p14:cNvPr id="12" name="Ink 11">
                <a:extLst>
                  <a:ext uri="{FF2B5EF4-FFF2-40B4-BE49-F238E27FC236}">
                    <a16:creationId xmlns:a16="http://schemas.microsoft.com/office/drawing/2014/main" id="{ADAB4A4D-9E78-444D-8058-EF9A737F3023}"/>
                  </a:ext>
                </a:extLst>
              </p14:cNvPr>
              <p14:cNvContentPartPr/>
              <p14:nvPr/>
            </p14:nvContentPartPr>
            <p14:xfrm>
              <a:off x="464186" y="1125882"/>
              <a:ext cx="313200" cy="457920"/>
            </p14:xfrm>
          </p:contentPart>
        </mc:Choice>
        <mc:Fallback>
          <p:pic>
            <p:nvPicPr>
              <p:cNvPr id="12" name="Ink 11">
                <a:extLst>
                  <a:ext uri="{FF2B5EF4-FFF2-40B4-BE49-F238E27FC236}">
                    <a16:creationId xmlns:a16="http://schemas.microsoft.com/office/drawing/2014/main" id="{ADAB4A4D-9E78-444D-8058-EF9A737F3023}"/>
                  </a:ext>
                </a:extLst>
              </p:cNvPr>
              <p:cNvPicPr/>
              <p:nvPr/>
            </p:nvPicPr>
            <p:blipFill>
              <a:blip r:embed="rId4"/>
              <a:stretch>
                <a:fillRect/>
              </a:stretch>
            </p:blipFill>
            <p:spPr>
              <a:xfrm>
                <a:off x="428186" y="1089882"/>
                <a:ext cx="384840" cy="529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3" name="Ink 12">
                <a:extLst>
                  <a:ext uri="{FF2B5EF4-FFF2-40B4-BE49-F238E27FC236}">
                    <a16:creationId xmlns:a16="http://schemas.microsoft.com/office/drawing/2014/main" id="{207B3947-7C6B-4D1C-AF9C-63D2A29A9466}"/>
                  </a:ext>
                </a:extLst>
              </p14:cNvPr>
              <p14:cNvContentPartPr/>
              <p14:nvPr/>
            </p14:nvContentPartPr>
            <p14:xfrm>
              <a:off x="430346" y="2123442"/>
              <a:ext cx="320400" cy="449280"/>
            </p14:xfrm>
          </p:contentPart>
        </mc:Choice>
        <mc:Fallback>
          <p:pic>
            <p:nvPicPr>
              <p:cNvPr id="13" name="Ink 12">
                <a:extLst>
                  <a:ext uri="{FF2B5EF4-FFF2-40B4-BE49-F238E27FC236}">
                    <a16:creationId xmlns:a16="http://schemas.microsoft.com/office/drawing/2014/main" id="{207B3947-7C6B-4D1C-AF9C-63D2A29A9466}"/>
                  </a:ext>
                </a:extLst>
              </p:cNvPr>
              <p:cNvPicPr/>
              <p:nvPr/>
            </p:nvPicPr>
            <p:blipFill>
              <a:blip r:embed="rId6"/>
              <a:stretch>
                <a:fillRect/>
              </a:stretch>
            </p:blipFill>
            <p:spPr>
              <a:xfrm>
                <a:off x="394346" y="2087442"/>
                <a:ext cx="392040" cy="520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4" name="Ink 13">
                <a:extLst>
                  <a:ext uri="{FF2B5EF4-FFF2-40B4-BE49-F238E27FC236}">
                    <a16:creationId xmlns:a16="http://schemas.microsoft.com/office/drawing/2014/main" id="{E28C7712-6D97-4FCD-ABDC-E794177E5FEC}"/>
                  </a:ext>
                </a:extLst>
              </p14:cNvPr>
              <p14:cNvContentPartPr/>
              <p14:nvPr/>
            </p14:nvContentPartPr>
            <p14:xfrm>
              <a:off x="406946" y="3126762"/>
              <a:ext cx="315360" cy="582840"/>
            </p14:xfrm>
          </p:contentPart>
        </mc:Choice>
        <mc:Fallback>
          <p:pic>
            <p:nvPicPr>
              <p:cNvPr id="14" name="Ink 13">
                <a:extLst>
                  <a:ext uri="{FF2B5EF4-FFF2-40B4-BE49-F238E27FC236}">
                    <a16:creationId xmlns:a16="http://schemas.microsoft.com/office/drawing/2014/main" id="{E28C7712-6D97-4FCD-ABDC-E794177E5FEC}"/>
                  </a:ext>
                </a:extLst>
              </p:cNvPr>
              <p:cNvPicPr/>
              <p:nvPr/>
            </p:nvPicPr>
            <p:blipFill>
              <a:blip r:embed="rId8"/>
              <a:stretch>
                <a:fillRect/>
              </a:stretch>
            </p:blipFill>
            <p:spPr>
              <a:xfrm>
                <a:off x="370946" y="3090762"/>
                <a:ext cx="387000" cy="654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Ink 14">
                <a:extLst>
                  <a:ext uri="{FF2B5EF4-FFF2-40B4-BE49-F238E27FC236}">
                    <a16:creationId xmlns:a16="http://schemas.microsoft.com/office/drawing/2014/main" id="{63DA7643-3371-4D66-8CCE-87EFF183BB17}"/>
                  </a:ext>
                </a:extLst>
              </p14:cNvPr>
              <p14:cNvContentPartPr/>
              <p14:nvPr/>
            </p14:nvContentPartPr>
            <p14:xfrm>
              <a:off x="384626" y="4178682"/>
              <a:ext cx="265680" cy="551160"/>
            </p14:xfrm>
          </p:contentPart>
        </mc:Choice>
        <mc:Fallback>
          <p:pic>
            <p:nvPicPr>
              <p:cNvPr id="15" name="Ink 14">
                <a:extLst>
                  <a:ext uri="{FF2B5EF4-FFF2-40B4-BE49-F238E27FC236}">
                    <a16:creationId xmlns:a16="http://schemas.microsoft.com/office/drawing/2014/main" id="{63DA7643-3371-4D66-8CCE-87EFF183BB17}"/>
                  </a:ext>
                </a:extLst>
              </p:cNvPr>
              <p:cNvPicPr/>
              <p:nvPr/>
            </p:nvPicPr>
            <p:blipFill>
              <a:blip r:embed="rId10"/>
              <a:stretch>
                <a:fillRect/>
              </a:stretch>
            </p:blipFill>
            <p:spPr>
              <a:xfrm>
                <a:off x="348626" y="4142682"/>
                <a:ext cx="337320" cy="622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4" name="Ink 23">
                <a:extLst>
                  <a:ext uri="{FF2B5EF4-FFF2-40B4-BE49-F238E27FC236}">
                    <a16:creationId xmlns:a16="http://schemas.microsoft.com/office/drawing/2014/main" id="{86625AFF-1915-49AC-AD4A-37716D28C7C1}"/>
                  </a:ext>
                </a:extLst>
              </p14:cNvPr>
              <p14:cNvContentPartPr/>
              <p14:nvPr/>
            </p14:nvContentPartPr>
            <p14:xfrm>
              <a:off x="4547306" y="3886002"/>
              <a:ext cx="1005840" cy="734400"/>
            </p14:xfrm>
          </p:contentPart>
        </mc:Choice>
        <mc:Fallback>
          <p:pic>
            <p:nvPicPr>
              <p:cNvPr id="24" name="Ink 23">
                <a:extLst>
                  <a:ext uri="{FF2B5EF4-FFF2-40B4-BE49-F238E27FC236}">
                    <a16:creationId xmlns:a16="http://schemas.microsoft.com/office/drawing/2014/main" id="{86625AFF-1915-49AC-AD4A-37716D28C7C1}"/>
                  </a:ext>
                </a:extLst>
              </p:cNvPr>
              <p:cNvPicPr/>
              <p:nvPr/>
            </p:nvPicPr>
            <p:blipFill>
              <a:blip r:embed="rId12"/>
              <a:stretch>
                <a:fillRect/>
              </a:stretch>
            </p:blipFill>
            <p:spPr>
              <a:xfrm>
                <a:off x="4511306" y="3850002"/>
                <a:ext cx="1077480" cy="806040"/>
              </a:xfrm>
              <a:prstGeom prst="rect">
                <a:avLst/>
              </a:prstGeom>
            </p:spPr>
          </p:pic>
        </mc:Fallback>
      </mc:AlternateContent>
    </p:spTree>
    <p:extLst>
      <p:ext uri="{BB962C8B-B14F-4D97-AF65-F5344CB8AC3E}">
        <p14:creationId xmlns:p14="http://schemas.microsoft.com/office/powerpoint/2010/main" val="1458964929"/>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7000">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14:bounceEnd="67000">
                                          <p:cBhvr additive="base">
                                            <p:cTn id="7" dur="1000" fill="hold"/>
                                            <p:tgtEl>
                                              <p:spTgt spid="127"/>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127"/>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750"/>
                                            <p:tgtEl>
                                              <p:spTgt spid="6"/>
                                            </p:tgtEl>
                                          </p:cBhvr>
                                        </p:animEffect>
                                      </p:childTnLst>
                                    </p:cTn>
                                  </p:par>
                                  <p:par>
                                    <p:cTn id="12" presetID="22" presetClass="entr" presetSubtype="2" fill="hold"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750"/>
                                            <p:tgtEl>
                                              <p:spTgt spid="5"/>
                                            </p:tgtEl>
                                          </p:cBhvr>
                                        </p:animEffect>
                                      </p:childTnLst>
                                    </p:cTn>
                                  </p:par>
                                  <p:par>
                                    <p:cTn id="15" presetID="22" presetClass="entr" presetSubtype="2" fill="hold" nodeType="withEffect">
                                      <p:stCondLst>
                                        <p:cond delay="75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750"/>
                                            <p:tgtEl>
                                              <p:spTgt spid="4"/>
                                            </p:tgtEl>
                                          </p:cBhvr>
                                        </p:animEffect>
                                      </p:childTnLst>
                                    </p:cTn>
                                  </p:par>
                                  <p:par>
                                    <p:cTn id="18" presetID="22" presetClass="entr" presetSubtype="2" fill="hold" nodeType="withEffect">
                                      <p:stCondLst>
                                        <p:cond delay="100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1000" fill="hold"/>
                                            <p:tgtEl>
                                              <p:spTgt spid="127"/>
                                            </p:tgtEl>
                                            <p:attrNameLst>
                                              <p:attrName>ppt_x</p:attrName>
                                            </p:attrNameLst>
                                          </p:cBhvr>
                                          <p:tavLst>
                                            <p:tav tm="0">
                                              <p:val>
                                                <p:strVal val="0-#ppt_w/2"/>
                                              </p:val>
                                            </p:tav>
                                            <p:tav tm="100000">
                                              <p:val>
                                                <p:strVal val="#ppt_x"/>
                                              </p:val>
                                            </p:tav>
                                          </p:tavLst>
                                        </p:anim>
                                        <p:anim calcmode="lin" valueType="num">
                                          <p:cBhvr additive="base">
                                            <p:cTn id="8" dur="1000" fill="hold"/>
                                            <p:tgtEl>
                                              <p:spTgt spid="127"/>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750"/>
                                            <p:tgtEl>
                                              <p:spTgt spid="6"/>
                                            </p:tgtEl>
                                          </p:cBhvr>
                                        </p:animEffect>
                                      </p:childTnLst>
                                    </p:cTn>
                                  </p:par>
                                  <p:par>
                                    <p:cTn id="12" presetID="22" presetClass="entr" presetSubtype="2" fill="hold"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750"/>
                                            <p:tgtEl>
                                              <p:spTgt spid="5"/>
                                            </p:tgtEl>
                                          </p:cBhvr>
                                        </p:animEffect>
                                      </p:childTnLst>
                                    </p:cTn>
                                  </p:par>
                                  <p:par>
                                    <p:cTn id="15" presetID="22" presetClass="entr" presetSubtype="2" fill="hold" nodeType="withEffect">
                                      <p:stCondLst>
                                        <p:cond delay="75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750"/>
                                            <p:tgtEl>
                                              <p:spTgt spid="4"/>
                                            </p:tgtEl>
                                          </p:cBhvr>
                                        </p:animEffect>
                                      </p:childTnLst>
                                    </p:cTn>
                                  </p:par>
                                  <p:par>
                                    <p:cTn id="18" presetID="22" presetClass="entr" presetSubtype="2" fill="hold" nodeType="withEffect">
                                      <p:stCondLst>
                                        <p:cond delay="100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C621E8-1C27-43A4-99DA-D500CD1CBAD0}"/>
              </a:ext>
            </a:extLst>
          </p:cNvPr>
          <p:cNvSpPr>
            <a:spLocks noGrp="1"/>
          </p:cNvSpPr>
          <p:nvPr>
            <p:ph type="title"/>
          </p:nvPr>
        </p:nvSpPr>
        <p:spPr/>
        <p:txBody>
          <a:bodyPr>
            <a:normAutofit fontScale="90000"/>
          </a:bodyPr>
          <a:lstStyle/>
          <a:p>
            <a:r>
              <a:rPr lang="en-US" b="1" dirty="0">
                <a:solidFill>
                  <a:schemeClr val="accent2"/>
                </a:solidFill>
              </a:rPr>
              <a:t>Skills Enhancement Module (SEM):-</a:t>
            </a:r>
            <a:br>
              <a:rPr lang="en-US" b="1" dirty="0"/>
            </a:br>
            <a:endParaRPr lang="en-IN" dirty="0"/>
          </a:p>
        </p:txBody>
      </p:sp>
      <p:sp>
        <p:nvSpPr>
          <p:cNvPr id="15362" name="Content Placeholder 2"/>
          <p:cNvSpPr>
            <a:spLocks noGrp="1"/>
          </p:cNvSpPr>
          <p:nvPr>
            <p:ph idx="1"/>
          </p:nvPr>
        </p:nvSpPr>
        <p:spPr>
          <a:xfrm>
            <a:off x="1097280" y="2108201"/>
            <a:ext cx="10058400" cy="3841043"/>
          </a:xfrm>
        </p:spPr>
        <p:txBody>
          <a:bodyPr>
            <a:normAutofit fontScale="70000" lnSpcReduction="20000"/>
          </a:bodyPr>
          <a:lstStyle/>
          <a:p>
            <a:r>
              <a:rPr lang="en-US" sz="5700" dirty="0">
                <a:solidFill>
                  <a:srgbClr val="FF0000"/>
                </a:solidFill>
              </a:rPr>
              <a:t>SEM</a:t>
            </a:r>
            <a:r>
              <a:rPr lang="en-US" sz="5700" dirty="0"/>
              <a:t> in each Course of </a:t>
            </a:r>
            <a:r>
              <a:rPr lang="en-US" sz="5700" dirty="0">
                <a:solidFill>
                  <a:srgbClr val="FF0000"/>
                </a:solidFill>
              </a:rPr>
              <a:t>DSC and DSE. </a:t>
            </a:r>
          </a:p>
          <a:p>
            <a:pPr algn="just"/>
            <a:r>
              <a:rPr lang="en-US" sz="5700" dirty="0"/>
              <a:t>No SEM for GOEC and Environmental  Studies. </a:t>
            </a:r>
          </a:p>
          <a:p>
            <a:r>
              <a:rPr lang="en-US" sz="5700" dirty="0"/>
              <a:t>SEM assessed as an </a:t>
            </a:r>
            <a:r>
              <a:rPr lang="en-US" sz="5700" dirty="0">
                <a:solidFill>
                  <a:srgbClr val="FF0000"/>
                </a:solidFill>
              </a:rPr>
              <a:t>internal evaluation </a:t>
            </a:r>
            <a:r>
              <a:rPr lang="en-US" sz="5700" dirty="0"/>
              <a:t>(20% of total marks) through </a:t>
            </a:r>
            <a:r>
              <a:rPr lang="en-US" sz="5700" dirty="0">
                <a:solidFill>
                  <a:srgbClr val="0070C0"/>
                </a:solidFill>
              </a:rPr>
              <a:t>Activities/Tasks/Mini- Projects/Assignments, etc.</a:t>
            </a:r>
          </a:p>
          <a:p>
            <a:endParaRPr lang="en-US" dirty="0"/>
          </a:p>
        </p:txBody>
      </p:sp>
      <p:sp>
        <p:nvSpPr>
          <p:cNvPr id="3" name="Date Placeholder 2">
            <a:extLst>
              <a:ext uri="{FF2B5EF4-FFF2-40B4-BE49-F238E27FC236}">
                <a16:creationId xmlns:a16="http://schemas.microsoft.com/office/drawing/2014/main" id="{459A20D7-FD51-4FC9-BB01-07E06BC10D05}"/>
              </a:ext>
            </a:extLst>
          </p:cNvPr>
          <p:cNvSpPr>
            <a:spLocks noGrp="1"/>
          </p:cNvSpPr>
          <p:nvPr>
            <p:ph type="dt" sz="half" idx="10"/>
          </p:nvPr>
        </p:nvSpPr>
        <p:spPr/>
        <p:txBody>
          <a:bodyPr/>
          <a:lstStyle/>
          <a:p>
            <a:r>
              <a:rPr lang="en-US"/>
              <a:t>June 3, 2022</a:t>
            </a:r>
            <a:endParaRPr lang="en-US" dirty="0"/>
          </a:p>
        </p:txBody>
      </p:sp>
      <p:sp>
        <p:nvSpPr>
          <p:cNvPr id="4" name="Footer Placeholder 3">
            <a:extLst>
              <a:ext uri="{FF2B5EF4-FFF2-40B4-BE49-F238E27FC236}">
                <a16:creationId xmlns:a16="http://schemas.microsoft.com/office/drawing/2014/main" id="{875D4317-A2A6-45F4-80E6-D7D75B2ADD4A}"/>
              </a:ext>
            </a:extLst>
          </p:cNvPr>
          <p:cNvSpPr>
            <a:spLocks noGrp="1"/>
          </p:cNvSpPr>
          <p:nvPr>
            <p:ph type="ftr" sz="quarter" idx="11"/>
          </p:nvPr>
        </p:nvSpPr>
        <p:spPr/>
        <p:txBody>
          <a:bodyPr/>
          <a:lstStyle/>
          <a:p>
            <a:r>
              <a:rPr lang="en-IN"/>
              <a:t>Design of SEM in Courses by Prof. S. V. Dudul</a:t>
            </a:r>
            <a:endParaRPr lang="en-US" dirty="0"/>
          </a:p>
        </p:txBody>
      </p:sp>
      <p:sp>
        <p:nvSpPr>
          <p:cNvPr id="2" name="Slide Number Placeholder 1">
            <a:extLst>
              <a:ext uri="{FF2B5EF4-FFF2-40B4-BE49-F238E27FC236}">
                <a16:creationId xmlns:a16="http://schemas.microsoft.com/office/drawing/2014/main" id="{B85BAC62-4A50-4BE5-A8D9-87FC30C619A9}"/>
              </a:ext>
            </a:extLst>
          </p:cNvPr>
          <p:cNvSpPr>
            <a:spLocks noGrp="1"/>
          </p:cNvSpPr>
          <p:nvPr>
            <p:ph type="sldNum" sz="quarter" idx="12"/>
          </p:nvPr>
        </p:nvSpPr>
        <p:spPr/>
        <p:txBody>
          <a:bodyPr/>
          <a:lstStyle/>
          <a:p>
            <a:fld id="{338D9AA0-5F28-45BB-B786-1FDCAA520291}" type="slidenum">
              <a:rPr lang="en-US" smtClean="0"/>
              <a:pPr/>
              <a:t>6</a:t>
            </a:fld>
            <a:endParaRPr 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F2323F4B-E350-4AB1-97F1-ED3D3F908264}"/>
                  </a:ext>
                </a:extLst>
              </p14:cNvPr>
              <p14:cNvContentPartPr/>
              <p14:nvPr/>
            </p14:nvContentPartPr>
            <p14:xfrm>
              <a:off x="427011" y="2950560"/>
              <a:ext cx="927720" cy="513360"/>
            </p14:xfrm>
          </p:contentPart>
        </mc:Choice>
        <mc:Fallback xmlns="">
          <p:pic>
            <p:nvPicPr>
              <p:cNvPr id="6" name="Ink 5">
                <a:extLst>
                  <a:ext uri="{FF2B5EF4-FFF2-40B4-BE49-F238E27FC236}">
                    <a16:creationId xmlns:a16="http://schemas.microsoft.com/office/drawing/2014/main" id="{F2323F4B-E350-4AB1-97F1-ED3D3F908264}"/>
                  </a:ext>
                </a:extLst>
              </p:cNvPr>
              <p:cNvPicPr/>
              <p:nvPr/>
            </p:nvPicPr>
            <p:blipFill>
              <a:blip r:embed="rId3"/>
              <a:stretch>
                <a:fillRect/>
              </a:stretch>
            </p:blipFill>
            <p:spPr>
              <a:xfrm>
                <a:off x="391011" y="2914560"/>
                <a:ext cx="99936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612D0966-776F-4F32-802E-90238F1B33A8}"/>
                  </a:ext>
                </a:extLst>
              </p14:cNvPr>
              <p14:cNvContentPartPr/>
              <p14:nvPr/>
            </p14:nvContentPartPr>
            <p14:xfrm>
              <a:off x="6260451" y="4620960"/>
              <a:ext cx="4467240" cy="102960"/>
            </p14:xfrm>
          </p:contentPart>
        </mc:Choice>
        <mc:Fallback xmlns="">
          <p:pic>
            <p:nvPicPr>
              <p:cNvPr id="11" name="Ink 10">
                <a:extLst>
                  <a:ext uri="{FF2B5EF4-FFF2-40B4-BE49-F238E27FC236}">
                    <a16:creationId xmlns:a16="http://schemas.microsoft.com/office/drawing/2014/main" id="{612D0966-776F-4F32-802E-90238F1B33A8}"/>
                  </a:ext>
                </a:extLst>
              </p:cNvPr>
              <p:cNvPicPr/>
              <p:nvPr/>
            </p:nvPicPr>
            <p:blipFill>
              <a:blip r:embed="rId5"/>
              <a:stretch>
                <a:fillRect/>
              </a:stretch>
            </p:blipFill>
            <p:spPr>
              <a:xfrm>
                <a:off x="6224451" y="4584960"/>
                <a:ext cx="45388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13C09A25-EEE3-4B06-9F86-38DFAA06E4E1}"/>
                  </a:ext>
                </a:extLst>
              </p14:cNvPr>
              <p14:cNvContentPartPr/>
              <p14:nvPr/>
            </p14:nvContentPartPr>
            <p14:xfrm>
              <a:off x="1283451" y="5150160"/>
              <a:ext cx="1596240" cy="74880"/>
            </p14:xfrm>
          </p:contentPart>
        </mc:Choice>
        <mc:Fallback xmlns="">
          <p:pic>
            <p:nvPicPr>
              <p:cNvPr id="12" name="Ink 11">
                <a:extLst>
                  <a:ext uri="{FF2B5EF4-FFF2-40B4-BE49-F238E27FC236}">
                    <a16:creationId xmlns:a16="http://schemas.microsoft.com/office/drawing/2014/main" id="{13C09A25-EEE3-4B06-9F86-38DFAA06E4E1}"/>
                  </a:ext>
                </a:extLst>
              </p:cNvPr>
              <p:cNvPicPr/>
              <p:nvPr/>
            </p:nvPicPr>
            <p:blipFill>
              <a:blip r:embed="rId7"/>
              <a:stretch>
                <a:fillRect/>
              </a:stretch>
            </p:blipFill>
            <p:spPr>
              <a:xfrm>
                <a:off x="1247451" y="5114160"/>
                <a:ext cx="1667880" cy="14652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28CE0-4841-43D1-B6E1-155489D34395}"/>
              </a:ext>
            </a:extLst>
          </p:cNvPr>
          <p:cNvSpPr>
            <a:spLocks noGrp="1"/>
          </p:cNvSpPr>
          <p:nvPr>
            <p:ph type="title"/>
          </p:nvPr>
        </p:nvSpPr>
        <p:spPr>
          <a:xfrm>
            <a:off x="1522810" y="381000"/>
            <a:ext cx="9146383" cy="838200"/>
          </a:xfrm>
        </p:spPr>
        <p:txBody>
          <a:bodyPr>
            <a:normAutofit/>
          </a:bodyPr>
          <a:lstStyle/>
          <a:p>
            <a:r>
              <a:rPr lang="en-IN" sz="4800" dirty="0"/>
              <a:t>SEM designed for</a:t>
            </a:r>
          </a:p>
        </p:txBody>
      </p:sp>
      <p:sp>
        <p:nvSpPr>
          <p:cNvPr id="3" name="Content Placeholder 2">
            <a:extLst>
              <a:ext uri="{FF2B5EF4-FFF2-40B4-BE49-F238E27FC236}">
                <a16:creationId xmlns:a16="http://schemas.microsoft.com/office/drawing/2014/main" id="{F7B0CCC5-6DE1-41EF-8FCD-B20DB5A57547}"/>
              </a:ext>
            </a:extLst>
          </p:cNvPr>
          <p:cNvSpPr>
            <a:spLocks noGrp="1"/>
          </p:cNvSpPr>
          <p:nvPr>
            <p:ph idx="1"/>
          </p:nvPr>
        </p:nvSpPr>
        <p:spPr>
          <a:xfrm>
            <a:off x="1522810" y="1311965"/>
            <a:ext cx="9136770" cy="4558257"/>
          </a:xfrm>
        </p:spPr>
        <p:txBody>
          <a:bodyPr>
            <a:normAutofit fontScale="92500"/>
          </a:bodyPr>
          <a:lstStyle/>
          <a:p>
            <a:pPr lvl="1"/>
            <a:r>
              <a:rPr lang="en-IN" sz="5400" b="1" dirty="0">
                <a:solidFill>
                  <a:srgbClr val="C00000"/>
                </a:solidFill>
              </a:rPr>
              <a:t>Application of Theory in Practice</a:t>
            </a:r>
          </a:p>
          <a:p>
            <a:pPr lvl="1"/>
            <a:r>
              <a:rPr lang="en-IN" sz="5400" b="1" dirty="0">
                <a:solidFill>
                  <a:srgbClr val="00B0F0"/>
                </a:solidFill>
              </a:rPr>
              <a:t>To increase the employability of the student</a:t>
            </a:r>
          </a:p>
          <a:p>
            <a:pPr lvl="1"/>
            <a:r>
              <a:rPr lang="en-IN" sz="5400" b="1" dirty="0">
                <a:solidFill>
                  <a:srgbClr val="C00000"/>
                </a:solidFill>
              </a:rPr>
              <a:t>To provide requisite skill to the students</a:t>
            </a:r>
          </a:p>
        </p:txBody>
      </p:sp>
      <p:sp>
        <p:nvSpPr>
          <p:cNvPr id="4" name="Footer Placeholder 3">
            <a:extLst>
              <a:ext uri="{FF2B5EF4-FFF2-40B4-BE49-F238E27FC236}">
                <a16:creationId xmlns:a16="http://schemas.microsoft.com/office/drawing/2014/main" id="{718B777D-DF29-4A13-A0EB-347B58D10509}"/>
              </a:ext>
            </a:extLst>
          </p:cNvPr>
          <p:cNvSpPr>
            <a:spLocks noGrp="1"/>
          </p:cNvSpPr>
          <p:nvPr>
            <p:ph type="ftr" sz="quarter" idx="11"/>
          </p:nvPr>
        </p:nvSpPr>
        <p:spPr/>
        <p:txBody>
          <a:bodyPr/>
          <a:lstStyle/>
          <a:p>
            <a:r>
              <a:rPr lang="en-IN"/>
              <a:t>Design of SEM in Courses by Prof. S. V. Dudul</a:t>
            </a:r>
            <a:endParaRPr lang="en-US" dirty="0"/>
          </a:p>
        </p:txBody>
      </p:sp>
      <p:sp>
        <p:nvSpPr>
          <p:cNvPr id="5" name="Date Placeholder 4">
            <a:extLst>
              <a:ext uri="{FF2B5EF4-FFF2-40B4-BE49-F238E27FC236}">
                <a16:creationId xmlns:a16="http://schemas.microsoft.com/office/drawing/2014/main" id="{A5912CCA-53D8-45E0-9FF3-68BBBE0F13E6}"/>
              </a:ext>
            </a:extLst>
          </p:cNvPr>
          <p:cNvSpPr>
            <a:spLocks noGrp="1"/>
          </p:cNvSpPr>
          <p:nvPr>
            <p:ph type="dt" sz="half" idx="10"/>
          </p:nvPr>
        </p:nvSpPr>
        <p:spPr/>
        <p:txBody>
          <a:bodyPr/>
          <a:lstStyle/>
          <a:p>
            <a:r>
              <a:rPr lang="en-US"/>
              <a:t>June 3, 2022</a:t>
            </a:r>
            <a:endParaRPr lang="en-US" dirty="0"/>
          </a:p>
        </p:txBody>
      </p:sp>
      <p:sp>
        <p:nvSpPr>
          <p:cNvPr id="6" name="Slide Number Placeholder 5">
            <a:extLst>
              <a:ext uri="{FF2B5EF4-FFF2-40B4-BE49-F238E27FC236}">
                <a16:creationId xmlns:a16="http://schemas.microsoft.com/office/drawing/2014/main" id="{A5BDD75D-22DC-4235-BC8F-B62FFCB0378E}"/>
              </a:ext>
            </a:extLst>
          </p:cNvPr>
          <p:cNvSpPr>
            <a:spLocks noGrp="1"/>
          </p:cNvSpPr>
          <p:nvPr>
            <p:ph type="sldNum" sz="quarter" idx="12"/>
          </p:nvPr>
        </p:nvSpPr>
        <p:spPr/>
        <p:txBody>
          <a:bodyPr/>
          <a:lstStyle/>
          <a:p>
            <a:fld id="{338D9AA0-5F28-45BB-B786-1FDCAA520291}" type="slidenum">
              <a:rPr lang="en-US" smtClean="0"/>
              <a:pPr/>
              <a:t>7</a:t>
            </a:fld>
            <a:endParaRPr lang="en-US" dirty="0"/>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C2A9FF07-E845-4992-A632-DD9A90C29106}"/>
                  </a:ext>
                </a:extLst>
              </p14:cNvPr>
              <p14:cNvContentPartPr/>
              <p14:nvPr/>
            </p14:nvContentPartPr>
            <p14:xfrm>
              <a:off x="970971" y="1526760"/>
              <a:ext cx="713160" cy="447480"/>
            </p14:xfrm>
          </p:contentPart>
        </mc:Choice>
        <mc:Fallback xmlns="">
          <p:pic>
            <p:nvPicPr>
              <p:cNvPr id="7" name="Ink 6">
                <a:extLst>
                  <a:ext uri="{FF2B5EF4-FFF2-40B4-BE49-F238E27FC236}">
                    <a16:creationId xmlns:a16="http://schemas.microsoft.com/office/drawing/2014/main" id="{C2A9FF07-E845-4992-A632-DD9A90C29106}"/>
                  </a:ext>
                </a:extLst>
              </p:cNvPr>
              <p:cNvPicPr/>
              <p:nvPr/>
            </p:nvPicPr>
            <p:blipFill>
              <a:blip r:embed="rId3"/>
              <a:stretch>
                <a:fillRect/>
              </a:stretch>
            </p:blipFill>
            <p:spPr>
              <a:xfrm>
                <a:off x="934971" y="1490760"/>
                <a:ext cx="784800" cy="519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8721C987-A1D6-43A0-98CE-1E6932984B7E}"/>
                  </a:ext>
                </a:extLst>
              </p14:cNvPr>
              <p14:cNvContentPartPr/>
              <p14:nvPr/>
            </p14:nvContentPartPr>
            <p14:xfrm>
              <a:off x="6268731" y="2855880"/>
              <a:ext cx="3300840" cy="109440"/>
            </p14:xfrm>
          </p:contentPart>
        </mc:Choice>
        <mc:Fallback xmlns="">
          <p:pic>
            <p:nvPicPr>
              <p:cNvPr id="10" name="Ink 9">
                <a:extLst>
                  <a:ext uri="{FF2B5EF4-FFF2-40B4-BE49-F238E27FC236}">
                    <a16:creationId xmlns:a16="http://schemas.microsoft.com/office/drawing/2014/main" id="{8721C987-A1D6-43A0-98CE-1E6932984B7E}"/>
                  </a:ext>
                </a:extLst>
              </p:cNvPr>
              <p:cNvPicPr/>
              <p:nvPr/>
            </p:nvPicPr>
            <p:blipFill>
              <a:blip r:embed="rId5"/>
              <a:stretch>
                <a:fillRect/>
              </a:stretch>
            </p:blipFill>
            <p:spPr>
              <a:xfrm>
                <a:off x="6232731" y="2819880"/>
                <a:ext cx="3372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7D938FD5-A58C-433E-BD6E-26C6405DE8ED}"/>
                  </a:ext>
                </a:extLst>
              </p14:cNvPr>
              <p14:cNvContentPartPr/>
              <p14:nvPr/>
            </p14:nvContentPartPr>
            <p14:xfrm>
              <a:off x="823011" y="2459880"/>
              <a:ext cx="646560" cy="442440"/>
            </p14:xfrm>
          </p:contentPart>
        </mc:Choice>
        <mc:Fallback xmlns="">
          <p:pic>
            <p:nvPicPr>
              <p:cNvPr id="11" name="Ink 10">
                <a:extLst>
                  <a:ext uri="{FF2B5EF4-FFF2-40B4-BE49-F238E27FC236}">
                    <a16:creationId xmlns:a16="http://schemas.microsoft.com/office/drawing/2014/main" id="{7D938FD5-A58C-433E-BD6E-26C6405DE8ED}"/>
                  </a:ext>
                </a:extLst>
              </p:cNvPr>
              <p:cNvPicPr/>
              <p:nvPr/>
            </p:nvPicPr>
            <p:blipFill>
              <a:blip r:embed="rId7"/>
              <a:stretch>
                <a:fillRect/>
              </a:stretch>
            </p:blipFill>
            <p:spPr>
              <a:xfrm>
                <a:off x="787011" y="2423880"/>
                <a:ext cx="718200" cy="514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B7DAF247-1C7C-4986-BB69-468926A0459A}"/>
                  </a:ext>
                </a:extLst>
              </p14:cNvPr>
              <p14:cNvContentPartPr/>
              <p14:nvPr/>
            </p14:nvContentPartPr>
            <p14:xfrm>
              <a:off x="882771" y="3981960"/>
              <a:ext cx="777960" cy="424800"/>
            </p14:xfrm>
          </p:contentPart>
        </mc:Choice>
        <mc:Fallback xmlns="">
          <p:pic>
            <p:nvPicPr>
              <p:cNvPr id="16" name="Ink 15">
                <a:extLst>
                  <a:ext uri="{FF2B5EF4-FFF2-40B4-BE49-F238E27FC236}">
                    <a16:creationId xmlns:a16="http://schemas.microsoft.com/office/drawing/2014/main" id="{B7DAF247-1C7C-4986-BB69-468926A0459A}"/>
                  </a:ext>
                </a:extLst>
              </p:cNvPr>
              <p:cNvPicPr/>
              <p:nvPr/>
            </p:nvPicPr>
            <p:blipFill>
              <a:blip r:embed="rId9"/>
              <a:stretch>
                <a:fillRect/>
              </a:stretch>
            </p:blipFill>
            <p:spPr>
              <a:xfrm>
                <a:off x="864771" y="3963960"/>
                <a:ext cx="813600" cy="460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C19DE615-4DD3-40C7-8BD2-1076863B64BA}"/>
                  </a:ext>
                </a:extLst>
              </p14:cNvPr>
              <p14:cNvContentPartPr/>
              <p14:nvPr/>
            </p14:nvContentPartPr>
            <p14:xfrm>
              <a:off x="4686120" y="3583080"/>
              <a:ext cx="3754080" cy="1040400"/>
            </p14:xfrm>
          </p:contentPart>
        </mc:Choice>
        <mc:Fallback>
          <p:pic>
            <p:nvPicPr>
              <p:cNvPr id="8" name="Ink 7">
                <a:extLst>
                  <a:ext uri="{FF2B5EF4-FFF2-40B4-BE49-F238E27FC236}">
                    <a16:creationId xmlns:a16="http://schemas.microsoft.com/office/drawing/2014/main" id="{C19DE615-4DD3-40C7-8BD2-1076863B64BA}"/>
                  </a:ext>
                </a:extLst>
              </p:cNvPr>
              <p:cNvPicPr/>
              <p:nvPr/>
            </p:nvPicPr>
            <p:blipFill>
              <a:blip r:embed="rId11"/>
              <a:stretch>
                <a:fillRect/>
              </a:stretch>
            </p:blipFill>
            <p:spPr>
              <a:xfrm>
                <a:off x="4676760" y="3573720"/>
                <a:ext cx="3772800" cy="1059120"/>
              </a:xfrm>
              <a:prstGeom prst="rect">
                <a:avLst/>
              </a:prstGeom>
            </p:spPr>
          </p:pic>
        </mc:Fallback>
      </mc:AlternateContent>
    </p:spTree>
    <p:extLst>
      <p:ext uri="{BB962C8B-B14F-4D97-AF65-F5344CB8AC3E}">
        <p14:creationId xmlns:p14="http://schemas.microsoft.com/office/powerpoint/2010/main" val="131791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817" y="304800"/>
            <a:ext cx="8958470" cy="1179443"/>
          </a:xfrm>
        </p:spPr>
        <p:txBody>
          <a:bodyPr>
            <a:noAutofit/>
          </a:bodyPr>
          <a:lstStyle/>
          <a:p>
            <a:r>
              <a:rPr lang="en-US" sz="4000" b="1" dirty="0">
                <a:solidFill>
                  <a:schemeClr val="tx1"/>
                </a:solidFill>
              </a:rPr>
              <a:t>Skills to be imparted/enhanced through SEM</a:t>
            </a:r>
          </a:p>
        </p:txBody>
      </p:sp>
      <p:sp>
        <p:nvSpPr>
          <p:cNvPr id="3" name="Content Placeholder 2"/>
          <p:cNvSpPr>
            <a:spLocks noGrp="1"/>
          </p:cNvSpPr>
          <p:nvPr>
            <p:ph sz="half" idx="1"/>
          </p:nvPr>
        </p:nvSpPr>
        <p:spPr>
          <a:xfrm>
            <a:off x="434019" y="1681921"/>
            <a:ext cx="4420750" cy="4292601"/>
          </a:xfrm>
        </p:spPr>
        <p:txBody>
          <a:bodyPr>
            <a:normAutofit/>
          </a:bodyPr>
          <a:lstStyle/>
          <a:p>
            <a:r>
              <a:rPr lang="en-US" sz="3200" dirty="0"/>
              <a:t>A. </a:t>
            </a:r>
            <a:r>
              <a:rPr lang="en-US" sz="3200" b="1" dirty="0">
                <a:solidFill>
                  <a:srgbClr val="C00000"/>
                </a:solidFill>
              </a:rPr>
              <a:t>Cognitive/</a:t>
            </a:r>
          </a:p>
          <a:p>
            <a:pPr marL="0" indent="0">
              <a:buNone/>
            </a:pPr>
            <a:r>
              <a:rPr lang="en-US" sz="3200" b="1" dirty="0">
                <a:solidFill>
                  <a:srgbClr val="C00000"/>
                </a:solidFill>
              </a:rPr>
              <a:t>   Intellectual Skills</a:t>
            </a:r>
          </a:p>
          <a:p>
            <a:r>
              <a:rPr lang="en-US" sz="3200" dirty="0"/>
              <a:t>B. </a:t>
            </a:r>
            <a:r>
              <a:rPr lang="en-US" sz="3200" b="1" dirty="0">
                <a:solidFill>
                  <a:schemeClr val="accent1"/>
                </a:solidFill>
              </a:rPr>
              <a:t>Procedural/</a:t>
            </a:r>
          </a:p>
          <a:p>
            <a:pPr marL="0" indent="0">
              <a:buNone/>
            </a:pPr>
            <a:r>
              <a:rPr lang="en-US" sz="3200" b="1" dirty="0">
                <a:solidFill>
                  <a:schemeClr val="accent1"/>
                </a:solidFill>
              </a:rPr>
              <a:t>  Psychomotor Skills</a:t>
            </a:r>
          </a:p>
          <a:p>
            <a:r>
              <a:rPr lang="en-US" sz="3200" dirty="0"/>
              <a:t>C. </a:t>
            </a:r>
            <a:r>
              <a:rPr lang="en-US" sz="3200" b="1" dirty="0">
                <a:solidFill>
                  <a:srgbClr val="FF0000"/>
                </a:solidFill>
              </a:rPr>
              <a:t>Communication Skills</a:t>
            </a:r>
          </a:p>
          <a:p>
            <a:r>
              <a:rPr lang="en-US" sz="3200" dirty="0"/>
              <a:t>D. </a:t>
            </a:r>
            <a:r>
              <a:rPr lang="en-US" sz="3200" b="1" dirty="0">
                <a:solidFill>
                  <a:srgbClr val="D65836"/>
                </a:solidFill>
              </a:rPr>
              <a:t>Team Skills</a:t>
            </a:r>
          </a:p>
        </p:txBody>
      </p:sp>
      <p:graphicFrame>
        <p:nvGraphicFramePr>
          <p:cNvPr id="5" name="Content Placeholder 4" descr="Staggered process showing 3 tasks arranged one below the other and two downward pointing arrows are used to indicate progression from first task to second task and second task to third task."/>
          <p:cNvGraphicFramePr>
            <a:graphicFrameLocks noGrp="1"/>
          </p:cNvGraphicFramePr>
          <p:nvPr>
            <p:ph sz="half" idx="2"/>
            <p:extLst>
              <p:ext uri="{D42A27DB-BD31-4B8C-83A1-F6EECF244321}">
                <p14:modId xmlns:p14="http://schemas.microsoft.com/office/powerpoint/2010/main" val="3875425354"/>
              </p:ext>
            </p:extLst>
          </p:nvPr>
        </p:nvGraphicFramePr>
        <p:xfrm>
          <a:off x="4556173" y="1636644"/>
          <a:ext cx="6175717" cy="4383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AA1CF8C-F685-4E11-8B14-6B0B8B21D613}"/>
              </a:ext>
            </a:extLst>
          </p:cNvPr>
          <p:cNvSpPr>
            <a:spLocks noGrp="1"/>
          </p:cNvSpPr>
          <p:nvPr>
            <p:ph type="dt" sz="half" idx="10"/>
          </p:nvPr>
        </p:nvSpPr>
        <p:spPr/>
        <p:txBody>
          <a:bodyPr/>
          <a:lstStyle/>
          <a:p>
            <a:r>
              <a:rPr lang="en-US"/>
              <a:t>June 3, 2022</a:t>
            </a:r>
            <a:endParaRPr lang="en-IN"/>
          </a:p>
        </p:txBody>
      </p:sp>
      <p:sp>
        <p:nvSpPr>
          <p:cNvPr id="6" name="Footer Placeholder 5">
            <a:extLst>
              <a:ext uri="{FF2B5EF4-FFF2-40B4-BE49-F238E27FC236}">
                <a16:creationId xmlns:a16="http://schemas.microsoft.com/office/drawing/2014/main" id="{CB762A88-15B6-48A0-9864-64E9BBFF7C6D}"/>
              </a:ext>
            </a:extLst>
          </p:cNvPr>
          <p:cNvSpPr>
            <a:spLocks noGrp="1"/>
          </p:cNvSpPr>
          <p:nvPr>
            <p:ph type="ftr" sz="quarter" idx="11"/>
          </p:nvPr>
        </p:nvSpPr>
        <p:spPr/>
        <p:txBody>
          <a:bodyPr/>
          <a:lstStyle/>
          <a:p>
            <a:r>
              <a:rPr lang="en-IN"/>
              <a:t>Design of SEM in Courses by Prof. S. V. Dudul</a:t>
            </a:r>
          </a:p>
        </p:txBody>
      </p:sp>
      <p:sp>
        <p:nvSpPr>
          <p:cNvPr id="7" name="Slide Number Placeholder 6">
            <a:extLst>
              <a:ext uri="{FF2B5EF4-FFF2-40B4-BE49-F238E27FC236}">
                <a16:creationId xmlns:a16="http://schemas.microsoft.com/office/drawing/2014/main" id="{F4C2056C-5226-4167-8715-4C1C833E0B05}"/>
              </a:ext>
            </a:extLst>
          </p:cNvPr>
          <p:cNvSpPr>
            <a:spLocks noGrp="1"/>
          </p:cNvSpPr>
          <p:nvPr>
            <p:ph type="sldNum" sz="quarter" idx="12"/>
          </p:nvPr>
        </p:nvSpPr>
        <p:spPr/>
        <p:txBody>
          <a:bodyPr/>
          <a:lstStyle/>
          <a:p>
            <a:fld id="{5E257C21-560F-46E8-B2FF-CAF5379B61F0}" type="slidenum">
              <a:rPr lang="en-IN" smtClean="0"/>
              <a:t>8</a:t>
            </a:fld>
            <a:endParaRPr lang="en-IN"/>
          </a:p>
        </p:txBody>
      </p:sp>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19FA9841-FC71-4F4A-AFA8-19CE75D9B338}"/>
                  </a:ext>
                </a:extLst>
              </p14:cNvPr>
              <p14:cNvContentPartPr/>
              <p14:nvPr/>
            </p14:nvContentPartPr>
            <p14:xfrm>
              <a:off x="153360" y="1777320"/>
              <a:ext cx="1103040" cy="4055760"/>
            </p14:xfrm>
          </p:contentPart>
        </mc:Choice>
        <mc:Fallback>
          <p:pic>
            <p:nvPicPr>
              <p:cNvPr id="8" name="Ink 7">
                <a:extLst>
                  <a:ext uri="{FF2B5EF4-FFF2-40B4-BE49-F238E27FC236}">
                    <a16:creationId xmlns:a16="http://schemas.microsoft.com/office/drawing/2014/main" id="{19FA9841-FC71-4F4A-AFA8-19CE75D9B338}"/>
                  </a:ext>
                </a:extLst>
              </p:cNvPr>
              <p:cNvPicPr/>
              <p:nvPr/>
            </p:nvPicPr>
            <p:blipFill>
              <a:blip r:embed="rId9"/>
              <a:stretch>
                <a:fillRect/>
              </a:stretch>
            </p:blipFill>
            <p:spPr>
              <a:xfrm>
                <a:off x="144000" y="1767960"/>
                <a:ext cx="1121760" cy="4074480"/>
              </a:xfrm>
              <a:prstGeom prst="rect">
                <a:avLst/>
              </a:prstGeom>
            </p:spPr>
          </p:pic>
        </mc:Fallback>
      </mc:AlternateContent>
    </p:spTree>
    <p:extLst>
      <p:ext uri="{BB962C8B-B14F-4D97-AF65-F5344CB8AC3E}">
        <p14:creationId xmlns:p14="http://schemas.microsoft.com/office/powerpoint/2010/main" val="175389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A9320-792A-4883-A341-671A518EC614}"/>
              </a:ext>
            </a:extLst>
          </p:cNvPr>
          <p:cNvSpPr>
            <a:spLocks noGrp="1"/>
          </p:cNvSpPr>
          <p:nvPr>
            <p:ph type="title"/>
          </p:nvPr>
        </p:nvSpPr>
        <p:spPr/>
        <p:txBody>
          <a:bodyPr>
            <a:normAutofit/>
          </a:bodyPr>
          <a:lstStyle/>
          <a:p>
            <a:r>
              <a:rPr lang="en-IN" sz="6000" dirty="0"/>
              <a:t>BOS: Design of SEM</a:t>
            </a:r>
          </a:p>
        </p:txBody>
      </p:sp>
      <p:sp>
        <p:nvSpPr>
          <p:cNvPr id="3" name="Content Placeholder 2">
            <a:extLst>
              <a:ext uri="{FF2B5EF4-FFF2-40B4-BE49-F238E27FC236}">
                <a16:creationId xmlns:a16="http://schemas.microsoft.com/office/drawing/2014/main" id="{17CDB878-AEFD-4A87-ABB5-E98D9C70EC81}"/>
              </a:ext>
            </a:extLst>
          </p:cNvPr>
          <p:cNvSpPr>
            <a:spLocks noGrp="1"/>
          </p:cNvSpPr>
          <p:nvPr>
            <p:ph idx="1"/>
          </p:nvPr>
        </p:nvSpPr>
        <p:spPr/>
        <p:txBody>
          <a:bodyPr>
            <a:normAutofit/>
          </a:bodyPr>
          <a:lstStyle/>
          <a:p>
            <a:r>
              <a:rPr lang="en-IN" sz="3600" b="1" dirty="0">
                <a:solidFill>
                  <a:srgbClr val="C00000"/>
                </a:solidFill>
              </a:rPr>
              <a:t>COs of every DSC/DSE and also SEM</a:t>
            </a:r>
          </a:p>
          <a:p>
            <a:r>
              <a:rPr lang="en-IN" sz="3600" dirty="0">
                <a:solidFill>
                  <a:schemeClr val="tx1"/>
                </a:solidFill>
              </a:rPr>
              <a:t>1. </a:t>
            </a:r>
            <a:r>
              <a:rPr lang="en-IN" sz="3600" b="1" dirty="0">
                <a:solidFill>
                  <a:schemeClr val="tx1"/>
                </a:solidFill>
              </a:rPr>
              <a:t>Specific, </a:t>
            </a:r>
          </a:p>
          <a:p>
            <a:r>
              <a:rPr lang="en-IN" sz="3600" b="1" dirty="0">
                <a:solidFill>
                  <a:schemeClr val="tx1"/>
                </a:solidFill>
              </a:rPr>
              <a:t>2. Measurable and </a:t>
            </a:r>
          </a:p>
          <a:p>
            <a:r>
              <a:rPr lang="en-IN" sz="3600" b="1" dirty="0">
                <a:solidFill>
                  <a:schemeClr val="tx1"/>
                </a:solidFill>
              </a:rPr>
              <a:t>3. Achievable </a:t>
            </a:r>
            <a:endParaRPr lang="en-IN" dirty="0"/>
          </a:p>
        </p:txBody>
      </p:sp>
      <p:sp>
        <p:nvSpPr>
          <p:cNvPr id="4" name="Footer Placeholder 3">
            <a:extLst>
              <a:ext uri="{FF2B5EF4-FFF2-40B4-BE49-F238E27FC236}">
                <a16:creationId xmlns:a16="http://schemas.microsoft.com/office/drawing/2014/main" id="{716291D2-B79A-4E66-96FF-49C061C4B159}"/>
              </a:ext>
            </a:extLst>
          </p:cNvPr>
          <p:cNvSpPr>
            <a:spLocks noGrp="1"/>
          </p:cNvSpPr>
          <p:nvPr>
            <p:ph type="ftr" sz="quarter" idx="11"/>
          </p:nvPr>
        </p:nvSpPr>
        <p:spPr/>
        <p:txBody>
          <a:bodyPr/>
          <a:lstStyle/>
          <a:p>
            <a:r>
              <a:rPr lang="en-IN"/>
              <a:t>Design of SEM in Courses by Prof. S. V. Dudul</a:t>
            </a:r>
            <a:endParaRPr lang="en-US" dirty="0"/>
          </a:p>
        </p:txBody>
      </p:sp>
      <p:sp>
        <p:nvSpPr>
          <p:cNvPr id="5" name="Date Placeholder 4">
            <a:extLst>
              <a:ext uri="{FF2B5EF4-FFF2-40B4-BE49-F238E27FC236}">
                <a16:creationId xmlns:a16="http://schemas.microsoft.com/office/drawing/2014/main" id="{9E875E17-3347-497E-97B0-0636D14617B5}"/>
              </a:ext>
            </a:extLst>
          </p:cNvPr>
          <p:cNvSpPr>
            <a:spLocks noGrp="1"/>
          </p:cNvSpPr>
          <p:nvPr>
            <p:ph type="dt" sz="half" idx="10"/>
          </p:nvPr>
        </p:nvSpPr>
        <p:spPr/>
        <p:txBody>
          <a:bodyPr/>
          <a:lstStyle/>
          <a:p>
            <a:r>
              <a:rPr lang="en-US"/>
              <a:t>June 3, 2022</a:t>
            </a:r>
            <a:endParaRPr lang="en-US" dirty="0"/>
          </a:p>
        </p:txBody>
      </p:sp>
      <p:sp>
        <p:nvSpPr>
          <p:cNvPr id="6" name="Slide Number Placeholder 5">
            <a:extLst>
              <a:ext uri="{FF2B5EF4-FFF2-40B4-BE49-F238E27FC236}">
                <a16:creationId xmlns:a16="http://schemas.microsoft.com/office/drawing/2014/main" id="{BC47A6C5-A140-4154-AFC8-D6B99D524E57}"/>
              </a:ext>
            </a:extLst>
          </p:cNvPr>
          <p:cNvSpPr>
            <a:spLocks noGrp="1"/>
          </p:cNvSpPr>
          <p:nvPr>
            <p:ph type="sldNum" sz="quarter" idx="12"/>
          </p:nvPr>
        </p:nvSpPr>
        <p:spPr/>
        <p:txBody>
          <a:bodyPr/>
          <a:lstStyle/>
          <a:p>
            <a:fld id="{338D9AA0-5F28-45BB-B786-1FDCAA520291}" type="slidenum">
              <a:rPr lang="en-US" smtClean="0"/>
              <a:pPr/>
              <a:t>9</a:t>
            </a:fld>
            <a:endParaRPr lang="en-US" dirty="0"/>
          </a:p>
        </p:txBody>
      </p:sp>
    </p:spTree>
    <p:extLst>
      <p:ext uri="{BB962C8B-B14F-4D97-AF65-F5344CB8AC3E}">
        <p14:creationId xmlns:p14="http://schemas.microsoft.com/office/powerpoint/2010/main" val="18201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1_Office Theme">
  <a:themeElements>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38A3B04-B0F3-4C12-A722-52B5CF6D9723}">
  <ds:schemaRefs>
    <ds:schemaRef ds:uri="http://schemas.microsoft.com/sharepoint/v3/contenttype/forms"/>
  </ds:schemaRefs>
</ds:datastoreItem>
</file>

<file path=customXml/itemProps2.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5B1FD9-3BB6-4DA9-A089-3B68C2323D4F}">
  <ds:schemaRefs>
    <ds:schemaRef ds:uri="http://purl.org/dc/elements/1.1/"/>
    <ds:schemaRef ds:uri="http://schemas.microsoft.com/office/2006/documentManagement/types"/>
    <ds:schemaRef ds:uri="http://www.w3.org/XML/1998/namespace"/>
    <ds:schemaRef ds:uri="71af3243-3dd4-4a8d-8c0d-dd76da1f02a5"/>
    <ds:schemaRef ds:uri="http://schemas.microsoft.com/office/infopath/2007/PartnerControls"/>
    <ds:schemaRef ds:uri="http://schemas.openxmlformats.org/package/2006/metadata/core-properties"/>
    <ds:schemaRef ds:uri="http://schemas.microsoft.com/office/2006/metadata/properties"/>
    <ds:schemaRef ds:uri="16c05727-aa75-4e4a-9b5f-8a80a1165891"/>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{986911DA-908F-4F8F-AF93-09CAC47B0816}tf33845126_win32</Template>
  <TotalTime>710</TotalTime>
  <Words>1477</Words>
  <Application>Microsoft Office PowerPoint</Application>
  <PresentationFormat>Widescreen</PresentationFormat>
  <Paragraphs>367</Paragraphs>
  <Slides>29</Slides>
  <Notes>2</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29</vt:i4>
      </vt:variant>
    </vt:vector>
  </HeadingPairs>
  <TitlesOfParts>
    <vt:vector size="45" baseType="lpstr">
      <vt:lpstr>Arial</vt:lpstr>
      <vt:lpstr>Arial Nova</vt:lpstr>
      <vt:lpstr>Bookman Old Style</vt:lpstr>
      <vt:lpstr>Calibri</vt:lpstr>
      <vt:lpstr>Calibri Light</vt:lpstr>
      <vt:lpstr>Corbel</vt:lpstr>
      <vt:lpstr>Franklin Gothic Book</vt:lpstr>
      <vt:lpstr>Lato Light</vt:lpstr>
      <vt:lpstr>Montserrat</vt:lpstr>
      <vt:lpstr>Open Sans</vt:lpstr>
      <vt:lpstr>Open Sans Semibold</vt:lpstr>
      <vt:lpstr>Wingdings</vt:lpstr>
      <vt:lpstr>1_RetrospectVTI</vt:lpstr>
      <vt:lpstr>1_Office Theme</vt:lpstr>
      <vt:lpstr>Office Theme</vt:lpstr>
      <vt:lpstr>Custom Design</vt:lpstr>
      <vt:lpstr>Design of  SEM in Courses</vt:lpstr>
      <vt:lpstr>PowerPoint Presentation</vt:lpstr>
      <vt:lpstr>PowerPoint Presentation</vt:lpstr>
      <vt:lpstr>PowerPoint Presentation</vt:lpstr>
      <vt:lpstr>PowerPoint Presentation</vt:lpstr>
      <vt:lpstr>Skills Enhancement Module (SEM):- </vt:lpstr>
      <vt:lpstr>SEM designed for</vt:lpstr>
      <vt:lpstr>Skills to be imparted/enhanced through SEM</vt:lpstr>
      <vt:lpstr>BOS: Design of SEM</vt:lpstr>
      <vt:lpstr>PowerPoint Presentation</vt:lpstr>
      <vt:lpstr>Bloom’s Taxonomy</vt:lpstr>
      <vt:lpstr>Bloom’s Taxonomy</vt:lpstr>
      <vt:lpstr>PowerPoint Presentation</vt:lpstr>
      <vt:lpstr>Effective Relationships</vt:lpstr>
      <vt:lpstr>PowerPoint Presentation</vt:lpstr>
      <vt:lpstr>Applied Knowledge Skills</vt:lpstr>
      <vt:lpstr>Identify Employability Skills in a DSC/DSE</vt:lpstr>
      <vt:lpstr>Communication/People Skill</vt:lpstr>
      <vt:lpstr>Creative Skills</vt:lpstr>
      <vt:lpstr>Data/Financial Skills</vt:lpstr>
      <vt:lpstr>Helping Skills</vt:lpstr>
      <vt:lpstr>Management/Leadership Skills</vt:lpstr>
      <vt:lpstr>Organizational Skills</vt:lpstr>
      <vt:lpstr>Research Skills</vt:lpstr>
      <vt:lpstr>Technical Skills</vt:lpstr>
      <vt:lpstr>Teaching Skills</vt:lpstr>
      <vt:lpstr>Some examples for outcome of SEM </vt:lpstr>
      <vt:lpstr>Please visit the following sites for details  https://nsdcindia.org/sector-skill-councils https://nsdcindia.org/nos-listing/24 </vt:lpstr>
      <vt:lpstr>Profound Gratitude to Dr. Dileep N. Malkhede Sir,  Honourable Vice Chancellor, Sant Gadge Baba Amravati University for his enthusiastic, inspiring and invaluable guidance as well as compassionate support.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HP450</dc:creator>
  <cp:lastModifiedBy>HP450</cp:lastModifiedBy>
  <cp:revision>44</cp:revision>
  <cp:lastPrinted>2022-06-03T03:17:35Z</cp:lastPrinted>
  <dcterms:created xsi:type="dcterms:W3CDTF">2022-06-02T14:56:13Z</dcterms:created>
  <dcterms:modified xsi:type="dcterms:W3CDTF">2022-06-03T03:46:30Z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